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69" r:id="rId3"/>
    <p:sldId id="270" r:id="rId4"/>
    <p:sldId id="271" r:id="rId5"/>
    <p:sldId id="273" r:id="rId6"/>
    <p:sldId id="272" r:id="rId7"/>
    <p:sldId id="274" r:id="rId8"/>
    <p:sldId id="275" r:id="rId9"/>
    <p:sldId id="276" r:id="rId10"/>
    <p:sldId id="277" r:id="rId11"/>
    <p:sldId id="278" r:id="rId12"/>
  </p:sldIdLst>
  <p:sldSz cx="959961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71" y="1178222"/>
            <a:ext cx="8159671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952" y="3781306"/>
            <a:ext cx="7199710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863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47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9723" y="383297"/>
            <a:ext cx="2069917" cy="61010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9974" y="383297"/>
            <a:ext cx="6089754" cy="6101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07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325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974" y="1794831"/>
            <a:ext cx="827966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974" y="4817876"/>
            <a:ext cx="827966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09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973" y="1916484"/>
            <a:ext cx="4079836" cy="456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804" y="1916484"/>
            <a:ext cx="4079836" cy="456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64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383299"/>
            <a:ext cx="8279666" cy="1391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225" y="1764832"/>
            <a:ext cx="406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225" y="2629749"/>
            <a:ext cx="4061086" cy="3867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805" y="1764832"/>
            <a:ext cx="408108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805" y="2629749"/>
            <a:ext cx="4081086" cy="38679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894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878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068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086" y="1036570"/>
            <a:ext cx="4859804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221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224" y="479954"/>
            <a:ext cx="309612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086" y="1036570"/>
            <a:ext cx="4859804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224" y="2159794"/>
            <a:ext cx="309612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594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9974" y="383299"/>
            <a:ext cx="827966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974" y="1916484"/>
            <a:ext cx="827966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973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00569-41FC-49E5-B2D4-D3D1AB23C11D}" type="datetimeFigureOut">
              <a:rPr lang="tr-TR" smtClean="0"/>
              <a:t>21.04.2020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9872" y="6672698"/>
            <a:ext cx="323986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9727" y="6672698"/>
            <a:ext cx="215991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477F0-F65C-4F20-99C2-11092EA24C5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895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4AE26D1-ED70-4F35-9AC9-304BF65B37F0}"/>
              </a:ext>
            </a:extLst>
          </p:cNvPr>
          <p:cNvSpPr txBox="1"/>
          <p:nvPr/>
        </p:nvSpPr>
        <p:spPr>
          <a:xfrm>
            <a:off x="1913131" y="2060245"/>
            <a:ext cx="4344074" cy="561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48" b="1" dirty="0"/>
              <a:t>JEOMORFOLOİK ANALİZ II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E0EBB79-BEF5-481B-9892-405C8EAC72FE}"/>
              </a:ext>
            </a:extLst>
          </p:cNvPr>
          <p:cNvSpPr txBox="1"/>
          <p:nvPr/>
        </p:nvSpPr>
        <p:spPr>
          <a:xfrm>
            <a:off x="6884397" y="4360579"/>
            <a:ext cx="2757422" cy="385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05" b="1" dirty="0"/>
              <a:t>Yrd. Doç. Dr. Erkan Yılmaz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35F12D0-D095-4272-952D-701352D9315C}"/>
              </a:ext>
            </a:extLst>
          </p:cNvPr>
          <p:cNvSpPr txBox="1"/>
          <p:nvPr/>
        </p:nvSpPr>
        <p:spPr>
          <a:xfrm>
            <a:off x="184866" y="5440954"/>
            <a:ext cx="6699530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905" b="1" dirty="0"/>
              <a:t>Hafta 3 – </a:t>
            </a:r>
            <a:r>
              <a:rPr lang="tr-TR" sz="1905" b="1" dirty="0" err="1"/>
              <a:t>Monoklinal</a:t>
            </a:r>
            <a:r>
              <a:rPr lang="tr-TR" sz="1905" b="1" dirty="0"/>
              <a:t> Yapılar Üzerindeki Jeomorfolojik Şekiller</a:t>
            </a:r>
          </a:p>
          <a:p>
            <a:r>
              <a:rPr lang="tr-TR" sz="1905" b="1" dirty="0"/>
              <a:t>(Teorik)</a:t>
            </a:r>
          </a:p>
        </p:txBody>
      </p:sp>
    </p:spTree>
    <p:extLst>
      <p:ext uri="{BB962C8B-B14F-4D97-AF65-F5344CB8AC3E}">
        <p14:creationId xmlns:p14="http://schemas.microsoft.com/office/powerpoint/2010/main" val="150005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F4F249C-0268-45F2-874A-8B4DE25678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3" y="738449"/>
            <a:ext cx="8951054" cy="612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E43360-88D1-49C6-8647-C365D3E760BB}"/>
              </a:ext>
            </a:extLst>
          </p:cNvPr>
          <p:cNvSpPr txBox="1"/>
          <p:nvPr/>
        </p:nvSpPr>
        <p:spPr>
          <a:xfrm>
            <a:off x="6274965" y="201336"/>
            <a:ext cx="28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Blokdiyagram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1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rug&#10;&#10;Description automatically generated">
            <a:extLst>
              <a:ext uri="{FF2B5EF4-FFF2-40B4-BE49-F238E27FC236}">
                <a16:creationId xmlns:a16="http://schemas.microsoft.com/office/drawing/2014/main" id="{82CFAED0-8A8C-4359-9C60-A771F61C1B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0" y="1427261"/>
            <a:ext cx="9143094" cy="4713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3F8201-0B02-4CAF-AE23-52FFB8351199}"/>
              </a:ext>
            </a:extLst>
          </p:cNvPr>
          <p:cNvSpPr txBox="1"/>
          <p:nvPr/>
        </p:nvSpPr>
        <p:spPr>
          <a:xfrm>
            <a:off x="6618914" y="192947"/>
            <a:ext cx="149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Paleocoğrafya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7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4C931-92DF-45E1-A2BD-4727AA224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0"/>
            <a:ext cx="9599613" cy="678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3D85A-04FD-4E12-A507-5D7DDB124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0"/>
            <a:ext cx="9599613" cy="678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2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69E830-52ED-43BC-AAE3-12A1801D8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70" y="141547"/>
            <a:ext cx="8196962" cy="5072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6409E-BF8E-4EB7-ABC6-6EFB12EB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53" y="3801879"/>
            <a:ext cx="7726105" cy="31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8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0285C-C48F-4EAF-87BC-61EDF539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53" y="2043707"/>
            <a:ext cx="7726105" cy="31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2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05">
            <a:extLst>
              <a:ext uri="{FF2B5EF4-FFF2-40B4-BE49-F238E27FC236}">
                <a16:creationId xmlns:a16="http://schemas.microsoft.com/office/drawing/2014/main" id="{8CE3A64B-AA4E-4382-B531-F30276DBA638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2881313"/>
            <a:ext cx="8251825" cy="2965450"/>
            <a:chOff x="526" y="1815"/>
            <a:chExt cx="5198" cy="1868"/>
          </a:xfrm>
        </p:grpSpPr>
        <p:sp>
          <p:nvSpPr>
            <p:cNvPr id="5346" name="Rectangle 5">
              <a:extLst>
                <a:ext uri="{FF2B5EF4-FFF2-40B4-BE49-F238E27FC236}">
                  <a16:creationId xmlns:a16="http://schemas.microsoft.com/office/drawing/2014/main" id="{D75BF2BC-0CC6-47CA-9573-01684862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" y="1815"/>
              <a:ext cx="5198" cy="18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7" name="Freeform 6">
              <a:extLst>
                <a:ext uri="{FF2B5EF4-FFF2-40B4-BE49-F238E27FC236}">
                  <a16:creationId xmlns:a16="http://schemas.microsoft.com/office/drawing/2014/main" id="{4B529576-7F59-4B44-945E-007A7D39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059"/>
              <a:ext cx="4900" cy="1472"/>
            </a:xfrm>
            <a:custGeom>
              <a:avLst/>
              <a:gdLst>
                <a:gd name="T0" fmla="*/ 262 w 16760"/>
                <a:gd name="T1" fmla="*/ 3293 h 5034"/>
                <a:gd name="T2" fmla="*/ 540 w 16760"/>
                <a:gd name="T3" fmla="*/ 3303 h 5034"/>
                <a:gd name="T4" fmla="*/ 819 w 16760"/>
                <a:gd name="T5" fmla="*/ 3284 h 5034"/>
                <a:gd name="T6" fmla="*/ 1097 w 16760"/>
                <a:gd name="T7" fmla="*/ 3223 h 5034"/>
                <a:gd name="T8" fmla="*/ 1376 w 16760"/>
                <a:gd name="T9" fmla="*/ 3102 h 5034"/>
                <a:gd name="T10" fmla="*/ 1654 w 16760"/>
                <a:gd name="T11" fmla="*/ 2958 h 5034"/>
                <a:gd name="T12" fmla="*/ 1933 w 16760"/>
                <a:gd name="T13" fmla="*/ 2843 h 5034"/>
                <a:gd name="T14" fmla="*/ 2211 w 16760"/>
                <a:gd name="T15" fmla="*/ 2741 h 5034"/>
                <a:gd name="T16" fmla="*/ 2490 w 16760"/>
                <a:gd name="T17" fmla="*/ 2651 h 5034"/>
                <a:gd name="T18" fmla="*/ 2768 w 16760"/>
                <a:gd name="T19" fmla="*/ 2570 h 5034"/>
                <a:gd name="T20" fmla="*/ 3047 w 16760"/>
                <a:gd name="T21" fmla="*/ 2497 h 5034"/>
                <a:gd name="T22" fmla="*/ 3325 w 16760"/>
                <a:gd name="T23" fmla="*/ 2435 h 5034"/>
                <a:gd name="T24" fmla="*/ 3604 w 16760"/>
                <a:gd name="T25" fmla="*/ 2393 h 5034"/>
                <a:gd name="T26" fmla="*/ 3883 w 16760"/>
                <a:gd name="T27" fmla="*/ 2349 h 5034"/>
                <a:gd name="T28" fmla="*/ 4161 w 16760"/>
                <a:gd name="T29" fmla="*/ 2279 h 5034"/>
                <a:gd name="T30" fmla="*/ 4440 w 16760"/>
                <a:gd name="T31" fmla="*/ 2167 h 5034"/>
                <a:gd name="T32" fmla="*/ 4718 w 16760"/>
                <a:gd name="T33" fmla="*/ 1966 h 5034"/>
                <a:gd name="T34" fmla="*/ 4997 w 16760"/>
                <a:gd name="T35" fmla="*/ 1712 h 5034"/>
                <a:gd name="T36" fmla="*/ 5275 w 16760"/>
                <a:gd name="T37" fmla="*/ 1485 h 5034"/>
                <a:gd name="T38" fmla="*/ 5554 w 16760"/>
                <a:gd name="T39" fmla="*/ 1296 h 5034"/>
                <a:gd name="T40" fmla="*/ 5832 w 16760"/>
                <a:gd name="T41" fmla="*/ 1147 h 5034"/>
                <a:gd name="T42" fmla="*/ 6111 w 16760"/>
                <a:gd name="T43" fmla="*/ 973 h 5034"/>
                <a:gd name="T44" fmla="*/ 6389 w 16760"/>
                <a:gd name="T45" fmla="*/ 768 h 5034"/>
                <a:gd name="T46" fmla="*/ 6668 w 16760"/>
                <a:gd name="T47" fmla="*/ 332 h 5034"/>
                <a:gd name="T48" fmla="*/ 6946 w 16760"/>
                <a:gd name="T49" fmla="*/ 14 h 5034"/>
                <a:gd name="T50" fmla="*/ 7225 w 16760"/>
                <a:gd name="T51" fmla="*/ 1090 h 5034"/>
                <a:gd name="T52" fmla="*/ 7503 w 16760"/>
                <a:gd name="T53" fmla="*/ 2378 h 5034"/>
                <a:gd name="T54" fmla="*/ 7782 w 16760"/>
                <a:gd name="T55" fmla="*/ 3026 h 5034"/>
                <a:gd name="T56" fmla="*/ 8060 w 16760"/>
                <a:gd name="T57" fmla="*/ 3252 h 5034"/>
                <a:gd name="T58" fmla="*/ 8339 w 16760"/>
                <a:gd name="T59" fmla="*/ 3500 h 5034"/>
                <a:gd name="T60" fmla="*/ 8617 w 16760"/>
                <a:gd name="T61" fmla="*/ 3720 h 5034"/>
                <a:gd name="T62" fmla="*/ 8896 w 16760"/>
                <a:gd name="T63" fmla="*/ 3899 h 5034"/>
                <a:gd name="T64" fmla="*/ 9174 w 16760"/>
                <a:gd name="T65" fmla="*/ 4057 h 5034"/>
                <a:gd name="T66" fmla="*/ 9453 w 16760"/>
                <a:gd name="T67" fmla="*/ 4213 h 5034"/>
                <a:gd name="T68" fmla="*/ 9731 w 16760"/>
                <a:gd name="T69" fmla="*/ 4338 h 5034"/>
                <a:gd name="T70" fmla="*/ 10010 w 16760"/>
                <a:gd name="T71" fmla="*/ 4383 h 5034"/>
                <a:gd name="T72" fmla="*/ 10288 w 16760"/>
                <a:gd name="T73" fmla="*/ 4406 h 5034"/>
                <a:gd name="T74" fmla="*/ 10567 w 16760"/>
                <a:gd name="T75" fmla="*/ 4412 h 5034"/>
                <a:gd name="T76" fmla="*/ 10846 w 16760"/>
                <a:gd name="T77" fmla="*/ 4401 h 5034"/>
                <a:gd name="T78" fmla="*/ 11124 w 16760"/>
                <a:gd name="T79" fmla="*/ 4382 h 5034"/>
                <a:gd name="T80" fmla="*/ 11403 w 16760"/>
                <a:gd name="T81" fmla="*/ 4358 h 5034"/>
                <a:gd name="T82" fmla="*/ 11681 w 16760"/>
                <a:gd name="T83" fmla="*/ 4236 h 5034"/>
                <a:gd name="T84" fmla="*/ 11960 w 16760"/>
                <a:gd name="T85" fmla="*/ 4045 h 5034"/>
                <a:gd name="T86" fmla="*/ 12238 w 16760"/>
                <a:gd name="T87" fmla="*/ 3917 h 5034"/>
                <a:gd name="T88" fmla="*/ 12517 w 16760"/>
                <a:gd name="T89" fmla="*/ 3819 h 5034"/>
                <a:gd name="T90" fmla="*/ 12795 w 16760"/>
                <a:gd name="T91" fmla="*/ 3725 h 5034"/>
                <a:gd name="T92" fmla="*/ 13074 w 16760"/>
                <a:gd name="T93" fmla="*/ 3606 h 5034"/>
                <a:gd name="T94" fmla="*/ 13352 w 16760"/>
                <a:gd name="T95" fmla="*/ 3446 h 5034"/>
                <a:gd name="T96" fmla="*/ 13631 w 16760"/>
                <a:gd name="T97" fmla="*/ 3301 h 5034"/>
                <a:gd name="T98" fmla="*/ 13909 w 16760"/>
                <a:gd name="T99" fmla="*/ 3241 h 5034"/>
                <a:gd name="T100" fmla="*/ 14188 w 16760"/>
                <a:gd name="T101" fmla="*/ 3228 h 5034"/>
                <a:gd name="T102" fmla="*/ 14466 w 16760"/>
                <a:gd name="T103" fmla="*/ 3285 h 5034"/>
                <a:gd name="T104" fmla="*/ 14745 w 16760"/>
                <a:gd name="T105" fmla="*/ 3469 h 5034"/>
                <a:gd name="T106" fmla="*/ 15023 w 16760"/>
                <a:gd name="T107" fmla="*/ 3681 h 5034"/>
                <a:gd name="T108" fmla="*/ 15302 w 16760"/>
                <a:gd name="T109" fmla="*/ 3827 h 5034"/>
                <a:gd name="T110" fmla="*/ 15580 w 16760"/>
                <a:gd name="T111" fmla="*/ 3986 h 5034"/>
                <a:gd name="T112" fmla="*/ 15859 w 16760"/>
                <a:gd name="T113" fmla="*/ 4164 h 5034"/>
                <a:gd name="T114" fmla="*/ 16137 w 16760"/>
                <a:gd name="T115" fmla="*/ 4339 h 5034"/>
                <a:gd name="T116" fmla="*/ 16416 w 16760"/>
                <a:gd name="T117" fmla="*/ 4447 h 5034"/>
                <a:gd name="T118" fmla="*/ 16694 w 16760"/>
                <a:gd name="T119" fmla="*/ 4554 h 5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760" h="5034">
                  <a:moveTo>
                    <a:pt x="0" y="3270"/>
                  </a:moveTo>
                  <a:lnTo>
                    <a:pt x="16" y="3270"/>
                  </a:lnTo>
                  <a:lnTo>
                    <a:pt x="32" y="3272"/>
                  </a:lnTo>
                  <a:lnTo>
                    <a:pt x="49" y="3273"/>
                  </a:lnTo>
                  <a:lnTo>
                    <a:pt x="65" y="3275"/>
                  </a:lnTo>
                  <a:lnTo>
                    <a:pt x="82" y="3277"/>
                  </a:lnTo>
                  <a:lnTo>
                    <a:pt x="98" y="3279"/>
                  </a:lnTo>
                  <a:lnTo>
                    <a:pt x="114" y="3280"/>
                  </a:lnTo>
                  <a:lnTo>
                    <a:pt x="131" y="3282"/>
                  </a:lnTo>
                  <a:lnTo>
                    <a:pt x="147" y="3283"/>
                  </a:lnTo>
                  <a:lnTo>
                    <a:pt x="163" y="3285"/>
                  </a:lnTo>
                  <a:lnTo>
                    <a:pt x="180" y="3286"/>
                  </a:lnTo>
                  <a:lnTo>
                    <a:pt x="196" y="3288"/>
                  </a:lnTo>
                  <a:lnTo>
                    <a:pt x="213" y="3289"/>
                  </a:lnTo>
                  <a:lnTo>
                    <a:pt x="229" y="3290"/>
                  </a:lnTo>
                  <a:lnTo>
                    <a:pt x="245" y="3291"/>
                  </a:lnTo>
                  <a:lnTo>
                    <a:pt x="262" y="3293"/>
                  </a:lnTo>
                  <a:lnTo>
                    <a:pt x="278" y="3294"/>
                  </a:lnTo>
                  <a:lnTo>
                    <a:pt x="294" y="3295"/>
                  </a:lnTo>
                  <a:lnTo>
                    <a:pt x="311" y="3296"/>
                  </a:lnTo>
                  <a:lnTo>
                    <a:pt x="327" y="3297"/>
                  </a:lnTo>
                  <a:lnTo>
                    <a:pt x="344" y="3298"/>
                  </a:lnTo>
                  <a:lnTo>
                    <a:pt x="360" y="3298"/>
                  </a:lnTo>
                  <a:lnTo>
                    <a:pt x="376" y="3299"/>
                  </a:lnTo>
                  <a:lnTo>
                    <a:pt x="393" y="3300"/>
                  </a:lnTo>
                  <a:lnTo>
                    <a:pt x="409" y="3300"/>
                  </a:lnTo>
                  <a:lnTo>
                    <a:pt x="426" y="3301"/>
                  </a:lnTo>
                  <a:lnTo>
                    <a:pt x="442" y="3301"/>
                  </a:lnTo>
                  <a:lnTo>
                    <a:pt x="458" y="3302"/>
                  </a:lnTo>
                  <a:lnTo>
                    <a:pt x="475" y="3302"/>
                  </a:lnTo>
                  <a:lnTo>
                    <a:pt x="491" y="3302"/>
                  </a:lnTo>
                  <a:lnTo>
                    <a:pt x="507" y="3302"/>
                  </a:lnTo>
                  <a:lnTo>
                    <a:pt x="524" y="3303"/>
                  </a:lnTo>
                  <a:lnTo>
                    <a:pt x="540" y="3303"/>
                  </a:lnTo>
                  <a:lnTo>
                    <a:pt x="557" y="3303"/>
                  </a:lnTo>
                  <a:lnTo>
                    <a:pt x="573" y="3302"/>
                  </a:lnTo>
                  <a:lnTo>
                    <a:pt x="589" y="3302"/>
                  </a:lnTo>
                  <a:lnTo>
                    <a:pt x="606" y="3302"/>
                  </a:lnTo>
                  <a:lnTo>
                    <a:pt x="622" y="3301"/>
                  </a:lnTo>
                  <a:lnTo>
                    <a:pt x="639" y="3301"/>
                  </a:lnTo>
                  <a:lnTo>
                    <a:pt x="655" y="3300"/>
                  </a:lnTo>
                  <a:lnTo>
                    <a:pt x="671" y="3299"/>
                  </a:lnTo>
                  <a:lnTo>
                    <a:pt x="688" y="3298"/>
                  </a:lnTo>
                  <a:lnTo>
                    <a:pt x="704" y="3297"/>
                  </a:lnTo>
                  <a:lnTo>
                    <a:pt x="720" y="3295"/>
                  </a:lnTo>
                  <a:lnTo>
                    <a:pt x="737" y="3294"/>
                  </a:lnTo>
                  <a:lnTo>
                    <a:pt x="753" y="3292"/>
                  </a:lnTo>
                  <a:lnTo>
                    <a:pt x="770" y="3290"/>
                  </a:lnTo>
                  <a:lnTo>
                    <a:pt x="786" y="3288"/>
                  </a:lnTo>
                  <a:lnTo>
                    <a:pt x="802" y="3286"/>
                  </a:lnTo>
                  <a:lnTo>
                    <a:pt x="819" y="3284"/>
                  </a:lnTo>
                  <a:lnTo>
                    <a:pt x="835" y="3282"/>
                  </a:lnTo>
                  <a:lnTo>
                    <a:pt x="852" y="3279"/>
                  </a:lnTo>
                  <a:lnTo>
                    <a:pt x="868" y="3277"/>
                  </a:lnTo>
                  <a:lnTo>
                    <a:pt x="884" y="3274"/>
                  </a:lnTo>
                  <a:lnTo>
                    <a:pt x="901" y="3272"/>
                  </a:lnTo>
                  <a:lnTo>
                    <a:pt x="917" y="3269"/>
                  </a:lnTo>
                  <a:lnTo>
                    <a:pt x="933" y="3266"/>
                  </a:lnTo>
                  <a:lnTo>
                    <a:pt x="950" y="3263"/>
                  </a:lnTo>
                  <a:lnTo>
                    <a:pt x="966" y="3260"/>
                  </a:lnTo>
                  <a:lnTo>
                    <a:pt x="983" y="3256"/>
                  </a:lnTo>
                  <a:lnTo>
                    <a:pt x="999" y="3252"/>
                  </a:lnTo>
                  <a:lnTo>
                    <a:pt x="1015" y="3248"/>
                  </a:lnTo>
                  <a:lnTo>
                    <a:pt x="1032" y="3244"/>
                  </a:lnTo>
                  <a:lnTo>
                    <a:pt x="1048" y="3239"/>
                  </a:lnTo>
                  <a:lnTo>
                    <a:pt x="1065" y="3234"/>
                  </a:lnTo>
                  <a:lnTo>
                    <a:pt x="1081" y="3229"/>
                  </a:lnTo>
                  <a:lnTo>
                    <a:pt x="1097" y="3223"/>
                  </a:lnTo>
                  <a:lnTo>
                    <a:pt x="1114" y="3218"/>
                  </a:lnTo>
                  <a:lnTo>
                    <a:pt x="1130" y="3212"/>
                  </a:lnTo>
                  <a:lnTo>
                    <a:pt x="1146" y="3206"/>
                  </a:lnTo>
                  <a:lnTo>
                    <a:pt x="1163" y="3199"/>
                  </a:lnTo>
                  <a:lnTo>
                    <a:pt x="1179" y="3193"/>
                  </a:lnTo>
                  <a:lnTo>
                    <a:pt x="1196" y="3186"/>
                  </a:lnTo>
                  <a:lnTo>
                    <a:pt x="1212" y="3179"/>
                  </a:lnTo>
                  <a:lnTo>
                    <a:pt x="1228" y="3172"/>
                  </a:lnTo>
                  <a:lnTo>
                    <a:pt x="1245" y="3165"/>
                  </a:lnTo>
                  <a:lnTo>
                    <a:pt x="1261" y="3157"/>
                  </a:lnTo>
                  <a:lnTo>
                    <a:pt x="1278" y="3150"/>
                  </a:lnTo>
                  <a:lnTo>
                    <a:pt x="1294" y="3142"/>
                  </a:lnTo>
                  <a:lnTo>
                    <a:pt x="1310" y="3134"/>
                  </a:lnTo>
                  <a:lnTo>
                    <a:pt x="1327" y="3126"/>
                  </a:lnTo>
                  <a:lnTo>
                    <a:pt x="1343" y="3119"/>
                  </a:lnTo>
                  <a:lnTo>
                    <a:pt x="1359" y="3110"/>
                  </a:lnTo>
                  <a:lnTo>
                    <a:pt x="1376" y="3102"/>
                  </a:lnTo>
                  <a:lnTo>
                    <a:pt x="1392" y="3094"/>
                  </a:lnTo>
                  <a:lnTo>
                    <a:pt x="1409" y="3086"/>
                  </a:lnTo>
                  <a:lnTo>
                    <a:pt x="1425" y="3078"/>
                  </a:lnTo>
                  <a:lnTo>
                    <a:pt x="1441" y="3070"/>
                  </a:lnTo>
                  <a:lnTo>
                    <a:pt x="1458" y="3061"/>
                  </a:lnTo>
                  <a:lnTo>
                    <a:pt x="1474" y="3053"/>
                  </a:lnTo>
                  <a:lnTo>
                    <a:pt x="1490" y="3045"/>
                  </a:lnTo>
                  <a:lnTo>
                    <a:pt x="1507" y="3037"/>
                  </a:lnTo>
                  <a:lnTo>
                    <a:pt x="1523" y="3029"/>
                  </a:lnTo>
                  <a:lnTo>
                    <a:pt x="1540" y="3020"/>
                  </a:lnTo>
                  <a:lnTo>
                    <a:pt x="1556" y="3012"/>
                  </a:lnTo>
                  <a:lnTo>
                    <a:pt x="1572" y="3004"/>
                  </a:lnTo>
                  <a:lnTo>
                    <a:pt x="1589" y="2995"/>
                  </a:lnTo>
                  <a:lnTo>
                    <a:pt x="1605" y="2986"/>
                  </a:lnTo>
                  <a:lnTo>
                    <a:pt x="1622" y="2976"/>
                  </a:lnTo>
                  <a:lnTo>
                    <a:pt x="1638" y="2967"/>
                  </a:lnTo>
                  <a:lnTo>
                    <a:pt x="1654" y="2958"/>
                  </a:lnTo>
                  <a:lnTo>
                    <a:pt x="1671" y="2949"/>
                  </a:lnTo>
                  <a:lnTo>
                    <a:pt x="1687" y="2941"/>
                  </a:lnTo>
                  <a:lnTo>
                    <a:pt x="1703" y="2933"/>
                  </a:lnTo>
                  <a:lnTo>
                    <a:pt x="1720" y="2926"/>
                  </a:lnTo>
                  <a:lnTo>
                    <a:pt x="1736" y="2919"/>
                  </a:lnTo>
                  <a:lnTo>
                    <a:pt x="1753" y="2913"/>
                  </a:lnTo>
                  <a:lnTo>
                    <a:pt x="1769" y="2907"/>
                  </a:lnTo>
                  <a:lnTo>
                    <a:pt x="1785" y="2900"/>
                  </a:lnTo>
                  <a:lnTo>
                    <a:pt x="1802" y="2894"/>
                  </a:lnTo>
                  <a:lnTo>
                    <a:pt x="1818" y="2887"/>
                  </a:lnTo>
                  <a:lnTo>
                    <a:pt x="1835" y="2881"/>
                  </a:lnTo>
                  <a:lnTo>
                    <a:pt x="1851" y="2875"/>
                  </a:lnTo>
                  <a:lnTo>
                    <a:pt x="1867" y="2868"/>
                  </a:lnTo>
                  <a:lnTo>
                    <a:pt x="1884" y="2862"/>
                  </a:lnTo>
                  <a:lnTo>
                    <a:pt x="1900" y="2856"/>
                  </a:lnTo>
                  <a:lnTo>
                    <a:pt x="1916" y="2849"/>
                  </a:lnTo>
                  <a:lnTo>
                    <a:pt x="1933" y="2843"/>
                  </a:lnTo>
                  <a:lnTo>
                    <a:pt x="1949" y="2837"/>
                  </a:lnTo>
                  <a:lnTo>
                    <a:pt x="1966" y="2831"/>
                  </a:lnTo>
                  <a:lnTo>
                    <a:pt x="1982" y="2824"/>
                  </a:lnTo>
                  <a:lnTo>
                    <a:pt x="1998" y="2818"/>
                  </a:lnTo>
                  <a:lnTo>
                    <a:pt x="2015" y="2812"/>
                  </a:lnTo>
                  <a:lnTo>
                    <a:pt x="2031" y="2806"/>
                  </a:lnTo>
                  <a:lnTo>
                    <a:pt x="2048" y="2800"/>
                  </a:lnTo>
                  <a:lnTo>
                    <a:pt x="2064" y="2794"/>
                  </a:lnTo>
                  <a:lnTo>
                    <a:pt x="2080" y="2788"/>
                  </a:lnTo>
                  <a:lnTo>
                    <a:pt x="2097" y="2782"/>
                  </a:lnTo>
                  <a:lnTo>
                    <a:pt x="2113" y="2776"/>
                  </a:lnTo>
                  <a:lnTo>
                    <a:pt x="2129" y="2770"/>
                  </a:lnTo>
                  <a:lnTo>
                    <a:pt x="2146" y="2764"/>
                  </a:lnTo>
                  <a:lnTo>
                    <a:pt x="2162" y="2758"/>
                  </a:lnTo>
                  <a:lnTo>
                    <a:pt x="2179" y="2753"/>
                  </a:lnTo>
                  <a:lnTo>
                    <a:pt x="2195" y="2747"/>
                  </a:lnTo>
                  <a:lnTo>
                    <a:pt x="2211" y="2741"/>
                  </a:lnTo>
                  <a:lnTo>
                    <a:pt x="2228" y="2736"/>
                  </a:lnTo>
                  <a:lnTo>
                    <a:pt x="2244" y="2730"/>
                  </a:lnTo>
                  <a:lnTo>
                    <a:pt x="2261" y="2724"/>
                  </a:lnTo>
                  <a:lnTo>
                    <a:pt x="2277" y="2719"/>
                  </a:lnTo>
                  <a:lnTo>
                    <a:pt x="2293" y="2713"/>
                  </a:lnTo>
                  <a:lnTo>
                    <a:pt x="2310" y="2708"/>
                  </a:lnTo>
                  <a:lnTo>
                    <a:pt x="2326" y="2703"/>
                  </a:lnTo>
                  <a:lnTo>
                    <a:pt x="2342" y="2697"/>
                  </a:lnTo>
                  <a:lnTo>
                    <a:pt x="2359" y="2692"/>
                  </a:lnTo>
                  <a:lnTo>
                    <a:pt x="2375" y="2687"/>
                  </a:lnTo>
                  <a:lnTo>
                    <a:pt x="2392" y="2682"/>
                  </a:lnTo>
                  <a:lnTo>
                    <a:pt x="2408" y="2676"/>
                  </a:lnTo>
                  <a:lnTo>
                    <a:pt x="2424" y="2671"/>
                  </a:lnTo>
                  <a:lnTo>
                    <a:pt x="2441" y="2666"/>
                  </a:lnTo>
                  <a:lnTo>
                    <a:pt x="2457" y="2661"/>
                  </a:lnTo>
                  <a:lnTo>
                    <a:pt x="2474" y="2656"/>
                  </a:lnTo>
                  <a:lnTo>
                    <a:pt x="2490" y="2651"/>
                  </a:lnTo>
                  <a:lnTo>
                    <a:pt x="2506" y="2646"/>
                  </a:lnTo>
                  <a:lnTo>
                    <a:pt x="2523" y="2641"/>
                  </a:lnTo>
                  <a:lnTo>
                    <a:pt x="2539" y="2636"/>
                  </a:lnTo>
                  <a:lnTo>
                    <a:pt x="2555" y="2631"/>
                  </a:lnTo>
                  <a:lnTo>
                    <a:pt x="2572" y="2626"/>
                  </a:lnTo>
                  <a:lnTo>
                    <a:pt x="2588" y="2622"/>
                  </a:lnTo>
                  <a:lnTo>
                    <a:pt x="2605" y="2617"/>
                  </a:lnTo>
                  <a:lnTo>
                    <a:pt x="2621" y="2612"/>
                  </a:lnTo>
                  <a:lnTo>
                    <a:pt x="2637" y="2607"/>
                  </a:lnTo>
                  <a:lnTo>
                    <a:pt x="2654" y="2603"/>
                  </a:lnTo>
                  <a:lnTo>
                    <a:pt x="2670" y="2598"/>
                  </a:lnTo>
                  <a:lnTo>
                    <a:pt x="2686" y="2593"/>
                  </a:lnTo>
                  <a:lnTo>
                    <a:pt x="2703" y="2589"/>
                  </a:lnTo>
                  <a:lnTo>
                    <a:pt x="2719" y="2584"/>
                  </a:lnTo>
                  <a:lnTo>
                    <a:pt x="2736" y="2579"/>
                  </a:lnTo>
                  <a:lnTo>
                    <a:pt x="2752" y="2575"/>
                  </a:lnTo>
                  <a:lnTo>
                    <a:pt x="2768" y="2570"/>
                  </a:lnTo>
                  <a:lnTo>
                    <a:pt x="2785" y="2566"/>
                  </a:lnTo>
                  <a:lnTo>
                    <a:pt x="2801" y="2561"/>
                  </a:lnTo>
                  <a:lnTo>
                    <a:pt x="2818" y="2557"/>
                  </a:lnTo>
                  <a:lnTo>
                    <a:pt x="2834" y="2553"/>
                  </a:lnTo>
                  <a:lnTo>
                    <a:pt x="2850" y="2548"/>
                  </a:lnTo>
                  <a:lnTo>
                    <a:pt x="2867" y="2544"/>
                  </a:lnTo>
                  <a:lnTo>
                    <a:pt x="2883" y="2540"/>
                  </a:lnTo>
                  <a:lnTo>
                    <a:pt x="2899" y="2535"/>
                  </a:lnTo>
                  <a:lnTo>
                    <a:pt x="2916" y="2531"/>
                  </a:lnTo>
                  <a:lnTo>
                    <a:pt x="2932" y="2526"/>
                  </a:lnTo>
                  <a:lnTo>
                    <a:pt x="2949" y="2522"/>
                  </a:lnTo>
                  <a:lnTo>
                    <a:pt x="2965" y="2518"/>
                  </a:lnTo>
                  <a:lnTo>
                    <a:pt x="2981" y="2513"/>
                  </a:lnTo>
                  <a:lnTo>
                    <a:pt x="2998" y="2509"/>
                  </a:lnTo>
                  <a:lnTo>
                    <a:pt x="3014" y="2505"/>
                  </a:lnTo>
                  <a:lnTo>
                    <a:pt x="3031" y="2501"/>
                  </a:lnTo>
                  <a:lnTo>
                    <a:pt x="3047" y="2497"/>
                  </a:lnTo>
                  <a:lnTo>
                    <a:pt x="3063" y="2493"/>
                  </a:lnTo>
                  <a:lnTo>
                    <a:pt x="3080" y="2488"/>
                  </a:lnTo>
                  <a:lnTo>
                    <a:pt x="3096" y="2484"/>
                  </a:lnTo>
                  <a:lnTo>
                    <a:pt x="3112" y="2480"/>
                  </a:lnTo>
                  <a:lnTo>
                    <a:pt x="3129" y="2477"/>
                  </a:lnTo>
                  <a:lnTo>
                    <a:pt x="3145" y="2473"/>
                  </a:lnTo>
                  <a:lnTo>
                    <a:pt x="3162" y="2469"/>
                  </a:lnTo>
                  <a:lnTo>
                    <a:pt x="3178" y="2465"/>
                  </a:lnTo>
                  <a:lnTo>
                    <a:pt x="3194" y="2461"/>
                  </a:lnTo>
                  <a:lnTo>
                    <a:pt x="3211" y="2458"/>
                  </a:lnTo>
                  <a:lnTo>
                    <a:pt x="3227" y="2454"/>
                  </a:lnTo>
                  <a:lnTo>
                    <a:pt x="3244" y="2451"/>
                  </a:lnTo>
                  <a:lnTo>
                    <a:pt x="3260" y="2448"/>
                  </a:lnTo>
                  <a:lnTo>
                    <a:pt x="3276" y="2444"/>
                  </a:lnTo>
                  <a:lnTo>
                    <a:pt x="3293" y="2441"/>
                  </a:lnTo>
                  <a:lnTo>
                    <a:pt x="3309" y="2438"/>
                  </a:lnTo>
                  <a:lnTo>
                    <a:pt x="3325" y="2435"/>
                  </a:lnTo>
                  <a:lnTo>
                    <a:pt x="3342" y="2432"/>
                  </a:lnTo>
                  <a:lnTo>
                    <a:pt x="3358" y="2430"/>
                  </a:lnTo>
                  <a:lnTo>
                    <a:pt x="3375" y="2427"/>
                  </a:lnTo>
                  <a:lnTo>
                    <a:pt x="3391" y="2424"/>
                  </a:lnTo>
                  <a:lnTo>
                    <a:pt x="3407" y="2421"/>
                  </a:lnTo>
                  <a:lnTo>
                    <a:pt x="3424" y="2419"/>
                  </a:lnTo>
                  <a:lnTo>
                    <a:pt x="3440" y="2416"/>
                  </a:lnTo>
                  <a:lnTo>
                    <a:pt x="3457" y="2414"/>
                  </a:lnTo>
                  <a:lnTo>
                    <a:pt x="3473" y="2411"/>
                  </a:lnTo>
                  <a:lnTo>
                    <a:pt x="3489" y="2409"/>
                  </a:lnTo>
                  <a:lnTo>
                    <a:pt x="3506" y="2406"/>
                  </a:lnTo>
                  <a:lnTo>
                    <a:pt x="3522" y="2404"/>
                  </a:lnTo>
                  <a:lnTo>
                    <a:pt x="3538" y="2402"/>
                  </a:lnTo>
                  <a:lnTo>
                    <a:pt x="3555" y="2399"/>
                  </a:lnTo>
                  <a:lnTo>
                    <a:pt x="3571" y="2397"/>
                  </a:lnTo>
                  <a:lnTo>
                    <a:pt x="3588" y="2395"/>
                  </a:lnTo>
                  <a:lnTo>
                    <a:pt x="3604" y="2393"/>
                  </a:lnTo>
                  <a:lnTo>
                    <a:pt x="3620" y="2390"/>
                  </a:lnTo>
                  <a:lnTo>
                    <a:pt x="3637" y="2388"/>
                  </a:lnTo>
                  <a:lnTo>
                    <a:pt x="3653" y="2386"/>
                  </a:lnTo>
                  <a:lnTo>
                    <a:pt x="3670" y="2384"/>
                  </a:lnTo>
                  <a:lnTo>
                    <a:pt x="3686" y="2381"/>
                  </a:lnTo>
                  <a:lnTo>
                    <a:pt x="3702" y="2379"/>
                  </a:lnTo>
                  <a:lnTo>
                    <a:pt x="3719" y="2377"/>
                  </a:lnTo>
                  <a:lnTo>
                    <a:pt x="3735" y="2374"/>
                  </a:lnTo>
                  <a:lnTo>
                    <a:pt x="3751" y="2372"/>
                  </a:lnTo>
                  <a:lnTo>
                    <a:pt x="3768" y="2369"/>
                  </a:lnTo>
                  <a:lnTo>
                    <a:pt x="3784" y="2366"/>
                  </a:lnTo>
                  <a:lnTo>
                    <a:pt x="3801" y="2364"/>
                  </a:lnTo>
                  <a:lnTo>
                    <a:pt x="3817" y="2361"/>
                  </a:lnTo>
                  <a:lnTo>
                    <a:pt x="3833" y="2358"/>
                  </a:lnTo>
                  <a:lnTo>
                    <a:pt x="3850" y="2355"/>
                  </a:lnTo>
                  <a:lnTo>
                    <a:pt x="3866" y="2352"/>
                  </a:lnTo>
                  <a:lnTo>
                    <a:pt x="3883" y="2349"/>
                  </a:lnTo>
                  <a:lnTo>
                    <a:pt x="3899" y="2346"/>
                  </a:lnTo>
                  <a:lnTo>
                    <a:pt x="3915" y="2343"/>
                  </a:lnTo>
                  <a:lnTo>
                    <a:pt x="3932" y="2339"/>
                  </a:lnTo>
                  <a:lnTo>
                    <a:pt x="3948" y="2336"/>
                  </a:lnTo>
                  <a:lnTo>
                    <a:pt x="3964" y="2332"/>
                  </a:lnTo>
                  <a:lnTo>
                    <a:pt x="3981" y="2329"/>
                  </a:lnTo>
                  <a:lnTo>
                    <a:pt x="3997" y="2325"/>
                  </a:lnTo>
                  <a:lnTo>
                    <a:pt x="4014" y="2321"/>
                  </a:lnTo>
                  <a:lnTo>
                    <a:pt x="4030" y="2317"/>
                  </a:lnTo>
                  <a:lnTo>
                    <a:pt x="4046" y="2312"/>
                  </a:lnTo>
                  <a:lnTo>
                    <a:pt x="4063" y="2308"/>
                  </a:lnTo>
                  <a:lnTo>
                    <a:pt x="4079" y="2303"/>
                  </a:lnTo>
                  <a:lnTo>
                    <a:pt x="4095" y="2299"/>
                  </a:lnTo>
                  <a:lnTo>
                    <a:pt x="4112" y="2294"/>
                  </a:lnTo>
                  <a:lnTo>
                    <a:pt x="4128" y="2289"/>
                  </a:lnTo>
                  <a:lnTo>
                    <a:pt x="4145" y="2284"/>
                  </a:lnTo>
                  <a:lnTo>
                    <a:pt x="4161" y="2279"/>
                  </a:lnTo>
                  <a:lnTo>
                    <a:pt x="4177" y="2273"/>
                  </a:lnTo>
                  <a:lnTo>
                    <a:pt x="4194" y="2268"/>
                  </a:lnTo>
                  <a:lnTo>
                    <a:pt x="4210" y="2262"/>
                  </a:lnTo>
                  <a:lnTo>
                    <a:pt x="4227" y="2256"/>
                  </a:lnTo>
                  <a:lnTo>
                    <a:pt x="4243" y="2250"/>
                  </a:lnTo>
                  <a:lnTo>
                    <a:pt x="4259" y="2244"/>
                  </a:lnTo>
                  <a:lnTo>
                    <a:pt x="4276" y="2237"/>
                  </a:lnTo>
                  <a:lnTo>
                    <a:pt x="4292" y="2231"/>
                  </a:lnTo>
                  <a:lnTo>
                    <a:pt x="4308" y="2224"/>
                  </a:lnTo>
                  <a:lnTo>
                    <a:pt x="4325" y="2218"/>
                  </a:lnTo>
                  <a:lnTo>
                    <a:pt x="4341" y="2211"/>
                  </a:lnTo>
                  <a:lnTo>
                    <a:pt x="4358" y="2204"/>
                  </a:lnTo>
                  <a:lnTo>
                    <a:pt x="4374" y="2197"/>
                  </a:lnTo>
                  <a:lnTo>
                    <a:pt x="4390" y="2190"/>
                  </a:lnTo>
                  <a:lnTo>
                    <a:pt x="4407" y="2182"/>
                  </a:lnTo>
                  <a:lnTo>
                    <a:pt x="4423" y="2175"/>
                  </a:lnTo>
                  <a:lnTo>
                    <a:pt x="4440" y="2167"/>
                  </a:lnTo>
                  <a:lnTo>
                    <a:pt x="4456" y="2158"/>
                  </a:lnTo>
                  <a:lnTo>
                    <a:pt x="4472" y="2149"/>
                  </a:lnTo>
                  <a:lnTo>
                    <a:pt x="4489" y="2139"/>
                  </a:lnTo>
                  <a:lnTo>
                    <a:pt x="4505" y="2128"/>
                  </a:lnTo>
                  <a:lnTo>
                    <a:pt x="4521" y="2116"/>
                  </a:lnTo>
                  <a:lnTo>
                    <a:pt x="4538" y="2104"/>
                  </a:lnTo>
                  <a:lnTo>
                    <a:pt x="4554" y="2091"/>
                  </a:lnTo>
                  <a:lnTo>
                    <a:pt x="4571" y="2079"/>
                  </a:lnTo>
                  <a:lnTo>
                    <a:pt x="4587" y="2067"/>
                  </a:lnTo>
                  <a:lnTo>
                    <a:pt x="4603" y="2056"/>
                  </a:lnTo>
                  <a:lnTo>
                    <a:pt x="4620" y="2044"/>
                  </a:lnTo>
                  <a:lnTo>
                    <a:pt x="4636" y="2032"/>
                  </a:lnTo>
                  <a:lnTo>
                    <a:pt x="4653" y="2019"/>
                  </a:lnTo>
                  <a:lnTo>
                    <a:pt x="4669" y="2006"/>
                  </a:lnTo>
                  <a:lnTo>
                    <a:pt x="4685" y="1993"/>
                  </a:lnTo>
                  <a:lnTo>
                    <a:pt x="4702" y="1980"/>
                  </a:lnTo>
                  <a:lnTo>
                    <a:pt x="4718" y="1966"/>
                  </a:lnTo>
                  <a:lnTo>
                    <a:pt x="4734" y="1952"/>
                  </a:lnTo>
                  <a:lnTo>
                    <a:pt x="4751" y="1938"/>
                  </a:lnTo>
                  <a:lnTo>
                    <a:pt x="4767" y="1923"/>
                  </a:lnTo>
                  <a:lnTo>
                    <a:pt x="4784" y="1909"/>
                  </a:lnTo>
                  <a:lnTo>
                    <a:pt x="4800" y="1894"/>
                  </a:lnTo>
                  <a:lnTo>
                    <a:pt x="4816" y="1879"/>
                  </a:lnTo>
                  <a:lnTo>
                    <a:pt x="4833" y="1864"/>
                  </a:lnTo>
                  <a:lnTo>
                    <a:pt x="4849" y="1849"/>
                  </a:lnTo>
                  <a:lnTo>
                    <a:pt x="4866" y="1834"/>
                  </a:lnTo>
                  <a:lnTo>
                    <a:pt x="4882" y="1819"/>
                  </a:lnTo>
                  <a:lnTo>
                    <a:pt x="4898" y="1803"/>
                  </a:lnTo>
                  <a:lnTo>
                    <a:pt x="4915" y="1788"/>
                  </a:lnTo>
                  <a:lnTo>
                    <a:pt x="4931" y="1773"/>
                  </a:lnTo>
                  <a:lnTo>
                    <a:pt x="4947" y="1758"/>
                  </a:lnTo>
                  <a:lnTo>
                    <a:pt x="4964" y="1742"/>
                  </a:lnTo>
                  <a:lnTo>
                    <a:pt x="4980" y="1727"/>
                  </a:lnTo>
                  <a:lnTo>
                    <a:pt x="4997" y="1712"/>
                  </a:lnTo>
                  <a:lnTo>
                    <a:pt x="5013" y="1698"/>
                  </a:lnTo>
                  <a:lnTo>
                    <a:pt x="5029" y="1683"/>
                  </a:lnTo>
                  <a:lnTo>
                    <a:pt x="5046" y="1668"/>
                  </a:lnTo>
                  <a:lnTo>
                    <a:pt x="5062" y="1654"/>
                  </a:lnTo>
                  <a:lnTo>
                    <a:pt x="5079" y="1640"/>
                  </a:lnTo>
                  <a:lnTo>
                    <a:pt x="5095" y="1626"/>
                  </a:lnTo>
                  <a:lnTo>
                    <a:pt x="5111" y="1612"/>
                  </a:lnTo>
                  <a:lnTo>
                    <a:pt x="5128" y="1598"/>
                  </a:lnTo>
                  <a:lnTo>
                    <a:pt x="5144" y="1585"/>
                  </a:lnTo>
                  <a:lnTo>
                    <a:pt x="5160" y="1572"/>
                  </a:lnTo>
                  <a:lnTo>
                    <a:pt x="5177" y="1559"/>
                  </a:lnTo>
                  <a:lnTo>
                    <a:pt x="5193" y="1546"/>
                  </a:lnTo>
                  <a:lnTo>
                    <a:pt x="5210" y="1533"/>
                  </a:lnTo>
                  <a:lnTo>
                    <a:pt x="5226" y="1521"/>
                  </a:lnTo>
                  <a:lnTo>
                    <a:pt x="5242" y="1509"/>
                  </a:lnTo>
                  <a:lnTo>
                    <a:pt x="5259" y="1497"/>
                  </a:lnTo>
                  <a:lnTo>
                    <a:pt x="5275" y="1485"/>
                  </a:lnTo>
                  <a:lnTo>
                    <a:pt x="5291" y="1473"/>
                  </a:lnTo>
                  <a:lnTo>
                    <a:pt x="5308" y="1461"/>
                  </a:lnTo>
                  <a:lnTo>
                    <a:pt x="5324" y="1449"/>
                  </a:lnTo>
                  <a:lnTo>
                    <a:pt x="5341" y="1437"/>
                  </a:lnTo>
                  <a:lnTo>
                    <a:pt x="5357" y="1425"/>
                  </a:lnTo>
                  <a:lnTo>
                    <a:pt x="5373" y="1414"/>
                  </a:lnTo>
                  <a:lnTo>
                    <a:pt x="5390" y="1402"/>
                  </a:lnTo>
                  <a:lnTo>
                    <a:pt x="5406" y="1391"/>
                  </a:lnTo>
                  <a:lnTo>
                    <a:pt x="5423" y="1379"/>
                  </a:lnTo>
                  <a:lnTo>
                    <a:pt x="5439" y="1368"/>
                  </a:lnTo>
                  <a:lnTo>
                    <a:pt x="5455" y="1357"/>
                  </a:lnTo>
                  <a:lnTo>
                    <a:pt x="5472" y="1347"/>
                  </a:lnTo>
                  <a:lnTo>
                    <a:pt x="5488" y="1336"/>
                  </a:lnTo>
                  <a:lnTo>
                    <a:pt x="5504" y="1326"/>
                  </a:lnTo>
                  <a:lnTo>
                    <a:pt x="5521" y="1316"/>
                  </a:lnTo>
                  <a:lnTo>
                    <a:pt x="5537" y="1306"/>
                  </a:lnTo>
                  <a:lnTo>
                    <a:pt x="5554" y="1296"/>
                  </a:lnTo>
                  <a:lnTo>
                    <a:pt x="5570" y="1287"/>
                  </a:lnTo>
                  <a:lnTo>
                    <a:pt x="5586" y="1278"/>
                  </a:lnTo>
                  <a:lnTo>
                    <a:pt x="5603" y="1269"/>
                  </a:lnTo>
                  <a:lnTo>
                    <a:pt x="5619" y="1260"/>
                  </a:lnTo>
                  <a:lnTo>
                    <a:pt x="5636" y="1251"/>
                  </a:lnTo>
                  <a:lnTo>
                    <a:pt x="5652" y="1242"/>
                  </a:lnTo>
                  <a:lnTo>
                    <a:pt x="5668" y="1234"/>
                  </a:lnTo>
                  <a:lnTo>
                    <a:pt x="5685" y="1225"/>
                  </a:lnTo>
                  <a:lnTo>
                    <a:pt x="5701" y="1217"/>
                  </a:lnTo>
                  <a:lnTo>
                    <a:pt x="5717" y="1208"/>
                  </a:lnTo>
                  <a:lnTo>
                    <a:pt x="5734" y="1200"/>
                  </a:lnTo>
                  <a:lnTo>
                    <a:pt x="5750" y="1191"/>
                  </a:lnTo>
                  <a:lnTo>
                    <a:pt x="5767" y="1182"/>
                  </a:lnTo>
                  <a:lnTo>
                    <a:pt x="5783" y="1174"/>
                  </a:lnTo>
                  <a:lnTo>
                    <a:pt x="5799" y="1165"/>
                  </a:lnTo>
                  <a:lnTo>
                    <a:pt x="5816" y="1156"/>
                  </a:lnTo>
                  <a:lnTo>
                    <a:pt x="5832" y="1147"/>
                  </a:lnTo>
                  <a:lnTo>
                    <a:pt x="5849" y="1137"/>
                  </a:lnTo>
                  <a:lnTo>
                    <a:pt x="5865" y="1128"/>
                  </a:lnTo>
                  <a:lnTo>
                    <a:pt x="5881" y="1118"/>
                  </a:lnTo>
                  <a:lnTo>
                    <a:pt x="5898" y="1108"/>
                  </a:lnTo>
                  <a:lnTo>
                    <a:pt x="5914" y="1097"/>
                  </a:lnTo>
                  <a:lnTo>
                    <a:pt x="5930" y="1087"/>
                  </a:lnTo>
                  <a:lnTo>
                    <a:pt x="5947" y="1076"/>
                  </a:lnTo>
                  <a:lnTo>
                    <a:pt x="5963" y="1065"/>
                  </a:lnTo>
                  <a:lnTo>
                    <a:pt x="5980" y="1055"/>
                  </a:lnTo>
                  <a:lnTo>
                    <a:pt x="5996" y="1045"/>
                  </a:lnTo>
                  <a:lnTo>
                    <a:pt x="6012" y="1035"/>
                  </a:lnTo>
                  <a:lnTo>
                    <a:pt x="6029" y="1025"/>
                  </a:lnTo>
                  <a:lnTo>
                    <a:pt x="6045" y="1015"/>
                  </a:lnTo>
                  <a:lnTo>
                    <a:pt x="6062" y="1004"/>
                  </a:lnTo>
                  <a:lnTo>
                    <a:pt x="6078" y="994"/>
                  </a:lnTo>
                  <a:lnTo>
                    <a:pt x="6094" y="984"/>
                  </a:lnTo>
                  <a:lnTo>
                    <a:pt x="6111" y="973"/>
                  </a:lnTo>
                  <a:lnTo>
                    <a:pt x="6127" y="962"/>
                  </a:lnTo>
                  <a:lnTo>
                    <a:pt x="6143" y="951"/>
                  </a:lnTo>
                  <a:lnTo>
                    <a:pt x="6160" y="940"/>
                  </a:lnTo>
                  <a:lnTo>
                    <a:pt x="6176" y="928"/>
                  </a:lnTo>
                  <a:lnTo>
                    <a:pt x="6193" y="916"/>
                  </a:lnTo>
                  <a:lnTo>
                    <a:pt x="6209" y="904"/>
                  </a:lnTo>
                  <a:lnTo>
                    <a:pt x="6225" y="892"/>
                  </a:lnTo>
                  <a:lnTo>
                    <a:pt x="6242" y="880"/>
                  </a:lnTo>
                  <a:lnTo>
                    <a:pt x="6258" y="868"/>
                  </a:lnTo>
                  <a:lnTo>
                    <a:pt x="6275" y="856"/>
                  </a:lnTo>
                  <a:lnTo>
                    <a:pt x="6291" y="844"/>
                  </a:lnTo>
                  <a:lnTo>
                    <a:pt x="6307" y="832"/>
                  </a:lnTo>
                  <a:lnTo>
                    <a:pt x="6324" y="820"/>
                  </a:lnTo>
                  <a:lnTo>
                    <a:pt x="6340" y="808"/>
                  </a:lnTo>
                  <a:lnTo>
                    <a:pt x="6356" y="795"/>
                  </a:lnTo>
                  <a:lnTo>
                    <a:pt x="6373" y="782"/>
                  </a:lnTo>
                  <a:lnTo>
                    <a:pt x="6389" y="768"/>
                  </a:lnTo>
                  <a:lnTo>
                    <a:pt x="6406" y="754"/>
                  </a:lnTo>
                  <a:lnTo>
                    <a:pt x="6422" y="739"/>
                  </a:lnTo>
                  <a:lnTo>
                    <a:pt x="6438" y="724"/>
                  </a:lnTo>
                  <a:lnTo>
                    <a:pt x="6455" y="706"/>
                  </a:lnTo>
                  <a:lnTo>
                    <a:pt x="6471" y="687"/>
                  </a:lnTo>
                  <a:lnTo>
                    <a:pt x="6487" y="663"/>
                  </a:lnTo>
                  <a:lnTo>
                    <a:pt x="6504" y="635"/>
                  </a:lnTo>
                  <a:lnTo>
                    <a:pt x="6520" y="605"/>
                  </a:lnTo>
                  <a:lnTo>
                    <a:pt x="6537" y="574"/>
                  </a:lnTo>
                  <a:lnTo>
                    <a:pt x="6553" y="544"/>
                  </a:lnTo>
                  <a:lnTo>
                    <a:pt x="6569" y="517"/>
                  </a:lnTo>
                  <a:lnTo>
                    <a:pt x="6586" y="491"/>
                  </a:lnTo>
                  <a:lnTo>
                    <a:pt x="6602" y="462"/>
                  </a:lnTo>
                  <a:lnTo>
                    <a:pt x="6619" y="431"/>
                  </a:lnTo>
                  <a:lnTo>
                    <a:pt x="6635" y="399"/>
                  </a:lnTo>
                  <a:lnTo>
                    <a:pt x="6651" y="366"/>
                  </a:lnTo>
                  <a:lnTo>
                    <a:pt x="6668" y="332"/>
                  </a:lnTo>
                  <a:lnTo>
                    <a:pt x="6684" y="298"/>
                  </a:lnTo>
                  <a:lnTo>
                    <a:pt x="6700" y="265"/>
                  </a:lnTo>
                  <a:lnTo>
                    <a:pt x="6717" y="233"/>
                  </a:lnTo>
                  <a:lnTo>
                    <a:pt x="6733" y="201"/>
                  </a:lnTo>
                  <a:lnTo>
                    <a:pt x="6750" y="171"/>
                  </a:lnTo>
                  <a:lnTo>
                    <a:pt x="6766" y="142"/>
                  </a:lnTo>
                  <a:lnTo>
                    <a:pt x="6782" y="118"/>
                  </a:lnTo>
                  <a:lnTo>
                    <a:pt x="6799" y="96"/>
                  </a:lnTo>
                  <a:lnTo>
                    <a:pt x="6815" y="81"/>
                  </a:lnTo>
                  <a:lnTo>
                    <a:pt x="6832" y="68"/>
                  </a:lnTo>
                  <a:lnTo>
                    <a:pt x="6848" y="57"/>
                  </a:lnTo>
                  <a:lnTo>
                    <a:pt x="6864" y="50"/>
                  </a:lnTo>
                  <a:lnTo>
                    <a:pt x="6881" y="43"/>
                  </a:lnTo>
                  <a:lnTo>
                    <a:pt x="6897" y="36"/>
                  </a:lnTo>
                  <a:lnTo>
                    <a:pt x="6913" y="30"/>
                  </a:lnTo>
                  <a:lnTo>
                    <a:pt x="6930" y="22"/>
                  </a:lnTo>
                  <a:lnTo>
                    <a:pt x="6946" y="14"/>
                  </a:lnTo>
                  <a:lnTo>
                    <a:pt x="6963" y="6"/>
                  </a:lnTo>
                  <a:lnTo>
                    <a:pt x="6979" y="0"/>
                  </a:lnTo>
                  <a:lnTo>
                    <a:pt x="6995" y="3"/>
                  </a:lnTo>
                  <a:lnTo>
                    <a:pt x="7012" y="21"/>
                  </a:lnTo>
                  <a:lnTo>
                    <a:pt x="7028" y="118"/>
                  </a:lnTo>
                  <a:lnTo>
                    <a:pt x="7045" y="229"/>
                  </a:lnTo>
                  <a:lnTo>
                    <a:pt x="7061" y="344"/>
                  </a:lnTo>
                  <a:lnTo>
                    <a:pt x="7077" y="428"/>
                  </a:lnTo>
                  <a:lnTo>
                    <a:pt x="7094" y="511"/>
                  </a:lnTo>
                  <a:lnTo>
                    <a:pt x="7110" y="594"/>
                  </a:lnTo>
                  <a:lnTo>
                    <a:pt x="7126" y="680"/>
                  </a:lnTo>
                  <a:lnTo>
                    <a:pt x="7143" y="765"/>
                  </a:lnTo>
                  <a:lnTo>
                    <a:pt x="7159" y="846"/>
                  </a:lnTo>
                  <a:lnTo>
                    <a:pt x="7176" y="916"/>
                  </a:lnTo>
                  <a:lnTo>
                    <a:pt x="7192" y="975"/>
                  </a:lnTo>
                  <a:lnTo>
                    <a:pt x="7208" y="1031"/>
                  </a:lnTo>
                  <a:lnTo>
                    <a:pt x="7225" y="1090"/>
                  </a:lnTo>
                  <a:lnTo>
                    <a:pt x="7241" y="1140"/>
                  </a:lnTo>
                  <a:lnTo>
                    <a:pt x="7258" y="1193"/>
                  </a:lnTo>
                  <a:lnTo>
                    <a:pt x="7274" y="1252"/>
                  </a:lnTo>
                  <a:lnTo>
                    <a:pt x="7290" y="1341"/>
                  </a:lnTo>
                  <a:lnTo>
                    <a:pt x="7307" y="1430"/>
                  </a:lnTo>
                  <a:lnTo>
                    <a:pt x="7323" y="1516"/>
                  </a:lnTo>
                  <a:lnTo>
                    <a:pt x="7339" y="1594"/>
                  </a:lnTo>
                  <a:lnTo>
                    <a:pt x="7356" y="1671"/>
                  </a:lnTo>
                  <a:lnTo>
                    <a:pt x="7372" y="1748"/>
                  </a:lnTo>
                  <a:lnTo>
                    <a:pt x="7389" y="1821"/>
                  </a:lnTo>
                  <a:lnTo>
                    <a:pt x="7405" y="1898"/>
                  </a:lnTo>
                  <a:lnTo>
                    <a:pt x="7421" y="1978"/>
                  </a:lnTo>
                  <a:lnTo>
                    <a:pt x="7438" y="2060"/>
                  </a:lnTo>
                  <a:lnTo>
                    <a:pt x="7454" y="2140"/>
                  </a:lnTo>
                  <a:lnTo>
                    <a:pt x="7471" y="2220"/>
                  </a:lnTo>
                  <a:lnTo>
                    <a:pt x="7487" y="2298"/>
                  </a:lnTo>
                  <a:lnTo>
                    <a:pt x="7503" y="2378"/>
                  </a:lnTo>
                  <a:lnTo>
                    <a:pt x="7520" y="2462"/>
                  </a:lnTo>
                  <a:lnTo>
                    <a:pt x="7536" y="2553"/>
                  </a:lnTo>
                  <a:lnTo>
                    <a:pt x="7552" y="2641"/>
                  </a:lnTo>
                  <a:lnTo>
                    <a:pt x="7569" y="2717"/>
                  </a:lnTo>
                  <a:lnTo>
                    <a:pt x="7585" y="2781"/>
                  </a:lnTo>
                  <a:lnTo>
                    <a:pt x="7602" y="2842"/>
                  </a:lnTo>
                  <a:lnTo>
                    <a:pt x="7618" y="2886"/>
                  </a:lnTo>
                  <a:lnTo>
                    <a:pt x="7634" y="2915"/>
                  </a:lnTo>
                  <a:lnTo>
                    <a:pt x="7651" y="2931"/>
                  </a:lnTo>
                  <a:lnTo>
                    <a:pt x="7667" y="2945"/>
                  </a:lnTo>
                  <a:lnTo>
                    <a:pt x="7683" y="2958"/>
                  </a:lnTo>
                  <a:lnTo>
                    <a:pt x="7700" y="2971"/>
                  </a:lnTo>
                  <a:lnTo>
                    <a:pt x="7716" y="2982"/>
                  </a:lnTo>
                  <a:lnTo>
                    <a:pt x="7733" y="2993"/>
                  </a:lnTo>
                  <a:lnTo>
                    <a:pt x="7749" y="3004"/>
                  </a:lnTo>
                  <a:lnTo>
                    <a:pt x="7765" y="3015"/>
                  </a:lnTo>
                  <a:lnTo>
                    <a:pt x="7782" y="3026"/>
                  </a:lnTo>
                  <a:lnTo>
                    <a:pt x="7798" y="3037"/>
                  </a:lnTo>
                  <a:lnTo>
                    <a:pt x="7815" y="3049"/>
                  </a:lnTo>
                  <a:lnTo>
                    <a:pt x="7831" y="3062"/>
                  </a:lnTo>
                  <a:lnTo>
                    <a:pt x="7847" y="3075"/>
                  </a:lnTo>
                  <a:lnTo>
                    <a:pt x="7864" y="3088"/>
                  </a:lnTo>
                  <a:lnTo>
                    <a:pt x="7880" y="3101"/>
                  </a:lnTo>
                  <a:lnTo>
                    <a:pt x="7896" y="3114"/>
                  </a:lnTo>
                  <a:lnTo>
                    <a:pt x="7913" y="3127"/>
                  </a:lnTo>
                  <a:lnTo>
                    <a:pt x="7929" y="3141"/>
                  </a:lnTo>
                  <a:lnTo>
                    <a:pt x="7946" y="3155"/>
                  </a:lnTo>
                  <a:lnTo>
                    <a:pt x="7962" y="3168"/>
                  </a:lnTo>
                  <a:lnTo>
                    <a:pt x="7978" y="3182"/>
                  </a:lnTo>
                  <a:lnTo>
                    <a:pt x="7995" y="3196"/>
                  </a:lnTo>
                  <a:lnTo>
                    <a:pt x="8011" y="3210"/>
                  </a:lnTo>
                  <a:lnTo>
                    <a:pt x="8028" y="3224"/>
                  </a:lnTo>
                  <a:lnTo>
                    <a:pt x="8044" y="3238"/>
                  </a:lnTo>
                  <a:lnTo>
                    <a:pt x="8060" y="3252"/>
                  </a:lnTo>
                  <a:lnTo>
                    <a:pt x="8077" y="3266"/>
                  </a:lnTo>
                  <a:lnTo>
                    <a:pt x="8093" y="3279"/>
                  </a:lnTo>
                  <a:lnTo>
                    <a:pt x="8109" y="3293"/>
                  </a:lnTo>
                  <a:lnTo>
                    <a:pt x="8126" y="3307"/>
                  </a:lnTo>
                  <a:lnTo>
                    <a:pt x="8142" y="3321"/>
                  </a:lnTo>
                  <a:lnTo>
                    <a:pt x="8159" y="3336"/>
                  </a:lnTo>
                  <a:lnTo>
                    <a:pt x="8175" y="3350"/>
                  </a:lnTo>
                  <a:lnTo>
                    <a:pt x="8191" y="3365"/>
                  </a:lnTo>
                  <a:lnTo>
                    <a:pt x="8208" y="3380"/>
                  </a:lnTo>
                  <a:lnTo>
                    <a:pt x="8224" y="3395"/>
                  </a:lnTo>
                  <a:lnTo>
                    <a:pt x="8241" y="3410"/>
                  </a:lnTo>
                  <a:lnTo>
                    <a:pt x="8257" y="3425"/>
                  </a:lnTo>
                  <a:lnTo>
                    <a:pt x="8273" y="3440"/>
                  </a:lnTo>
                  <a:lnTo>
                    <a:pt x="8290" y="3455"/>
                  </a:lnTo>
                  <a:lnTo>
                    <a:pt x="8306" y="3470"/>
                  </a:lnTo>
                  <a:lnTo>
                    <a:pt x="8322" y="3485"/>
                  </a:lnTo>
                  <a:lnTo>
                    <a:pt x="8339" y="3500"/>
                  </a:lnTo>
                  <a:lnTo>
                    <a:pt x="8355" y="3515"/>
                  </a:lnTo>
                  <a:lnTo>
                    <a:pt x="8372" y="3531"/>
                  </a:lnTo>
                  <a:lnTo>
                    <a:pt x="8388" y="3546"/>
                  </a:lnTo>
                  <a:lnTo>
                    <a:pt x="8404" y="3561"/>
                  </a:lnTo>
                  <a:lnTo>
                    <a:pt x="8421" y="3576"/>
                  </a:lnTo>
                  <a:lnTo>
                    <a:pt x="8437" y="3590"/>
                  </a:lnTo>
                  <a:lnTo>
                    <a:pt x="8454" y="3603"/>
                  </a:lnTo>
                  <a:lnTo>
                    <a:pt x="8470" y="3616"/>
                  </a:lnTo>
                  <a:lnTo>
                    <a:pt x="8486" y="3628"/>
                  </a:lnTo>
                  <a:lnTo>
                    <a:pt x="8503" y="3640"/>
                  </a:lnTo>
                  <a:lnTo>
                    <a:pt x="8519" y="3652"/>
                  </a:lnTo>
                  <a:lnTo>
                    <a:pt x="8535" y="3664"/>
                  </a:lnTo>
                  <a:lnTo>
                    <a:pt x="8552" y="3675"/>
                  </a:lnTo>
                  <a:lnTo>
                    <a:pt x="8568" y="3686"/>
                  </a:lnTo>
                  <a:lnTo>
                    <a:pt x="8585" y="3698"/>
                  </a:lnTo>
                  <a:lnTo>
                    <a:pt x="8601" y="3709"/>
                  </a:lnTo>
                  <a:lnTo>
                    <a:pt x="8617" y="3720"/>
                  </a:lnTo>
                  <a:lnTo>
                    <a:pt x="8634" y="3731"/>
                  </a:lnTo>
                  <a:lnTo>
                    <a:pt x="8650" y="3742"/>
                  </a:lnTo>
                  <a:lnTo>
                    <a:pt x="8667" y="3753"/>
                  </a:lnTo>
                  <a:lnTo>
                    <a:pt x="8683" y="3764"/>
                  </a:lnTo>
                  <a:lnTo>
                    <a:pt x="8699" y="3775"/>
                  </a:lnTo>
                  <a:lnTo>
                    <a:pt x="8716" y="3785"/>
                  </a:lnTo>
                  <a:lnTo>
                    <a:pt x="8732" y="3796"/>
                  </a:lnTo>
                  <a:lnTo>
                    <a:pt x="8748" y="3806"/>
                  </a:lnTo>
                  <a:lnTo>
                    <a:pt x="8765" y="3817"/>
                  </a:lnTo>
                  <a:lnTo>
                    <a:pt x="8781" y="3827"/>
                  </a:lnTo>
                  <a:lnTo>
                    <a:pt x="8798" y="3838"/>
                  </a:lnTo>
                  <a:lnTo>
                    <a:pt x="8814" y="3848"/>
                  </a:lnTo>
                  <a:lnTo>
                    <a:pt x="8830" y="3858"/>
                  </a:lnTo>
                  <a:lnTo>
                    <a:pt x="8847" y="3869"/>
                  </a:lnTo>
                  <a:lnTo>
                    <a:pt x="8863" y="3879"/>
                  </a:lnTo>
                  <a:lnTo>
                    <a:pt x="8879" y="3889"/>
                  </a:lnTo>
                  <a:lnTo>
                    <a:pt x="8896" y="3899"/>
                  </a:lnTo>
                  <a:lnTo>
                    <a:pt x="8912" y="3909"/>
                  </a:lnTo>
                  <a:lnTo>
                    <a:pt x="8929" y="3919"/>
                  </a:lnTo>
                  <a:lnTo>
                    <a:pt x="8945" y="3929"/>
                  </a:lnTo>
                  <a:lnTo>
                    <a:pt x="8961" y="3938"/>
                  </a:lnTo>
                  <a:lnTo>
                    <a:pt x="8978" y="3948"/>
                  </a:lnTo>
                  <a:lnTo>
                    <a:pt x="8994" y="3958"/>
                  </a:lnTo>
                  <a:lnTo>
                    <a:pt x="9011" y="3967"/>
                  </a:lnTo>
                  <a:lnTo>
                    <a:pt x="9027" y="3976"/>
                  </a:lnTo>
                  <a:lnTo>
                    <a:pt x="9043" y="3985"/>
                  </a:lnTo>
                  <a:lnTo>
                    <a:pt x="9060" y="3994"/>
                  </a:lnTo>
                  <a:lnTo>
                    <a:pt x="9076" y="4003"/>
                  </a:lnTo>
                  <a:lnTo>
                    <a:pt x="9092" y="4012"/>
                  </a:lnTo>
                  <a:lnTo>
                    <a:pt x="9109" y="4021"/>
                  </a:lnTo>
                  <a:lnTo>
                    <a:pt x="9125" y="4030"/>
                  </a:lnTo>
                  <a:lnTo>
                    <a:pt x="9142" y="4039"/>
                  </a:lnTo>
                  <a:lnTo>
                    <a:pt x="9158" y="4048"/>
                  </a:lnTo>
                  <a:lnTo>
                    <a:pt x="9174" y="4057"/>
                  </a:lnTo>
                  <a:lnTo>
                    <a:pt x="9191" y="4066"/>
                  </a:lnTo>
                  <a:lnTo>
                    <a:pt x="9207" y="4075"/>
                  </a:lnTo>
                  <a:lnTo>
                    <a:pt x="9224" y="4084"/>
                  </a:lnTo>
                  <a:lnTo>
                    <a:pt x="9240" y="4094"/>
                  </a:lnTo>
                  <a:lnTo>
                    <a:pt x="9256" y="4103"/>
                  </a:lnTo>
                  <a:lnTo>
                    <a:pt x="9273" y="4112"/>
                  </a:lnTo>
                  <a:lnTo>
                    <a:pt x="9289" y="4122"/>
                  </a:lnTo>
                  <a:lnTo>
                    <a:pt x="9305" y="4131"/>
                  </a:lnTo>
                  <a:lnTo>
                    <a:pt x="9322" y="4140"/>
                  </a:lnTo>
                  <a:lnTo>
                    <a:pt x="9338" y="4150"/>
                  </a:lnTo>
                  <a:lnTo>
                    <a:pt x="9355" y="4159"/>
                  </a:lnTo>
                  <a:lnTo>
                    <a:pt x="9371" y="4168"/>
                  </a:lnTo>
                  <a:lnTo>
                    <a:pt x="9387" y="4177"/>
                  </a:lnTo>
                  <a:lnTo>
                    <a:pt x="9404" y="4187"/>
                  </a:lnTo>
                  <a:lnTo>
                    <a:pt x="9420" y="4196"/>
                  </a:lnTo>
                  <a:lnTo>
                    <a:pt x="9437" y="4204"/>
                  </a:lnTo>
                  <a:lnTo>
                    <a:pt x="9453" y="4213"/>
                  </a:lnTo>
                  <a:lnTo>
                    <a:pt x="9469" y="4222"/>
                  </a:lnTo>
                  <a:lnTo>
                    <a:pt x="9486" y="4230"/>
                  </a:lnTo>
                  <a:lnTo>
                    <a:pt x="9502" y="4238"/>
                  </a:lnTo>
                  <a:lnTo>
                    <a:pt x="9518" y="4247"/>
                  </a:lnTo>
                  <a:lnTo>
                    <a:pt x="9535" y="4255"/>
                  </a:lnTo>
                  <a:lnTo>
                    <a:pt x="9551" y="4263"/>
                  </a:lnTo>
                  <a:lnTo>
                    <a:pt x="9568" y="4271"/>
                  </a:lnTo>
                  <a:lnTo>
                    <a:pt x="9584" y="4280"/>
                  </a:lnTo>
                  <a:lnTo>
                    <a:pt x="9600" y="4287"/>
                  </a:lnTo>
                  <a:lnTo>
                    <a:pt x="9617" y="4295"/>
                  </a:lnTo>
                  <a:lnTo>
                    <a:pt x="9633" y="4302"/>
                  </a:lnTo>
                  <a:lnTo>
                    <a:pt x="9650" y="4309"/>
                  </a:lnTo>
                  <a:lnTo>
                    <a:pt x="9666" y="4316"/>
                  </a:lnTo>
                  <a:lnTo>
                    <a:pt x="9682" y="4322"/>
                  </a:lnTo>
                  <a:lnTo>
                    <a:pt x="9699" y="4328"/>
                  </a:lnTo>
                  <a:lnTo>
                    <a:pt x="9715" y="4333"/>
                  </a:lnTo>
                  <a:lnTo>
                    <a:pt x="9731" y="4338"/>
                  </a:lnTo>
                  <a:lnTo>
                    <a:pt x="9748" y="4343"/>
                  </a:lnTo>
                  <a:lnTo>
                    <a:pt x="9764" y="4347"/>
                  </a:lnTo>
                  <a:lnTo>
                    <a:pt x="9781" y="4350"/>
                  </a:lnTo>
                  <a:lnTo>
                    <a:pt x="9797" y="4354"/>
                  </a:lnTo>
                  <a:lnTo>
                    <a:pt x="9813" y="4357"/>
                  </a:lnTo>
                  <a:lnTo>
                    <a:pt x="9830" y="4359"/>
                  </a:lnTo>
                  <a:lnTo>
                    <a:pt x="9846" y="4362"/>
                  </a:lnTo>
                  <a:lnTo>
                    <a:pt x="9863" y="4364"/>
                  </a:lnTo>
                  <a:lnTo>
                    <a:pt x="9879" y="4367"/>
                  </a:lnTo>
                  <a:lnTo>
                    <a:pt x="9895" y="4369"/>
                  </a:lnTo>
                  <a:lnTo>
                    <a:pt x="9912" y="4371"/>
                  </a:lnTo>
                  <a:lnTo>
                    <a:pt x="9928" y="4373"/>
                  </a:lnTo>
                  <a:lnTo>
                    <a:pt x="9944" y="4375"/>
                  </a:lnTo>
                  <a:lnTo>
                    <a:pt x="9961" y="4377"/>
                  </a:lnTo>
                  <a:lnTo>
                    <a:pt x="9977" y="4379"/>
                  </a:lnTo>
                  <a:lnTo>
                    <a:pt x="9994" y="4381"/>
                  </a:lnTo>
                  <a:lnTo>
                    <a:pt x="10010" y="4383"/>
                  </a:lnTo>
                  <a:lnTo>
                    <a:pt x="10026" y="4385"/>
                  </a:lnTo>
                  <a:lnTo>
                    <a:pt x="10043" y="4387"/>
                  </a:lnTo>
                  <a:lnTo>
                    <a:pt x="10059" y="4389"/>
                  </a:lnTo>
                  <a:lnTo>
                    <a:pt x="10075" y="4390"/>
                  </a:lnTo>
                  <a:lnTo>
                    <a:pt x="10092" y="4392"/>
                  </a:lnTo>
                  <a:lnTo>
                    <a:pt x="10108" y="4393"/>
                  </a:lnTo>
                  <a:lnTo>
                    <a:pt x="10125" y="4395"/>
                  </a:lnTo>
                  <a:lnTo>
                    <a:pt x="10141" y="4396"/>
                  </a:lnTo>
                  <a:lnTo>
                    <a:pt x="10157" y="4398"/>
                  </a:lnTo>
                  <a:lnTo>
                    <a:pt x="10174" y="4399"/>
                  </a:lnTo>
                  <a:lnTo>
                    <a:pt x="10190" y="4400"/>
                  </a:lnTo>
                  <a:lnTo>
                    <a:pt x="10207" y="4401"/>
                  </a:lnTo>
                  <a:lnTo>
                    <a:pt x="10223" y="4402"/>
                  </a:lnTo>
                  <a:lnTo>
                    <a:pt x="10239" y="4403"/>
                  </a:lnTo>
                  <a:lnTo>
                    <a:pt x="10256" y="4405"/>
                  </a:lnTo>
                  <a:lnTo>
                    <a:pt x="10272" y="4405"/>
                  </a:lnTo>
                  <a:lnTo>
                    <a:pt x="10288" y="4406"/>
                  </a:lnTo>
                  <a:lnTo>
                    <a:pt x="10305" y="4407"/>
                  </a:lnTo>
                  <a:lnTo>
                    <a:pt x="10321" y="4408"/>
                  </a:lnTo>
                  <a:lnTo>
                    <a:pt x="10338" y="4409"/>
                  </a:lnTo>
                  <a:lnTo>
                    <a:pt x="10354" y="4409"/>
                  </a:lnTo>
                  <a:lnTo>
                    <a:pt x="10370" y="4410"/>
                  </a:lnTo>
                  <a:lnTo>
                    <a:pt x="10387" y="4410"/>
                  </a:lnTo>
                  <a:lnTo>
                    <a:pt x="10403" y="4411"/>
                  </a:lnTo>
                  <a:lnTo>
                    <a:pt x="10420" y="4411"/>
                  </a:lnTo>
                  <a:lnTo>
                    <a:pt x="10436" y="4412"/>
                  </a:lnTo>
                  <a:lnTo>
                    <a:pt x="10452" y="4412"/>
                  </a:lnTo>
                  <a:lnTo>
                    <a:pt x="10469" y="4412"/>
                  </a:lnTo>
                  <a:lnTo>
                    <a:pt x="10485" y="4412"/>
                  </a:lnTo>
                  <a:lnTo>
                    <a:pt x="10501" y="4412"/>
                  </a:lnTo>
                  <a:lnTo>
                    <a:pt x="10518" y="4413"/>
                  </a:lnTo>
                  <a:lnTo>
                    <a:pt x="10534" y="4413"/>
                  </a:lnTo>
                  <a:lnTo>
                    <a:pt x="10551" y="4412"/>
                  </a:lnTo>
                  <a:lnTo>
                    <a:pt x="10567" y="4412"/>
                  </a:lnTo>
                  <a:lnTo>
                    <a:pt x="10583" y="4412"/>
                  </a:lnTo>
                  <a:lnTo>
                    <a:pt x="10600" y="4412"/>
                  </a:lnTo>
                  <a:lnTo>
                    <a:pt x="10616" y="4412"/>
                  </a:lnTo>
                  <a:lnTo>
                    <a:pt x="10633" y="4411"/>
                  </a:lnTo>
                  <a:lnTo>
                    <a:pt x="10649" y="4411"/>
                  </a:lnTo>
                  <a:lnTo>
                    <a:pt x="10665" y="4410"/>
                  </a:lnTo>
                  <a:lnTo>
                    <a:pt x="10682" y="4410"/>
                  </a:lnTo>
                  <a:lnTo>
                    <a:pt x="10698" y="4409"/>
                  </a:lnTo>
                  <a:lnTo>
                    <a:pt x="10714" y="4409"/>
                  </a:lnTo>
                  <a:lnTo>
                    <a:pt x="10731" y="4408"/>
                  </a:lnTo>
                  <a:lnTo>
                    <a:pt x="10747" y="4407"/>
                  </a:lnTo>
                  <a:lnTo>
                    <a:pt x="10764" y="4406"/>
                  </a:lnTo>
                  <a:lnTo>
                    <a:pt x="10780" y="4405"/>
                  </a:lnTo>
                  <a:lnTo>
                    <a:pt x="10796" y="4404"/>
                  </a:lnTo>
                  <a:lnTo>
                    <a:pt x="10813" y="4403"/>
                  </a:lnTo>
                  <a:lnTo>
                    <a:pt x="10829" y="4402"/>
                  </a:lnTo>
                  <a:lnTo>
                    <a:pt x="10846" y="4401"/>
                  </a:lnTo>
                  <a:lnTo>
                    <a:pt x="10862" y="4400"/>
                  </a:lnTo>
                  <a:lnTo>
                    <a:pt x="10878" y="4399"/>
                  </a:lnTo>
                  <a:lnTo>
                    <a:pt x="10895" y="4398"/>
                  </a:lnTo>
                  <a:lnTo>
                    <a:pt x="10911" y="4397"/>
                  </a:lnTo>
                  <a:lnTo>
                    <a:pt x="10927" y="4396"/>
                  </a:lnTo>
                  <a:lnTo>
                    <a:pt x="10944" y="4395"/>
                  </a:lnTo>
                  <a:lnTo>
                    <a:pt x="10960" y="4394"/>
                  </a:lnTo>
                  <a:lnTo>
                    <a:pt x="10977" y="4393"/>
                  </a:lnTo>
                  <a:lnTo>
                    <a:pt x="10993" y="4391"/>
                  </a:lnTo>
                  <a:lnTo>
                    <a:pt x="11009" y="4390"/>
                  </a:lnTo>
                  <a:lnTo>
                    <a:pt x="11026" y="4389"/>
                  </a:lnTo>
                  <a:lnTo>
                    <a:pt x="11042" y="4388"/>
                  </a:lnTo>
                  <a:lnTo>
                    <a:pt x="11059" y="4387"/>
                  </a:lnTo>
                  <a:lnTo>
                    <a:pt x="11075" y="4386"/>
                  </a:lnTo>
                  <a:lnTo>
                    <a:pt x="11091" y="4385"/>
                  </a:lnTo>
                  <a:lnTo>
                    <a:pt x="11108" y="4384"/>
                  </a:lnTo>
                  <a:lnTo>
                    <a:pt x="11124" y="4382"/>
                  </a:lnTo>
                  <a:lnTo>
                    <a:pt x="11140" y="4381"/>
                  </a:lnTo>
                  <a:lnTo>
                    <a:pt x="11157" y="4380"/>
                  </a:lnTo>
                  <a:lnTo>
                    <a:pt x="11173" y="4379"/>
                  </a:lnTo>
                  <a:lnTo>
                    <a:pt x="11190" y="4377"/>
                  </a:lnTo>
                  <a:lnTo>
                    <a:pt x="11206" y="4376"/>
                  </a:lnTo>
                  <a:lnTo>
                    <a:pt x="11222" y="4375"/>
                  </a:lnTo>
                  <a:lnTo>
                    <a:pt x="11239" y="4374"/>
                  </a:lnTo>
                  <a:lnTo>
                    <a:pt x="11255" y="4372"/>
                  </a:lnTo>
                  <a:lnTo>
                    <a:pt x="11271" y="4371"/>
                  </a:lnTo>
                  <a:lnTo>
                    <a:pt x="11288" y="4369"/>
                  </a:lnTo>
                  <a:lnTo>
                    <a:pt x="11304" y="4368"/>
                  </a:lnTo>
                  <a:lnTo>
                    <a:pt x="11321" y="4366"/>
                  </a:lnTo>
                  <a:lnTo>
                    <a:pt x="11337" y="4365"/>
                  </a:lnTo>
                  <a:lnTo>
                    <a:pt x="11353" y="4363"/>
                  </a:lnTo>
                  <a:lnTo>
                    <a:pt x="11370" y="4361"/>
                  </a:lnTo>
                  <a:lnTo>
                    <a:pt x="11386" y="4360"/>
                  </a:lnTo>
                  <a:lnTo>
                    <a:pt x="11403" y="4358"/>
                  </a:lnTo>
                  <a:lnTo>
                    <a:pt x="11419" y="4355"/>
                  </a:lnTo>
                  <a:lnTo>
                    <a:pt x="11435" y="4353"/>
                  </a:lnTo>
                  <a:lnTo>
                    <a:pt x="11452" y="4350"/>
                  </a:lnTo>
                  <a:lnTo>
                    <a:pt x="11468" y="4346"/>
                  </a:lnTo>
                  <a:lnTo>
                    <a:pt x="11484" y="4342"/>
                  </a:lnTo>
                  <a:lnTo>
                    <a:pt x="11501" y="4336"/>
                  </a:lnTo>
                  <a:lnTo>
                    <a:pt x="11517" y="4331"/>
                  </a:lnTo>
                  <a:lnTo>
                    <a:pt x="11534" y="4324"/>
                  </a:lnTo>
                  <a:lnTo>
                    <a:pt x="11550" y="4317"/>
                  </a:lnTo>
                  <a:lnTo>
                    <a:pt x="11566" y="4309"/>
                  </a:lnTo>
                  <a:lnTo>
                    <a:pt x="11583" y="4301"/>
                  </a:lnTo>
                  <a:lnTo>
                    <a:pt x="11599" y="4291"/>
                  </a:lnTo>
                  <a:lnTo>
                    <a:pt x="11616" y="4281"/>
                  </a:lnTo>
                  <a:lnTo>
                    <a:pt x="11632" y="4271"/>
                  </a:lnTo>
                  <a:lnTo>
                    <a:pt x="11648" y="4260"/>
                  </a:lnTo>
                  <a:lnTo>
                    <a:pt x="11665" y="4248"/>
                  </a:lnTo>
                  <a:lnTo>
                    <a:pt x="11681" y="4236"/>
                  </a:lnTo>
                  <a:lnTo>
                    <a:pt x="11697" y="4224"/>
                  </a:lnTo>
                  <a:lnTo>
                    <a:pt x="11714" y="4212"/>
                  </a:lnTo>
                  <a:lnTo>
                    <a:pt x="11730" y="4199"/>
                  </a:lnTo>
                  <a:lnTo>
                    <a:pt x="11747" y="4187"/>
                  </a:lnTo>
                  <a:lnTo>
                    <a:pt x="11763" y="4174"/>
                  </a:lnTo>
                  <a:lnTo>
                    <a:pt x="11779" y="4161"/>
                  </a:lnTo>
                  <a:lnTo>
                    <a:pt x="11796" y="4149"/>
                  </a:lnTo>
                  <a:lnTo>
                    <a:pt x="11812" y="4137"/>
                  </a:lnTo>
                  <a:lnTo>
                    <a:pt x="11829" y="4125"/>
                  </a:lnTo>
                  <a:lnTo>
                    <a:pt x="11845" y="4113"/>
                  </a:lnTo>
                  <a:lnTo>
                    <a:pt x="11861" y="4102"/>
                  </a:lnTo>
                  <a:lnTo>
                    <a:pt x="11878" y="4091"/>
                  </a:lnTo>
                  <a:lnTo>
                    <a:pt x="11894" y="4081"/>
                  </a:lnTo>
                  <a:lnTo>
                    <a:pt x="11910" y="4071"/>
                  </a:lnTo>
                  <a:lnTo>
                    <a:pt x="11927" y="4062"/>
                  </a:lnTo>
                  <a:lnTo>
                    <a:pt x="11943" y="4053"/>
                  </a:lnTo>
                  <a:lnTo>
                    <a:pt x="11960" y="4045"/>
                  </a:lnTo>
                  <a:lnTo>
                    <a:pt x="11976" y="4036"/>
                  </a:lnTo>
                  <a:lnTo>
                    <a:pt x="11992" y="4028"/>
                  </a:lnTo>
                  <a:lnTo>
                    <a:pt x="12009" y="4020"/>
                  </a:lnTo>
                  <a:lnTo>
                    <a:pt x="12025" y="4013"/>
                  </a:lnTo>
                  <a:lnTo>
                    <a:pt x="12042" y="4005"/>
                  </a:lnTo>
                  <a:lnTo>
                    <a:pt x="12058" y="3997"/>
                  </a:lnTo>
                  <a:lnTo>
                    <a:pt x="12074" y="3990"/>
                  </a:lnTo>
                  <a:lnTo>
                    <a:pt x="12091" y="3982"/>
                  </a:lnTo>
                  <a:lnTo>
                    <a:pt x="12107" y="3975"/>
                  </a:lnTo>
                  <a:lnTo>
                    <a:pt x="12123" y="3967"/>
                  </a:lnTo>
                  <a:lnTo>
                    <a:pt x="12140" y="3960"/>
                  </a:lnTo>
                  <a:lnTo>
                    <a:pt x="12156" y="3952"/>
                  </a:lnTo>
                  <a:lnTo>
                    <a:pt x="12173" y="3945"/>
                  </a:lnTo>
                  <a:lnTo>
                    <a:pt x="12189" y="3938"/>
                  </a:lnTo>
                  <a:lnTo>
                    <a:pt x="12205" y="3930"/>
                  </a:lnTo>
                  <a:lnTo>
                    <a:pt x="12222" y="3924"/>
                  </a:lnTo>
                  <a:lnTo>
                    <a:pt x="12238" y="3917"/>
                  </a:lnTo>
                  <a:lnTo>
                    <a:pt x="12255" y="3910"/>
                  </a:lnTo>
                  <a:lnTo>
                    <a:pt x="12271" y="3904"/>
                  </a:lnTo>
                  <a:lnTo>
                    <a:pt x="12287" y="3897"/>
                  </a:lnTo>
                  <a:lnTo>
                    <a:pt x="12304" y="3891"/>
                  </a:lnTo>
                  <a:lnTo>
                    <a:pt x="12320" y="3885"/>
                  </a:lnTo>
                  <a:lnTo>
                    <a:pt x="12336" y="3879"/>
                  </a:lnTo>
                  <a:lnTo>
                    <a:pt x="12353" y="3873"/>
                  </a:lnTo>
                  <a:lnTo>
                    <a:pt x="12369" y="3867"/>
                  </a:lnTo>
                  <a:lnTo>
                    <a:pt x="12386" y="3862"/>
                  </a:lnTo>
                  <a:lnTo>
                    <a:pt x="12402" y="3856"/>
                  </a:lnTo>
                  <a:lnTo>
                    <a:pt x="12418" y="3851"/>
                  </a:lnTo>
                  <a:lnTo>
                    <a:pt x="12435" y="3846"/>
                  </a:lnTo>
                  <a:lnTo>
                    <a:pt x="12451" y="3840"/>
                  </a:lnTo>
                  <a:lnTo>
                    <a:pt x="12467" y="3835"/>
                  </a:lnTo>
                  <a:lnTo>
                    <a:pt x="12484" y="3830"/>
                  </a:lnTo>
                  <a:lnTo>
                    <a:pt x="12500" y="3825"/>
                  </a:lnTo>
                  <a:lnTo>
                    <a:pt x="12517" y="3819"/>
                  </a:lnTo>
                  <a:lnTo>
                    <a:pt x="12533" y="3814"/>
                  </a:lnTo>
                  <a:lnTo>
                    <a:pt x="12549" y="3809"/>
                  </a:lnTo>
                  <a:lnTo>
                    <a:pt x="12566" y="3804"/>
                  </a:lnTo>
                  <a:lnTo>
                    <a:pt x="12582" y="3799"/>
                  </a:lnTo>
                  <a:lnTo>
                    <a:pt x="12599" y="3794"/>
                  </a:lnTo>
                  <a:lnTo>
                    <a:pt x="12615" y="3788"/>
                  </a:lnTo>
                  <a:lnTo>
                    <a:pt x="12631" y="3783"/>
                  </a:lnTo>
                  <a:lnTo>
                    <a:pt x="12648" y="3778"/>
                  </a:lnTo>
                  <a:lnTo>
                    <a:pt x="12664" y="3772"/>
                  </a:lnTo>
                  <a:lnTo>
                    <a:pt x="12680" y="3767"/>
                  </a:lnTo>
                  <a:lnTo>
                    <a:pt x="12697" y="3761"/>
                  </a:lnTo>
                  <a:lnTo>
                    <a:pt x="12713" y="3755"/>
                  </a:lnTo>
                  <a:lnTo>
                    <a:pt x="12730" y="3750"/>
                  </a:lnTo>
                  <a:lnTo>
                    <a:pt x="12746" y="3744"/>
                  </a:lnTo>
                  <a:lnTo>
                    <a:pt x="12762" y="3738"/>
                  </a:lnTo>
                  <a:lnTo>
                    <a:pt x="12779" y="3732"/>
                  </a:lnTo>
                  <a:lnTo>
                    <a:pt x="12795" y="3725"/>
                  </a:lnTo>
                  <a:lnTo>
                    <a:pt x="12812" y="3719"/>
                  </a:lnTo>
                  <a:lnTo>
                    <a:pt x="12828" y="3712"/>
                  </a:lnTo>
                  <a:lnTo>
                    <a:pt x="12844" y="3706"/>
                  </a:lnTo>
                  <a:lnTo>
                    <a:pt x="12861" y="3699"/>
                  </a:lnTo>
                  <a:lnTo>
                    <a:pt x="12877" y="3692"/>
                  </a:lnTo>
                  <a:lnTo>
                    <a:pt x="12893" y="3685"/>
                  </a:lnTo>
                  <a:lnTo>
                    <a:pt x="12910" y="3678"/>
                  </a:lnTo>
                  <a:lnTo>
                    <a:pt x="12926" y="3671"/>
                  </a:lnTo>
                  <a:lnTo>
                    <a:pt x="12943" y="3664"/>
                  </a:lnTo>
                  <a:lnTo>
                    <a:pt x="12959" y="3657"/>
                  </a:lnTo>
                  <a:lnTo>
                    <a:pt x="12975" y="3650"/>
                  </a:lnTo>
                  <a:lnTo>
                    <a:pt x="12992" y="3643"/>
                  </a:lnTo>
                  <a:lnTo>
                    <a:pt x="13008" y="3636"/>
                  </a:lnTo>
                  <a:lnTo>
                    <a:pt x="13025" y="3628"/>
                  </a:lnTo>
                  <a:lnTo>
                    <a:pt x="13041" y="3621"/>
                  </a:lnTo>
                  <a:lnTo>
                    <a:pt x="13057" y="3613"/>
                  </a:lnTo>
                  <a:lnTo>
                    <a:pt x="13074" y="3606"/>
                  </a:lnTo>
                  <a:lnTo>
                    <a:pt x="13090" y="3597"/>
                  </a:lnTo>
                  <a:lnTo>
                    <a:pt x="13106" y="3589"/>
                  </a:lnTo>
                  <a:lnTo>
                    <a:pt x="13123" y="3580"/>
                  </a:lnTo>
                  <a:lnTo>
                    <a:pt x="13139" y="3571"/>
                  </a:lnTo>
                  <a:lnTo>
                    <a:pt x="13156" y="3562"/>
                  </a:lnTo>
                  <a:lnTo>
                    <a:pt x="13172" y="3553"/>
                  </a:lnTo>
                  <a:lnTo>
                    <a:pt x="13188" y="3543"/>
                  </a:lnTo>
                  <a:lnTo>
                    <a:pt x="13205" y="3534"/>
                  </a:lnTo>
                  <a:lnTo>
                    <a:pt x="13221" y="3524"/>
                  </a:lnTo>
                  <a:lnTo>
                    <a:pt x="13238" y="3514"/>
                  </a:lnTo>
                  <a:lnTo>
                    <a:pt x="13254" y="3505"/>
                  </a:lnTo>
                  <a:lnTo>
                    <a:pt x="13270" y="3495"/>
                  </a:lnTo>
                  <a:lnTo>
                    <a:pt x="13287" y="3485"/>
                  </a:lnTo>
                  <a:lnTo>
                    <a:pt x="13303" y="3475"/>
                  </a:lnTo>
                  <a:lnTo>
                    <a:pt x="13319" y="3466"/>
                  </a:lnTo>
                  <a:lnTo>
                    <a:pt x="13336" y="3456"/>
                  </a:lnTo>
                  <a:lnTo>
                    <a:pt x="13352" y="3446"/>
                  </a:lnTo>
                  <a:lnTo>
                    <a:pt x="13369" y="3436"/>
                  </a:lnTo>
                  <a:lnTo>
                    <a:pt x="13385" y="3427"/>
                  </a:lnTo>
                  <a:lnTo>
                    <a:pt x="13401" y="3417"/>
                  </a:lnTo>
                  <a:lnTo>
                    <a:pt x="13418" y="3407"/>
                  </a:lnTo>
                  <a:lnTo>
                    <a:pt x="13434" y="3398"/>
                  </a:lnTo>
                  <a:lnTo>
                    <a:pt x="13451" y="3388"/>
                  </a:lnTo>
                  <a:lnTo>
                    <a:pt x="13467" y="3379"/>
                  </a:lnTo>
                  <a:lnTo>
                    <a:pt x="13483" y="3370"/>
                  </a:lnTo>
                  <a:lnTo>
                    <a:pt x="13500" y="3361"/>
                  </a:lnTo>
                  <a:lnTo>
                    <a:pt x="13516" y="3353"/>
                  </a:lnTo>
                  <a:lnTo>
                    <a:pt x="13532" y="3344"/>
                  </a:lnTo>
                  <a:lnTo>
                    <a:pt x="13549" y="3336"/>
                  </a:lnTo>
                  <a:lnTo>
                    <a:pt x="13565" y="3328"/>
                  </a:lnTo>
                  <a:lnTo>
                    <a:pt x="13582" y="3321"/>
                  </a:lnTo>
                  <a:lnTo>
                    <a:pt x="13598" y="3314"/>
                  </a:lnTo>
                  <a:lnTo>
                    <a:pt x="13614" y="3307"/>
                  </a:lnTo>
                  <a:lnTo>
                    <a:pt x="13631" y="3301"/>
                  </a:lnTo>
                  <a:lnTo>
                    <a:pt x="13647" y="3295"/>
                  </a:lnTo>
                  <a:lnTo>
                    <a:pt x="13663" y="3289"/>
                  </a:lnTo>
                  <a:lnTo>
                    <a:pt x="13680" y="3284"/>
                  </a:lnTo>
                  <a:lnTo>
                    <a:pt x="13696" y="3279"/>
                  </a:lnTo>
                  <a:lnTo>
                    <a:pt x="13713" y="3275"/>
                  </a:lnTo>
                  <a:lnTo>
                    <a:pt x="13729" y="3271"/>
                  </a:lnTo>
                  <a:lnTo>
                    <a:pt x="13745" y="3268"/>
                  </a:lnTo>
                  <a:lnTo>
                    <a:pt x="13762" y="3264"/>
                  </a:lnTo>
                  <a:lnTo>
                    <a:pt x="13778" y="3261"/>
                  </a:lnTo>
                  <a:lnTo>
                    <a:pt x="13795" y="3258"/>
                  </a:lnTo>
                  <a:lnTo>
                    <a:pt x="13811" y="3255"/>
                  </a:lnTo>
                  <a:lnTo>
                    <a:pt x="13827" y="3253"/>
                  </a:lnTo>
                  <a:lnTo>
                    <a:pt x="13844" y="3250"/>
                  </a:lnTo>
                  <a:lnTo>
                    <a:pt x="13860" y="3248"/>
                  </a:lnTo>
                  <a:lnTo>
                    <a:pt x="13876" y="3246"/>
                  </a:lnTo>
                  <a:lnTo>
                    <a:pt x="13893" y="3243"/>
                  </a:lnTo>
                  <a:lnTo>
                    <a:pt x="13909" y="3241"/>
                  </a:lnTo>
                  <a:lnTo>
                    <a:pt x="13926" y="3240"/>
                  </a:lnTo>
                  <a:lnTo>
                    <a:pt x="13942" y="3238"/>
                  </a:lnTo>
                  <a:lnTo>
                    <a:pt x="13958" y="3236"/>
                  </a:lnTo>
                  <a:lnTo>
                    <a:pt x="13975" y="3234"/>
                  </a:lnTo>
                  <a:lnTo>
                    <a:pt x="13991" y="3233"/>
                  </a:lnTo>
                  <a:lnTo>
                    <a:pt x="14008" y="3232"/>
                  </a:lnTo>
                  <a:lnTo>
                    <a:pt x="14024" y="3230"/>
                  </a:lnTo>
                  <a:lnTo>
                    <a:pt x="14040" y="3229"/>
                  </a:lnTo>
                  <a:lnTo>
                    <a:pt x="14057" y="3228"/>
                  </a:lnTo>
                  <a:lnTo>
                    <a:pt x="14073" y="3228"/>
                  </a:lnTo>
                  <a:lnTo>
                    <a:pt x="14089" y="3227"/>
                  </a:lnTo>
                  <a:lnTo>
                    <a:pt x="14106" y="3226"/>
                  </a:lnTo>
                  <a:lnTo>
                    <a:pt x="14122" y="3226"/>
                  </a:lnTo>
                  <a:lnTo>
                    <a:pt x="14139" y="3226"/>
                  </a:lnTo>
                  <a:lnTo>
                    <a:pt x="14155" y="3226"/>
                  </a:lnTo>
                  <a:lnTo>
                    <a:pt x="14171" y="3227"/>
                  </a:lnTo>
                  <a:lnTo>
                    <a:pt x="14188" y="3228"/>
                  </a:lnTo>
                  <a:lnTo>
                    <a:pt x="14204" y="3229"/>
                  </a:lnTo>
                  <a:lnTo>
                    <a:pt x="14221" y="3230"/>
                  </a:lnTo>
                  <a:lnTo>
                    <a:pt x="14237" y="3231"/>
                  </a:lnTo>
                  <a:lnTo>
                    <a:pt x="14253" y="3233"/>
                  </a:lnTo>
                  <a:lnTo>
                    <a:pt x="14270" y="3235"/>
                  </a:lnTo>
                  <a:lnTo>
                    <a:pt x="14286" y="3237"/>
                  </a:lnTo>
                  <a:lnTo>
                    <a:pt x="14302" y="3240"/>
                  </a:lnTo>
                  <a:lnTo>
                    <a:pt x="14319" y="3243"/>
                  </a:lnTo>
                  <a:lnTo>
                    <a:pt x="14335" y="3246"/>
                  </a:lnTo>
                  <a:lnTo>
                    <a:pt x="14352" y="3250"/>
                  </a:lnTo>
                  <a:lnTo>
                    <a:pt x="14368" y="3254"/>
                  </a:lnTo>
                  <a:lnTo>
                    <a:pt x="14384" y="3258"/>
                  </a:lnTo>
                  <a:lnTo>
                    <a:pt x="14401" y="3262"/>
                  </a:lnTo>
                  <a:lnTo>
                    <a:pt x="14417" y="3266"/>
                  </a:lnTo>
                  <a:lnTo>
                    <a:pt x="14434" y="3272"/>
                  </a:lnTo>
                  <a:lnTo>
                    <a:pt x="14450" y="3278"/>
                  </a:lnTo>
                  <a:lnTo>
                    <a:pt x="14466" y="3285"/>
                  </a:lnTo>
                  <a:lnTo>
                    <a:pt x="14483" y="3293"/>
                  </a:lnTo>
                  <a:lnTo>
                    <a:pt x="14499" y="3301"/>
                  </a:lnTo>
                  <a:lnTo>
                    <a:pt x="14515" y="3310"/>
                  </a:lnTo>
                  <a:lnTo>
                    <a:pt x="14532" y="3320"/>
                  </a:lnTo>
                  <a:lnTo>
                    <a:pt x="14548" y="3330"/>
                  </a:lnTo>
                  <a:lnTo>
                    <a:pt x="14565" y="3340"/>
                  </a:lnTo>
                  <a:lnTo>
                    <a:pt x="14581" y="3351"/>
                  </a:lnTo>
                  <a:lnTo>
                    <a:pt x="14597" y="3361"/>
                  </a:lnTo>
                  <a:lnTo>
                    <a:pt x="14614" y="3372"/>
                  </a:lnTo>
                  <a:lnTo>
                    <a:pt x="14630" y="3383"/>
                  </a:lnTo>
                  <a:lnTo>
                    <a:pt x="14647" y="3395"/>
                  </a:lnTo>
                  <a:lnTo>
                    <a:pt x="14663" y="3406"/>
                  </a:lnTo>
                  <a:lnTo>
                    <a:pt x="14679" y="3417"/>
                  </a:lnTo>
                  <a:lnTo>
                    <a:pt x="14696" y="3428"/>
                  </a:lnTo>
                  <a:lnTo>
                    <a:pt x="14712" y="3441"/>
                  </a:lnTo>
                  <a:lnTo>
                    <a:pt x="14728" y="3454"/>
                  </a:lnTo>
                  <a:lnTo>
                    <a:pt x="14745" y="3469"/>
                  </a:lnTo>
                  <a:lnTo>
                    <a:pt x="14761" y="3485"/>
                  </a:lnTo>
                  <a:lnTo>
                    <a:pt x="14778" y="3501"/>
                  </a:lnTo>
                  <a:lnTo>
                    <a:pt x="14794" y="3517"/>
                  </a:lnTo>
                  <a:lnTo>
                    <a:pt x="14810" y="3533"/>
                  </a:lnTo>
                  <a:lnTo>
                    <a:pt x="14827" y="3548"/>
                  </a:lnTo>
                  <a:lnTo>
                    <a:pt x="14843" y="3563"/>
                  </a:lnTo>
                  <a:lnTo>
                    <a:pt x="14860" y="3577"/>
                  </a:lnTo>
                  <a:lnTo>
                    <a:pt x="14876" y="3589"/>
                  </a:lnTo>
                  <a:lnTo>
                    <a:pt x="14892" y="3601"/>
                  </a:lnTo>
                  <a:lnTo>
                    <a:pt x="14909" y="3612"/>
                  </a:lnTo>
                  <a:lnTo>
                    <a:pt x="14925" y="3622"/>
                  </a:lnTo>
                  <a:lnTo>
                    <a:pt x="14941" y="3632"/>
                  </a:lnTo>
                  <a:lnTo>
                    <a:pt x="14958" y="3642"/>
                  </a:lnTo>
                  <a:lnTo>
                    <a:pt x="14974" y="3652"/>
                  </a:lnTo>
                  <a:lnTo>
                    <a:pt x="14991" y="3662"/>
                  </a:lnTo>
                  <a:lnTo>
                    <a:pt x="15007" y="3671"/>
                  </a:lnTo>
                  <a:lnTo>
                    <a:pt x="15023" y="3681"/>
                  </a:lnTo>
                  <a:lnTo>
                    <a:pt x="15040" y="3690"/>
                  </a:lnTo>
                  <a:lnTo>
                    <a:pt x="15056" y="3699"/>
                  </a:lnTo>
                  <a:lnTo>
                    <a:pt x="15072" y="3708"/>
                  </a:lnTo>
                  <a:lnTo>
                    <a:pt x="15089" y="3717"/>
                  </a:lnTo>
                  <a:lnTo>
                    <a:pt x="15105" y="3726"/>
                  </a:lnTo>
                  <a:lnTo>
                    <a:pt x="15122" y="3735"/>
                  </a:lnTo>
                  <a:lnTo>
                    <a:pt x="15138" y="3743"/>
                  </a:lnTo>
                  <a:lnTo>
                    <a:pt x="15154" y="3752"/>
                  </a:lnTo>
                  <a:lnTo>
                    <a:pt x="15171" y="3760"/>
                  </a:lnTo>
                  <a:lnTo>
                    <a:pt x="15187" y="3768"/>
                  </a:lnTo>
                  <a:lnTo>
                    <a:pt x="15204" y="3777"/>
                  </a:lnTo>
                  <a:lnTo>
                    <a:pt x="15220" y="3785"/>
                  </a:lnTo>
                  <a:lnTo>
                    <a:pt x="15236" y="3793"/>
                  </a:lnTo>
                  <a:lnTo>
                    <a:pt x="15253" y="3801"/>
                  </a:lnTo>
                  <a:lnTo>
                    <a:pt x="15269" y="3810"/>
                  </a:lnTo>
                  <a:lnTo>
                    <a:pt x="15285" y="3818"/>
                  </a:lnTo>
                  <a:lnTo>
                    <a:pt x="15302" y="3827"/>
                  </a:lnTo>
                  <a:lnTo>
                    <a:pt x="15318" y="3836"/>
                  </a:lnTo>
                  <a:lnTo>
                    <a:pt x="15335" y="3845"/>
                  </a:lnTo>
                  <a:lnTo>
                    <a:pt x="15351" y="3854"/>
                  </a:lnTo>
                  <a:lnTo>
                    <a:pt x="15367" y="3863"/>
                  </a:lnTo>
                  <a:lnTo>
                    <a:pt x="15384" y="3873"/>
                  </a:lnTo>
                  <a:lnTo>
                    <a:pt x="15400" y="3882"/>
                  </a:lnTo>
                  <a:lnTo>
                    <a:pt x="15417" y="3891"/>
                  </a:lnTo>
                  <a:lnTo>
                    <a:pt x="15433" y="3901"/>
                  </a:lnTo>
                  <a:lnTo>
                    <a:pt x="15449" y="3910"/>
                  </a:lnTo>
                  <a:lnTo>
                    <a:pt x="15466" y="3920"/>
                  </a:lnTo>
                  <a:lnTo>
                    <a:pt x="15482" y="3929"/>
                  </a:lnTo>
                  <a:lnTo>
                    <a:pt x="15498" y="3939"/>
                  </a:lnTo>
                  <a:lnTo>
                    <a:pt x="15515" y="3948"/>
                  </a:lnTo>
                  <a:lnTo>
                    <a:pt x="15531" y="3957"/>
                  </a:lnTo>
                  <a:lnTo>
                    <a:pt x="15548" y="3967"/>
                  </a:lnTo>
                  <a:lnTo>
                    <a:pt x="15564" y="3976"/>
                  </a:lnTo>
                  <a:lnTo>
                    <a:pt x="15580" y="3986"/>
                  </a:lnTo>
                  <a:lnTo>
                    <a:pt x="15597" y="3995"/>
                  </a:lnTo>
                  <a:lnTo>
                    <a:pt x="15613" y="4005"/>
                  </a:lnTo>
                  <a:lnTo>
                    <a:pt x="15630" y="4014"/>
                  </a:lnTo>
                  <a:lnTo>
                    <a:pt x="15646" y="4024"/>
                  </a:lnTo>
                  <a:lnTo>
                    <a:pt x="15662" y="4033"/>
                  </a:lnTo>
                  <a:lnTo>
                    <a:pt x="15679" y="4043"/>
                  </a:lnTo>
                  <a:lnTo>
                    <a:pt x="15695" y="4052"/>
                  </a:lnTo>
                  <a:lnTo>
                    <a:pt x="15711" y="4062"/>
                  </a:lnTo>
                  <a:lnTo>
                    <a:pt x="15728" y="4072"/>
                  </a:lnTo>
                  <a:lnTo>
                    <a:pt x="15744" y="4081"/>
                  </a:lnTo>
                  <a:lnTo>
                    <a:pt x="15761" y="4092"/>
                  </a:lnTo>
                  <a:lnTo>
                    <a:pt x="15777" y="4102"/>
                  </a:lnTo>
                  <a:lnTo>
                    <a:pt x="15793" y="4114"/>
                  </a:lnTo>
                  <a:lnTo>
                    <a:pt x="15810" y="4126"/>
                  </a:lnTo>
                  <a:lnTo>
                    <a:pt x="15826" y="4138"/>
                  </a:lnTo>
                  <a:lnTo>
                    <a:pt x="15843" y="4151"/>
                  </a:lnTo>
                  <a:lnTo>
                    <a:pt x="15859" y="4164"/>
                  </a:lnTo>
                  <a:lnTo>
                    <a:pt x="15875" y="4176"/>
                  </a:lnTo>
                  <a:lnTo>
                    <a:pt x="15892" y="4189"/>
                  </a:lnTo>
                  <a:lnTo>
                    <a:pt x="15908" y="4202"/>
                  </a:lnTo>
                  <a:lnTo>
                    <a:pt x="15924" y="4214"/>
                  </a:lnTo>
                  <a:lnTo>
                    <a:pt x="15941" y="4226"/>
                  </a:lnTo>
                  <a:lnTo>
                    <a:pt x="15957" y="4238"/>
                  </a:lnTo>
                  <a:lnTo>
                    <a:pt x="15974" y="4249"/>
                  </a:lnTo>
                  <a:lnTo>
                    <a:pt x="15990" y="4260"/>
                  </a:lnTo>
                  <a:lnTo>
                    <a:pt x="16006" y="4271"/>
                  </a:lnTo>
                  <a:lnTo>
                    <a:pt x="16023" y="4281"/>
                  </a:lnTo>
                  <a:lnTo>
                    <a:pt x="16039" y="4290"/>
                  </a:lnTo>
                  <a:lnTo>
                    <a:pt x="16056" y="4300"/>
                  </a:lnTo>
                  <a:lnTo>
                    <a:pt x="16072" y="4308"/>
                  </a:lnTo>
                  <a:lnTo>
                    <a:pt x="16088" y="4316"/>
                  </a:lnTo>
                  <a:lnTo>
                    <a:pt x="16105" y="4324"/>
                  </a:lnTo>
                  <a:lnTo>
                    <a:pt x="16121" y="4332"/>
                  </a:lnTo>
                  <a:lnTo>
                    <a:pt x="16137" y="4339"/>
                  </a:lnTo>
                  <a:lnTo>
                    <a:pt x="16154" y="4346"/>
                  </a:lnTo>
                  <a:lnTo>
                    <a:pt x="16170" y="4353"/>
                  </a:lnTo>
                  <a:lnTo>
                    <a:pt x="16187" y="4359"/>
                  </a:lnTo>
                  <a:lnTo>
                    <a:pt x="16203" y="4365"/>
                  </a:lnTo>
                  <a:lnTo>
                    <a:pt x="16219" y="4372"/>
                  </a:lnTo>
                  <a:lnTo>
                    <a:pt x="16236" y="4378"/>
                  </a:lnTo>
                  <a:lnTo>
                    <a:pt x="16252" y="4384"/>
                  </a:lnTo>
                  <a:lnTo>
                    <a:pt x="16268" y="4391"/>
                  </a:lnTo>
                  <a:lnTo>
                    <a:pt x="16285" y="4397"/>
                  </a:lnTo>
                  <a:lnTo>
                    <a:pt x="16301" y="4403"/>
                  </a:lnTo>
                  <a:lnTo>
                    <a:pt x="16318" y="4409"/>
                  </a:lnTo>
                  <a:lnTo>
                    <a:pt x="16334" y="4415"/>
                  </a:lnTo>
                  <a:lnTo>
                    <a:pt x="16350" y="4422"/>
                  </a:lnTo>
                  <a:lnTo>
                    <a:pt x="16367" y="4428"/>
                  </a:lnTo>
                  <a:lnTo>
                    <a:pt x="16383" y="4434"/>
                  </a:lnTo>
                  <a:lnTo>
                    <a:pt x="16400" y="4440"/>
                  </a:lnTo>
                  <a:lnTo>
                    <a:pt x="16416" y="4447"/>
                  </a:lnTo>
                  <a:lnTo>
                    <a:pt x="16432" y="4453"/>
                  </a:lnTo>
                  <a:lnTo>
                    <a:pt x="16449" y="4459"/>
                  </a:lnTo>
                  <a:lnTo>
                    <a:pt x="16465" y="4465"/>
                  </a:lnTo>
                  <a:lnTo>
                    <a:pt x="16481" y="4472"/>
                  </a:lnTo>
                  <a:lnTo>
                    <a:pt x="16498" y="4478"/>
                  </a:lnTo>
                  <a:lnTo>
                    <a:pt x="16514" y="4484"/>
                  </a:lnTo>
                  <a:lnTo>
                    <a:pt x="16531" y="4490"/>
                  </a:lnTo>
                  <a:lnTo>
                    <a:pt x="16547" y="4497"/>
                  </a:lnTo>
                  <a:lnTo>
                    <a:pt x="16563" y="4503"/>
                  </a:lnTo>
                  <a:lnTo>
                    <a:pt x="16580" y="4509"/>
                  </a:lnTo>
                  <a:lnTo>
                    <a:pt x="16596" y="4516"/>
                  </a:lnTo>
                  <a:lnTo>
                    <a:pt x="16613" y="4522"/>
                  </a:lnTo>
                  <a:lnTo>
                    <a:pt x="16629" y="4529"/>
                  </a:lnTo>
                  <a:lnTo>
                    <a:pt x="16645" y="4535"/>
                  </a:lnTo>
                  <a:lnTo>
                    <a:pt x="16662" y="4541"/>
                  </a:lnTo>
                  <a:lnTo>
                    <a:pt x="16678" y="4548"/>
                  </a:lnTo>
                  <a:lnTo>
                    <a:pt x="16694" y="4554"/>
                  </a:lnTo>
                  <a:lnTo>
                    <a:pt x="16711" y="4560"/>
                  </a:lnTo>
                  <a:lnTo>
                    <a:pt x="16727" y="4567"/>
                  </a:lnTo>
                  <a:lnTo>
                    <a:pt x="16744" y="4573"/>
                  </a:lnTo>
                  <a:lnTo>
                    <a:pt x="16760" y="4576"/>
                  </a:lnTo>
                  <a:lnTo>
                    <a:pt x="16760" y="4576"/>
                  </a:lnTo>
                  <a:lnTo>
                    <a:pt x="16760" y="5034"/>
                  </a:lnTo>
                  <a:lnTo>
                    <a:pt x="0" y="5034"/>
                  </a:lnTo>
                  <a:lnTo>
                    <a:pt x="0" y="3270"/>
                  </a:lnTo>
                  <a:close/>
                </a:path>
              </a:pathLst>
            </a:custGeom>
            <a:solidFill>
              <a:srgbClr val="00C800"/>
            </a:solidFill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5348" name="Picture 7">
              <a:extLst>
                <a:ext uri="{FF2B5EF4-FFF2-40B4-BE49-F238E27FC236}">
                  <a16:creationId xmlns:a16="http://schemas.microsoft.com/office/drawing/2014/main" id="{506A4435-5632-4CA5-8A18-0EF81EF66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" y="3377"/>
              <a:ext cx="39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49" name="Line 8">
              <a:extLst>
                <a:ext uri="{FF2B5EF4-FFF2-40B4-BE49-F238E27FC236}">
                  <a16:creationId xmlns:a16="http://schemas.microsoft.com/office/drawing/2014/main" id="{68844244-D242-4079-AEB8-3CDC0D803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2762"/>
              <a:ext cx="0" cy="50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0" name="Line 9">
              <a:extLst>
                <a:ext uri="{FF2B5EF4-FFF2-40B4-BE49-F238E27FC236}">
                  <a16:creationId xmlns:a16="http://schemas.microsoft.com/office/drawing/2014/main" id="{0861FC1F-E049-4E84-9961-8E089E025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2767"/>
              <a:ext cx="0" cy="50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1" name="Line 10">
              <a:extLst>
                <a:ext uri="{FF2B5EF4-FFF2-40B4-BE49-F238E27FC236}">
                  <a16:creationId xmlns:a16="http://schemas.microsoft.com/office/drawing/2014/main" id="{882AF25B-5B69-48B1-94C3-A18C2BBE47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375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2" name="Line 11">
              <a:extLst>
                <a:ext uri="{FF2B5EF4-FFF2-40B4-BE49-F238E27FC236}">
                  <a16:creationId xmlns:a16="http://schemas.microsoft.com/office/drawing/2014/main" id="{C8000580-CF28-4618-BD75-52E681BDBE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8" y="2694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3" name="Line 12">
              <a:extLst>
                <a:ext uri="{FF2B5EF4-FFF2-40B4-BE49-F238E27FC236}">
                  <a16:creationId xmlns:a16="http://schemas.microsoft.com/office/drawing/2014/main" id="{8262FB47-B1B2-4725-A853-9D7283943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4" y="2814"/>
              <a:ext cx="0" cy="50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4" name="Line 13">
              <a:extLst>
                <a:ext uri="{FF2B5EF4-FFF2-40B4-BE49-F238E27FC236}">
                  <a16:creationId xmlns:a16="http://schemas.microsoft.com/office/drawing/2014/main" id="{3009C2B5-C5DC-46A9-967E-33C84E56A1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" y="3003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5" name="Line 14">
              <a:extLst>
                <a:ext uri="{FF2B5EF4-FFF2-40B4-BE49-F238E27FC236}">
                  <a16:creationId xmlns:a16="http://schemas.microsoft.com/office/drawing/2014/main" id="{1F2AB1AF-3582-4A2F-950A-A753E6ED2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2" y="3076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6" name="Line 15">
              <a:extLst>
                <a:ext uri="{FF2B5EF4-FFF2-40B4-BE49-F238E27FC236}">
                  <a16:creationId xmlns:a16="http://schemas.microsoft.com/office/drawing/2014/main" id="{4B9B42BC-51C5-4724-B99C-7F47A8326E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5" y="3097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7" name="Line 16">
              <a:extLst>
                <a:ext uri="{FF2B5EF4-FFF2-40B4-BE49-F238E27FC236}">
                  <a16:creationId xmlns:a16="http://schemas.microsoft.com/office/drawing/2014/main" id="{64A45E74-A499-40CF-8877-F2B6EDDE7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3097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8" name="Line 17">
              <a:extLst>
                <a:ext uri="{FF2B5EF4-FFF2-40B4-BE49-F238E27FC236}">
                  <a16:creationId xmlns:a16="http://schemas.microsoft.com/office/drawing/2014/main" id="{9F86F27B-2B6B-4598-9E8A-3B51F713B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6" y="3086"/>
              <a:ext cx="0" cy="50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9" name="Line 18">
              <a:extLst>
                <a:ext uri="{FF2B5EF4-FFF2-40B4-BE49-F238E27FC236}">
                  <a16:creationId xmlns:a16="http://schemas.microsoft.com/office/drawing/2014/main" id="{5ED6572C-6BE6-4A8B-AB32-13BD6273E1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982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0" name="Line 19">
              <a:extLst>
                <a:ext uri="{FF2B5EF4-FFF2-40B4-BE49-F238E27FC236}">
                  <a16:creationId xmlns:a16="http://schemas.microsoft.com/office/drawing/2014/main" id="{1E1880F3-B449-4929-BF3D-628CB1408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" y="2814"/>
              <a:ext cx="0" cy="50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1" name="Line 20">
              <a:extLst>
                <a:ext uri="{FF2B5EF4-FFF2-40B4-BE49-F238E27FC236}">
                  <a16:creationId xmlns:a16="http://schemas.microsoft.com/office/drawing/2014/main" id="{EE5DA2A7-3797-4D84-BDD9-E8680C8A8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7" y="2836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2" name="Line 21">
              <a:extLst>
                <a:ext uri="{FF2B5EF4-FFF2-40B4-BE49-F238E27FC236}">
                  <a16:creationId xmlns:a16="http://schemas.microsoft.com/office/drawing/2014/main" id="{44A24937-286A-4A21-BAFE-2EFF133D5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6" y="3086"/>
              <a:ext cx="0" cy="50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3" name="Line 22">
              <a:extLst>
                <a:ext uri="{FF2B5EF4-FFF2-40B4-BE49-F238E27FC236}">
                  <a16:creationId xmlns:a16="http://schemas.microsoft.com/office/drawing/2014/main" id="{2DAB45C9-3F18-4275-A8A0-E6A177388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3" y="3144"/>
              <a:ext cx="0" cy="502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4" name="Freeform 23">
              <a:extLst>
                <a:ext uri="{FF2B5EF4-FFF2-40B4-BE49-F238E27FC236}">
                  <a16:creationId xmlns:a16="http://schemas.microsoft.com/office/drawing/2014/main" id="{46E931D8-7162-4C23-BDD3-C4F61A81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3014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0 h 3"/>
                <a:gd name="T10" fmla="*/ 0 w 1"/>
                <a:gd name="T11" fmla="*/ 1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1 h 3"/>
                <a:gd name="T18" fmla="*/ 0 w 1"/>
                <a:gd name="T19" fmla="*/ 1 h 3"/>
                <a:gd name="T20" fmla="*/ 0 w 1"/>
                <a:gd name="T21" fmla="*/ 2 h 3"/>
                <a:gd name="T22" fmla="*/ 0 w 1"/>
                <a:gd name="T23" fmla="*/ 2 h 3"/>
                <a:gd name="T24" fmla="*/ 1 w 1"/>
                <a:gd name="T25" fmla="*/ 2 h 3"/>
                <a:gd name="T26" fmla="*/ 1 w 1"/>
                <a:gd name="T27" fmla="*/ 2 h 3"/>
                <a:gd name="T28" fmla="*/ 1 w 1"/>
                <a:gd name="T29" fmla="*/ 2 h 3"/>
                <a:gd name="T30" fmla="*/ 1 w 1"/>
                <a:gd name="T31" fmla="*/ 3 h 3"/>
                <a:gd name="T32" fmla="*/ 1 w 1"/>
                <a:gd name="T33" fmla="*/ 3 h 3"/>
                <a:gd name="T34" fmla="*/ 1 w 1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5" name="Rectangle 24">
              <a:extLst>
                <a:ext uri="{FF2B5EF4-FFF2-40B4-BE49-F238E27FC236}">
                  <a16:creationId xmlns:a16="http://schemas.microsoft.com/office/drawing/2014/main" id="{1D57B9D5-125E-4118-A58F-CD895B0A1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6" name="Freeform 25">
              <a:extLst>
                <a:ext uri="{FF2B5EF4-FFF2-40B4-BE49-F238E27FC236}">
                  <a16:creationId xmlns:a16="http://schemas.microsoft.com/office/drawing/2014/main" id="{22DE96A4-D066-43A4-A301-1019D03B9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7" name="Rectangle 26">
              <a:extLst>
                <a:ext uri="{FF2B5EF4-FFF2-40B4-BE49-F238E27FC236}">
                  <a16:creationId xmlns:a16="http://schemas.microsoft.com/office/drawing/2014/main" id="{843516B3-043C-4FC7-8DD8-F345AE35E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8" name="Freeform 27">
              <a:extLst>
                <a:ext uri="{FF2B5EF4-FFF2-40B4-BE49-F238E27FC236}">
                  <a16:creationId xmlns:a16="http://schemas.microsoft.com/office/drawing/2014/main" id="{8DF121B7-D16A-40E9-AA5C-7F1959FD1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9" name="Rectangle 28">
              <a:extLst>
                <a:ext uri="{FF2B5EF4-FFF2-40B4-BE49-F238E27FC236}">
                  <a16:creationId xmlns:a16="http://schemas.microsoft.com/office/drawing/2014/main" id="{1DAEE935-21FD-4BF3-878B-0E9D53626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0" name="Freeform 29">
              <a:extLst>
                <a:ext uri="{FF2B5EF4-FFF2-40B4-BE49-F238E27FC236}">
                  <a16:creationId xmlns:a16="http://schemas.microsoft.com/office/drawing/2014/main" id="{B66182DF-A941-4D8F-A7A3-78866D9B5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1" name="Rectangle 30">
              <a:extLst>
                <a:ext uri="{FF2B5EF4-FFF2-40B4-BE49-F238E27FC236}">
                  <a16:creationId xmlns:a16="http://schemas.microsoft.com/office/drawing/2014/main" id="{3C686794-C831-4C24-A77A-FE2C04667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2" name="Freeform 31">
              <a:extLst>
                <a:ext uri="{FF2B5EF4-FFF2-40B4-BE49-F238E27FC236}">
                  <a16:creationId xmlns:a16="http://schemas.microsoft.com/office/drawing/2014/main" id="{0FC0C6FF-6858-4EA9-85ED-0B4108A5F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3" name="Rectangle 32">
              <a:extLst>
                <a:ext uri="{FF2B5EF4-FFF2-40B4-BE49-F238E27FC236}">
                  <a16:creationId xmlns:a16="http://schemas.microsoft.com/office/drawing/2014/main" id="{FF4ED4A9-3B02-4205-AA01-2CA3E2745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4" name="Freeform 33">
              <a:extLst>
                <a:ext uri="{FF2B5EF4-FFF2-40B4-BE49-F238E27FC236}">
                  <a16:creationId xmlns:a16="http://schemas.microsoft.com/office/drawing/2014/main" id="{F4624260-99E0-4116-A506-A199B1554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5" name="Rectangle 34">
              <a:extLst>
                <a:ext uri="{FF2B5EF4-FFF2-40B4-BE49-F238E27FC236}">
                  <a16:creationId xmlns:a16="http://schemas.microsoft.com/office/drawing/2014/main" id="{C9DFB9CD-4277-4F67-97ED-829B4396C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6" name="Freeform 35">
              <a:extLst>
                <a:ext uri="{FF2B5EF4-FFF2-40B4-BE49-F238E27FC236}">
                  <a16:creationId xmlns:a16="http://schemas.microsoft.com/office/drawing/2014/main" id="{6C0FBD29-53AF-450E-A9B2-DC56FCED8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7" name="Rectangle 36">
              <a:extLst>
                <a:ext uri="{FF2B5EF4-FFF2-40B4-BE49-F238E27FC236}">
                  <a16:creationId xmlns:a16="http://schemas.microsoft.com/office/drawing/2014/main" id="{2DC4096F-22AE-4C05-A263-7148C01F4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8" name="Freeform 37">
              <a:extLst>
                <a:ext uri="{FF2B5EF4-FFF2-40B4-BE49-F238E27FC236}">
                  <a16:creationId xmlns:a16="http://schemas.microsoft.com/office/drawing/2014/main" id="{15FDC9CF-6428-4060-AD29-CE1F788DC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9" name="Rectangle 38">
              <a:extLst>
                <a:ext uri="{FF2B5EF4-FFF2-40B4-BE49-F238E27FC236}">
                  <a16:creationId xmlns:a16="http://schemas.microsoft.com/office/drawing/2014/main" id="{394810BE-4505-4825-AE51-C145AFF16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0" name="Freeform 39">
              <a:extLst>
                <a:ext uri="{FF2B5EF4-FFF2-40B4-BE49-F238E27FC236}">
                  <a16:creationId xmlns:a16="http://schemas.microsoft.com/office/drawing/2014/main" id="{333DA242-0973-4757-B5DD-83DD84749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1" name="Rectangle 40">
              <a:extLst>
                <a:ext uri="{FF2B5EF4-FFF2-40B4-BE49-F238E27FC236}">
                  <a16:creationId xmlns:a16="http://schemas.microsoft.com/office/drawing/2014/main" id="{0D9EB339-ED6C-4112-888B-E2C59CDCB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2" name="Freeform 41">
              <a:extLst>
                <a:ext uri="{FF2B5EF4-FFF2-40B4-BE49-F238E27FC236}">
                  <a16:creationId xmlns:a16="http://schemas.microsoft.com/office/drawing/2014/main" id="{B7157587-976B-4009-AAFE-36132DC4A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3" name="Rectangle 42">
              <a:extLst>
                <a:ext uri="{FF2B5EF4-FFF2-40B4-BE49-F238E27FC236}">
                  <a16:creationId xmlns:a16="http://schemas.microsoft.com/office/drawing/2014/main" id="{5CAE1F8A-31AE-4D8B-9E71-D16B8FC1D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4" name="Freeform 43">
              <a:extLst>
                <a:ext uri="{FF2B5EF4-FFF2-40B4-BE49-F238E27FC236}">
                  <a16:creationId xmlns:a16="http://schemas.microsoft.com/office/drawing/2014/main" id="{7F04EA86-D6BB-4E82-9564-E17FDA00B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5" name="Rectangle 44">
              <a:extLst>
                <a:ext uri="{FF2B5EF4-FFF2-40B4-BE49-F238E27FC236}">
                  <a16:creationId xmlns:a16="http://schemas.microsoft.com/office/drawing/2014/main" id="{46295C02-5B70-4BFA-881A-21942A241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6" name="Freeform 45">
              <a:extLst>
                <a:ext uri="{FF2B5EF4-FFF2-40B4-BE49-F238E27FC236}">
                  <a16:creationId xmlns:a16="http://schemas.microsoft.com/office/drawing/2014/main" id="{2560E0F1-F4C9-46CC-B4FB-1B32B3CDE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7" name="Rectangle 46">
              <a:extLst>
                <a:ext uri="{FF2B5EF4-FFF2-40B4-BE49-F238E27FC236}">
                  <a16:creationId xmlns:a16="http://schemas.microsoft.com/office/drawing/2014/main" id="{2BC98647-5F13-4910-8AE3-54CE6A56F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8" name="Freeform 47">
              <a:extLst>
                <a:ext uri="{FF2B5EF4-FFF2-40B4-BE49-F238E27FC236}">
                  <a16:creationId xmlns:a16="http://schemas.microsoft.com/office/drawing/2014/main" id="{029AC4B9-EB57-4C8D-939E-7284B9323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9" name="Rectangle 48">
              <a:extLst>
                <a:ext uri="{FF2B5EF4-FFF2-40B4-BE49-F238E27FC236}">
                  <a16:creationId xmlns:a16="http://schemas.microsoft.com/office/drawing/2014/main" id="{81B8B910-2F0C-4858-82A7-2B0D0D4B3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0" name="Freeform 49">
              <a:extLst>
                <a:ext uri="{FF2B5EF4-FFF2-40B4-BE49-F238E27FC236}">
                  <a16:creationId xmlns:a16="http://schemas.microsoft.com/office/drawing/2014/main" id="{17D2E7A4-98EB-45B6-9C0A-D40399D2B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1" name="Rectangle 50">
              <a:extLst>
                <a:ext uri="{FF2B5EF4-FFF2-40B4-BE49-F238E27FC236}">
                  <a16:creationId xmlns:a16="http://schemas.microsoft.com/office/drawing/2014/main" id="{D7795914-8DF0-4AA8-894B-03FE8D193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2" name="Freeform 51">
              <a:extLst>
                <a:ext uri="{FF2B5EF4-FFF2-40B4-BE49-F238E27FC236}">
                  <a16:creationId xmlns:a16="http://schemas.microsoft.com/office/drawing/2014/main" id="{0496587F-5A24-4590-B067-B0A66FE33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3" name="Rectangle 52">
              <a:extLst>
                <a:ext uri="{FF2B5EF4-FFF2-40B4-BE49-F238E27FC236}">
                  <a16:creationId xmlns:a16="http://schemas.microsoft.com/office/drawing/2014/main" id="{61407EDA-F9AA-4E8F-A0E6-B3BB767FE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4" name="Freeform 53">
              <a:extLst>
                <a:ext uri="{FF2B5EF4-FFF2-40B4-BE49-F238E27FC236}">
                  <a16:creationId xmlns:a16="http://schemas.microsoft.com/office/drawing/2014/main" id="{9C92E00E-9D6B-4A6C-9C33-370D776D3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5" name="Rectangle 54">
              <a:extLst>
                <a:ext uri="{FF2B5EF4-FFF2-40B4-BE49-F238E27FC236}">
                  <a16:creationId xmlns:a16="http://schemas.microsoft.com/office/drawing/2014/main" id="{B7FEBF37-8752-4FF8-B249-6D1CBB12C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6" name="Freeform 55">
              <a:extLst>
                <a:ext uri="{FF2B5EF4-FFF2-40B4-BE49-F238E27FC236}">
                  <a16:creationId xmlns:a16="http://schemas.microsoft.com/office/drawing/2014/main" id="{A2A5CEDA-520B-46BC-AD84-5F0B69E4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7" name="Rectangle 56">
              <a:extLst>
                <a:ext uri="{FF2B5EF4-FFF2-40B4-BE49-F238E27FC236}">
                  <a16:creationId xmlns:a16="http://schemas.microsoft.com/office/drawing/2014/main" id="{DBC8032E-9C16-4313-81AA-F049EF96D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8" name="Freeform 57">
              <a:extLst>
                <a:ext uri="{FF2B5EF4-FFF2-40B4-BE49-F238E27FC236}">
                  <a16:creationId xmlns:a16="http://schemas.microsoft.com/office/drawing/2014/main" id="{7E09FEAF-FA0C-43E5-977D-E10DF308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9" name="Rectangle 58">
              <a:extLst>
                <a:ext uri="{FF2B5EF4-FFF2-40B4-BE49-F238E27FC236}">
                  <a16:creationId xmlns:a16="http://schemas.microsoft.com/office/drawing/2014/main" id="{00C9FF0C-003C-4BED-BDCE-ADA7E31DD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0" name="Freeform 59">
              <a:extLst>
                <a:ext uri="{FF2B5EF4-FFF2-40B4-BE49-F238E27FC236}">
                  <a16:creationId xmlns:a16="http://schemas.microsoft.com/office/drawing/2014/main" id="{11271184-BA93-4B95-B332-2DB64E981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1" name="Rectangle 60">
              <a:extLst>
                <a:ext uri="{FF2B5EF4-FFF2-40B4-BE49-F238E27FC236}">
                  <a16:creationId xmlns:a16="http://schemas.microsoft.com/office/drawing/2014/main" id="{8A755FCC-83E6-4F33-9143-E1261D1D9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2" name="Freeform 61">
              <a:extLst>
                <a:ext uri="{FF2B5EF4-FFF2-40B4-BE49-F238E27FC236}">
                  <a16:creationId xmlns:a16="http://schemas.microsoft.com/office/drawing/2014/main" id="{D3F7B36B-DC2F-4C37-880C-FAAB074ED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3" name="Rectangle 62">
              <a:extLst>
                <a:ext uri="{FF2B5EF4-FFF2-40B4-BE49-F238E27FC236}">
                  <a16:creationId xmlns:a16="http://schemas.microsoft.com/office/drawing/2014/main" id="{4482F511-EF1D-48F3-939A-BC9BBF1D5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4" name="Freeform 63">
              <a:extLst>
                <a:ext uri="{FF2B5EF4-FFF2-40B4-BE49-F238E27FC236}">
                  <a16:creationId xmlns:a16="http://schemas.microsoft.com/office/drawing/2014/main" id="{CC7B5007-3E14-4A20-963E-57EE3B1C2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5" name="Rectangle 64">
              <a:extLst>
                <a:ext uri="{FF2B5EF4-FFF2-40B4-BE49-F238E27FC236}">
                  <a16:creationId xmlns:a16="http://schemas.microsoft.com/office/drawing/2014/main" id="{5E518517-9434-4BD8-A415-0161A79EF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6" name="Freeform 65">
              <a:extLst>
                <a:ext uri="{FF2B5EF4-FFF2-40B4-BE49-F238E27FC236}">
                  <a16:creationId xmlns:a16="http://schemas.microsoft.com/office/drawing/2014/main" id="{953A40EE-99B8-4B50-900A-4DA68DC6B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7" name="Rectangle 66">
              <a:extLst>
                <a:ext uri="{FF2B5EF4-FFF2-40B4-BE49-F238E27FC236}">
                  <a16:creationId xmlns:a16="http://schemas.microsoft.com/office/drawing/2014/main" id="{DDBDCE82-2613-476C-9196-517BF1AA4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8" name="Freeform 67">
              <a:extLst>
                <a:ext uri="{FF2B5EF4-FFF2-40B4-BE49-F238E27FC236}">
                  <a16:creationId xmlns:a16="http://schemas.microsoft.com/office/drawing/2014/main" id="{C518550D-695F-4DCF-8616-4CEA19860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9" name="Rectangle 68">
              <a:extLst>
                <a:ext uri="{FF2B5EF4-FFF2-40B4-BE49-F238E27FC236}">
                  <a16:creationId xmlns:a16="http://schemas.microsoft.com/office/drawing/2014/main" id="{BFDDD859-DA27-416E-AB7C-07988D2A1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0" name="Freeform 69">
              <a:extLst>
                <a:ext uri="{FF2B5EF4-FFF2-40B4-BE49-F238E27FC236}">
                  <a16:creationId xmlns:a16="http://schemas.microsoft.com/office/drawing/2014/main" id="{391D398B-B98D-43C9-B07B-15B224F44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1" name="Rectangle 70">
              <a:extLst>
                <a:ext uri="{FF2B5EF4-FFF2-40B4-BE49-F238E27FC236}">
                  <a16:creationId xmlns:a16="http://schemas.microsoft.com/office/drawing/2014/main" id="{91911346-0733-4D91-822C-BCE722CE8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2" name="Freeform 71">
              <a:extLst>
                <a:ext uri="{FF2B5EF4-FFF2-40B4-BE49-F238E27FC236}">
                  <a16:creationId xmlns:a16="http://schemas.microsoft.com/office/drawing/2014/main" id="{DEB818B0-37FB-4AB5-B1CB-52A6A10C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3" name="Rectangle 72">
              <a:extLst>
                <a:ext uri="{FF2B5EF4-FFF2-40B4-BE49-F238E27FC236}">
                  <a16:creationId xmlns:a16="http://schemas.microsoft.com/office/drawing/2014/main" id="{B8050261-8FEF-4900-B71B-7CBFDDC4A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4" name="Freeform 73">
              <a:extLst>
                <a:ext uri="{FF2B5EF4-FFF2-40B4-BE49-F238E27FC236}">
                  <a16:creationId xmlns:a16="http://schemas.microsoft.com/office/drawing/2014/main" id="{B618B517-F5D1-42A2-84AD-4A7F77549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5" name="Rectangle 74">
              <a:extLst>
                <a:ext uri="{FF2B5EF4-FFF2-40B4-BE49-F238E27FC236}">
                  <a16:creationId xmlns:a16="http://schemas.microsoft.com/office/drawing/2014/main" id="{238FADD0-9F7F-44CC-A1DB-FB6E6F766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6" name="Freeform 75">
              <a:extLst>
                <a:ext uri="{FF2B5EF4-FFF2-40B4-BE49-F238E27FC236}">
                  <a16:creationId xmlns:a16="http://schemas.microsoft.com/office/drawing/2014/main" id="{96714941-D03D-46E3-A19E-A0F7C1221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7" name="Rectangle 76">
              <a:extLst>
                <a:ext uri="{FF2B5EF4-FFF2-40B4-BE49-F238E27FC236}">
                  <a16:creationId xmlns:a16="http://schemas.microsoft.com/office/drawing/2014/main" id="{E3B9446F-266F-4B4C-B822-F158F3CD4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8" name="Freeform 77">
              <a:extLst>
                <a:ext uri="{FF2B5EF4-FFF2-40B4-BE49-F238E27FC236}">
                  <a16:creationId xmlns:a16="http://schemas.microsoft.com/office/drawing/2014/main" id="{C63C6890-CD74-404E-9411-CAF154EB0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9" name="Rectangle 78">
              <a:extLst>
                <a:ext uri="{FF2B5EF4-FFF2-40B4-BE49-F238E27FC236}">
                  <a16:creationId xmlns:a16="http://schemas.microsoft.com/office/drawing/2014/main" id="{01C97739-9A42-443F-9A3F-7F110BA37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0" name="Freeform 79">
              <a:extLst>
                <a:ext uri="{FF2B5EF4-FFF2-40B4-BE49-F238E27FC236}">
                  <a16:creationId xmlns:a16="http://schemas.microsoft.com/office/drawing/2014/main" id="{389BA271-316C-4D06-88E3-B7FC29881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1" name="Rectangle 80">
              <a:extLst>
                <a:ext uri="{FF2B5EF4-FFF2-40B4-BE49-F238E27FC236}">
                  <a16:creationId xmlns:a16="http://schemas.microsoft.com/office/drawing/2014/main" id="{C967C595-57C3-4165-9740-964AE895E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2" name="Freeform 81">
              <a:extLst>
                <a:ext uri="{FF2B5EF4-FFF2-40B4-BE49-F238E27FC236}">
                  <a16:creationId xmlns:a16="http://schemas.microsoft.com/office/drawing/2014/main" id="{1481EDDC-2599-4D4E-A29B-E23E2C1B8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3" name="Rectangle 82">
              <a:extLst>
                <a:ext uri="{FF2B5EF4-FFF2-40B4-BE49-F238E27FC236}">
                  <a16:creationId xmlns:a16="http://schemas.microsoft.com/office/drawing/2014/main" id="{1C025978-C91E-4D5C-92E5-2F5847ECE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4" name="Freeform 83">
              <a:extLst>
                <a:ext uri="{FF2B5EF4-FFF2-40B4-BE49-F238E27FC236}">
                  <a16:creationId xmlns:a16="http://schemas.microsoft.com/office/drawing/2014/main" id="{2E219DA9-B6E8-4C4C-BCB8-BD913D43A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5" name="Rectangle 84">
              <a:extLst>
                <a:ext uri="{FF2B5EF4-FFF2-40B4-BE49-F238E27FC236}">
                  <a16:creationId xmlns:a16="http://schemas.microsoft.com/office/drawing/2014/main" id="{ED5F4F6F-0EFC-4EDF-9017-A4C55198F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6" name="Freeform 85">
              <a:extLst>
                <a:ext uri="{FF2B5EF4-FFF2-40B4-BE49-F238E27FC236}">
                  <a16:creationId xmlns:a16="http://schemas.microsoft.com/office/drawing/2014/main" id="{5F2F862A-32AB-4B5D-A7B6-651675340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7" name="Rectangle 86">
              <a:extLst>
                <a:ext uri="{FF2B5EF4-FFF2-40B4-BE49-F238E27FC236}">
                  <a16:creationId xmlns:a16="http://schemas.microsoft.com/office/drawing/2014/main" id="{10A71C0D-CE84-4639-83A7-99DCBCA08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8" name="Freeform 87">
              <a:extLst>
                <a:ext uri="{FF2B5EF4-FFF2-40B4-BE49-F238E27FC236}">
                  <a16:creationId xmlns:a16="http://schemas.microsoft.com/office/drawing/2014/main" id="{E231F6DB-1680-45AC-87A4-BEB97F41E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9" name="Rectangle 88">
              <a:extLst>
                <a:ext uri="{FF2B5EF4-FFF2-40B4-BE49-F238E27FC236}">
                  <a16:creationId xmlns:a16="http://schemas.microsoft.com/office/drawing/2014/main" id="{4AE685AC-0B10-4C6C-BD69-C0B9B5C29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0" name="Freeform 89">
              <a:extLst>
                <a:ext uri="{FF2B5EF4-FFF2-40B4-BE49-F238E27FC236}">
                  <a16:creationId xmlns:a16="http://schemas.microsoft.com/office/drawing/2014/main" id="{16D6432E-DA9C-47A6-AE99-016A51AB5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1" name="Rectangle 90">
              <a:extLst>
                <a:ext uri="{FF2B5EF4-FFF2-40B4-BE49-F238E27FC236}">
                  <a16:creationId xmlns:a16="http://schemas.microsoft.com/office/drawing/2014/main" id="{3B8F6D6A-D104-49AF-831A-C940BA789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2" name="Freeform 91">
              <a:extLst>
                <a:ext uri="{FF2B5EF4-FFF2-40B4-BE49-F238E27FC236}">
                  <a16:creationId xmlns:a16="http://schemas.microsoft.com/office/drawing/2014/main" id="{A430604F-98FB-4903-A416-B4699FB54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3" name="Rectangle 92">
              <a:extLst>
                <a:ext uri="{FF2B5EF4-FFF2-40B4-BE49-F238E27FC236}">
                  <a16:creationId xmlns:a16="http://schemas.microsoft.com/office/drawing/2014/main" id="{BE9E2541-6D35-40BF-8099-4FA68A471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4" name="Freeform 93">
              <a:extLst>
                <a:ext uri="{FF2B5EF4-FFF2-40B4-BE49-F238E27FC236}">
                  <a16:creationId xmlns:a16="http://schemas.microsoft.com/office/drawing/2014/main" id="{590C60D3-668B-4429-9772-2E70E397D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5" name="Rectangle 94">
              <a:extLst>
                <a:ext uri="{FF2B5EF4-FFF2-40B4-BE49-F238E27FC236}">
                  <a16:creationId xmlns:a16="http://schemas.microsoft.com/office/drawing/2014/main" id="{87823174-ECBD-4DB1-830C-942109070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6" name="Freeform 95">
              <a:extLst>
                <a:ext uri="{FF2B5EF4-FFF2-40B4-BE49-F238E27FC236}">
                  <a16:creationId xmlns:a16="http://schemas.microsoft.com/office/drawing/2014/main" id="{6D62276B-60AA-4E0E-98FF-F1C66F85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7" name="Rectangle 96">
              <a:extLst>
                <a:ext uri="{FF2B5EF4-FFF2-40B4-BE49-F238E27FC236}">
                  <a16:creationId xmlns:a16="http://schemas.microsoft.com/office/drawing/2014/main" id="{5766D903-2162-4253-BAEC-868CF144B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8" name="Freeform 97">
              <a:extLst>
                <a:ext uri="{FF2B5EF4-FFF2-40B4-BE49-F238E27FC236}">
                  <a16:creationId xmlns:a16="http://schemas.microsoft.com/office/drawing/2014/main" id="{10EF3C2D-2F3B-4C21-BE80-BB0115690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9" name="Rectangle 98">
              <a:extLst>
                <a:ext uri="{FF2B5EF4-FFF2-40B4-BE49-F238E27FC236}">
                  <a16:creationId xmlns:a16="http://schemas.microsoft.com/office/drawing/2014/main" id="{A020AFE7-7A69-40C5-98E6-863E3E729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0" name="Freeform 99">
              <a:extLst>
                <a:ext uri="{FF2B5EF4-FFF2-40B4-BE49-F238E27FC236}">
                  <a16:creationId xmlns:a16="http://schemas.microsoft.com/office/drawing/2014/main" id="{1AB7C5A0-E1B9-4713-87A2-C20D1AA93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1" name="Rectangle 100">
              <a:extLst>
                <a:ext uri="{FF2B5EF4-FFF2-40B4-BE49-F238E27FC236}">
                  <a16:creationId xmlns:a16="http://schemas.microsoft.com/office/drawing/2014/main" id="{54A0591C-63CA-4CD0-97A4-1E61A645E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2" name="Freeform 101">
              <a:extLst>
                <a:ext uri="{FF2B5EF4-FFF2-40B4-BE49-F238E27FC236}">
                  <a16:creationId xmlns:a16="http://schemas.microsoft.com/office/drawing/2014/main" id="{FF1FD955-8D45-4A1B-BBE9-C9C3097E5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3" name="Rectangle 102">
              <a:extLst>
                <a:ext uri="{FF2B5EF4-FFF2-40B4-BE49-F238E27FC236}">
                  <a16:creationId xmlns:a16="http://schemas.microsoft.com/office/drawing/2014/main" id="{8640E2C3-53F9-4617-BDA8-C137B9933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4" name="Freeform 103">
              <a:extLst>
                <a:ext uri="{FF2B5EF4-FFF2-40B4-BE49-F238E27FC236}">
                  <a16:creationId xmlns:a16="http://schemas.microsoft.com/office/drawing/2014/main" id="{44F1E369-FA10-4918-B998-B19D4DD7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5" name="Rectangle 104">
              <a:extLst>
                <a:ext uri="{FF2B5EF4-FFF2-40B4-BE49-F238E27FC236}">
                  <a16:creationId xmlns:a16="http://schemas.microsoft.com/office/drawing/2014/main" id="{FCE77E49-D5C6-4489-B272-D598214D3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6" name="Freeform 105">
              <a:extLst>
                <a:ext uri="{FF2B5EF4-FFF2-40B4-BE49-F238E27FC236}">
                  <a16:creationId xmlns:a16="http://schemas.microsoft.com/office/drawing/2014/main" id="{21EC8846-4A39-4FF7-BB75-381661578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7" name="Rectangle 106">
              <a:extLst>
                <a:ext uri="{FF2B5EF4-FFF2-40B4-BE49-F238E27FC236}">
                  <a16:creationId xmlns:a16="http://schemas.microsoft.com/office/drawing/2014/main" id="{5BBF548F-316D-42FA-88CB-3D651B214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8" name="Freeform 107">
              <a:extLst>
                <a:ext uri="{FF2B5EF4-FFF2-40B4-BE49-F238E27FC236}">
                  <a16:creationId xmlns:a16="http://schemas.microsoft.com/office/drawing/2014/main" id="{AD527E40-B8A2-4256-AF95-9EDE00F06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9" name="Rectangle 108">
              <a:extLst>
                <a:ext uri="{FF2B5EF4-FFF2-40B4-BE49-F238E27FC236}">
                  <a16:creationId xmlns:a16="http://schemas.microsoft.com/office/drawing/2014/main" id="{10444440-7730-4BF0-B3E5-11528811F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0" name="Freeform 109">
              <a:extLst>
                <a:ext uri="{FF2B5EF4-FFF2-40B4-BE49-F238E27FC236}">
                  <a16:creationId xmlns:a16="http://schemas.microsoft.com/office/drawing/2014/main" id="{A76DEA32-96E8-490D-AF0D-89EEAA3F6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1" name="Rectangle 110">
              <a:extLst>
                <a:ext uri="{FF2B5EF4-FFF2-40B4-BE49-F238E27FC236}">
                  <a16:creationId xmlns:a16="http://schemas.microsoft.com/office/drawing/2014/main" id="{E86151C4-337B-4C2B-8D41-81FFCA6BE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2" name="Freeform 111">
              <a:extLst>
                <a:ext uri="{FF2B5EF4-FFF2-40B4-BE49-F238E27FC236}">
                  <a16:creationId xmlns:a16="http://schemas.microsoft.com/office/drawing/2014/main" id="{7AC60528-7C9B-4DDB-926A-BA07C5D65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3" name="Rectangle 112">
              <a:extLst>
                <a:ext uri="{FF2B5EF4-FFF2-40B4-BE49-F238E27FC236}">
                  <a16:creationId xmlns:a16="http://schemas.microsoft.com/office/drawing/2014/main" id="{35C5297E-995F-4D10-BF8E-064B93704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4" name="Freeform 113">
              <a:extLst>
                <a:ext uri="{FF2B5EF4-FFF2-40B4-BE49-F238E27FC236}">
                  <a16:creationId xmlns:a16="http://schemas.microsoft.com/office/drawing/2014/main" id="{F1C32772-25D9-424F-B146-91DA39998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5" name="Rectangle 114">
              <a:extLst>
                <a:ext uri="{FF2B5EF4-FFF2-40B4-BE49-F238E27FC236}">
                  <a16:creationId xmlns:a16="http://schemas.microsoft.com/office/drawing/2014/main" id="{0EE773A5-5715-462D-8CC4-084BB5501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6" name="Freeform 115">
              <a:extLst>
                <a:ext uri="{FF2B5EF4-FFF2-40B4-BE49-F238E27FC236}">
                  <a16:creationId xmlns:a16="http://schemas.microsoft.com/office/drawing/2014/main" id="{BF29E728-BEF4-43CC-8E45-0483F08D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7" name="Rectangle 116">
              <a:extLst>
                <a:ext uri="{FF2B5EF4-FFF2-40B4-BE49-F238E27FC236}">
                  <a16:creationId xmlns:a16="http://schemas.microsoft.com/office/drawing/2014/main" id="{7E0736F9-4182-4982-ACFA-79D17FB6A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8" name="Freeform 117">
              <a:extLst>
                <a:ext uri="{FF2B5EF4-FFF2-40B4-BE49-F238E27FC236}">
                  <a16:creationId xmlns:a16="http://schemas.microsoft.com/office/drawing/2014/main" id="{227B0539-A7FA-48B8-9C50-659262152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9" name="Rectangle 118">
              <a:extLst>
                <a:ext uri="{FF2B5EF4-FFF2-40B4-BE49-F238E27FC236}">
                  <a16:creationId xmlns:a16="http://schemas.microsoft.com/office/drawing/2014/main" id="{6B3FF3E7-8CB2-4E5D-B3C5-FBCA403B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0" name="Freeform 119">
              <a:extLst>
                <a:ext uri="{FF2B5EF4-FFF2-40B4-BE49-F238E27FC236}">
                  <a16:creationId xmlns:a16="http://schemas.microsoft.com/office/drawing/2014/main" id="{F027E860-F2B9-43E1-8813-AED36FD7E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1" name="Rectangle 120">
              <a:extLst>
                <a:ext uri="{FF2B5EF4-FFF2-40B4-BE49-F238E27FC236}">
                  <a16:creationId xmlns:a16="http://schemas.microsoft.com/office/drawing/2014/main" id="{416795F5-2E09-4C9E-BC0E-8789B649B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2" name="Freeform 121">
              <a:extLst>
                <a:ext uri="{FF2B5EF4-FFF2-40B4-BE49-F238E27FC236}">
                  <a16:creationId xmlns:a16="http://schemas.microsoft.com/office/drawing/2014/main" id="{6CEA1675-3D90-4EA1-8C2A-4A8AAC3DE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3" name="Rectangle 122">
              <a:extLst>
                <a:ext uri="{FF2B5EF4-FFF2-40B4-BE49-F238E27FC236}">
                  <a16:creationId xmlns:a16="http://schemas.microsoft.com/office/drawing/2014/main" id="{B3BD29CF-8CFD-4CD5-86C2-766CA6155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4" name="Freeform 123">
              <a:extLst>
                <a:ext uri="{FF2B5EF4-FFF2-40B4-BE49-F238E27FC236}">
                  <a16:creationId xmlns:a16="http://schemas.microsoft.com/office/drawing/2014/main" id="{7FD58087-A7DF-411D-B02B-2E3350780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5" name="Rectangle 124">
              <a:extLst>
                <a:ext uri="{FF2B5EF4-FFF2-40B4-BE49-F238E27FC236}">
                  <a16:creationId xmlns:a16="http://schemas.microsoft.com/office/drawing/2014/main" id="{0502126D-90B5-4DD3-BDFB-47FD4F809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6" name="Freeform 125">
              <a:extLst>
                <a:ext uri="{FF2B5EF4-FFF2-40B4-BE49-F238E27FC236}">
                  <a16:creationId xmlns:a16="http://schemas.microsoft.com/office/drawing/2014/main" id="{1742D580-4EFD-4F72-BC42-A97FDDC08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7" name="Rectangle 126">
              <a:extLst>
                <a:ext uri="{FF2B5EF4-FFF2-40B4-BE49-F238E27FC236}">
                  <a16:creationId xmlns:a16="http://schemas.microsoft.com/office/drawing/2014/main" id="{1B0E3DEC-112F-4760-AA6E-268535083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8" name="Freeform 127">
              <a:extLst>
                <a:ext uri="{FF2B5EF4-FFF2-40B4-BE49-F238E27FC236}">
                  <a16:creationId xmlns:a16="http://schemas.microsoft.com/office/drawing/2014/main" id="{BC046079-8CC5-4FC9-B89C-83CC8D31D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69" name="Rectangle 128">
              <a:extLst>
                <a:ext uri="{FF2B5EF4-FFF2-40B4-BE49-F238E27FC236}">
                  <a16:creationId xmlns:a16="http://schemas.microsoft.com/office/drawing/2014/main" id="{95C7C8DE-8CB3-4A72-84D0-7205ACE47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0" name="Freeform 129">
              <a:extLst>
                <a:ext uri="{FF2B5EF4-FFF2-40B4-BE49-F238E27FC236}">
                  <a16:creationId xmlns:a16="http://schemas.microsoft.com/office/drawing/2014/main" id="{692EAABC-AAF9-498A-9433-604EC2C83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1" name="Rectangle 130">
              <a:extLst>
                <a:ext uri="{FF2B5EF4-FFF2-40B4-BE49-F238E27FC236}">
                  <a16:creationId xmlns:a16="http://schemas.microsoft.com/office/drawing/2014/main" id="{6CBA98B5-38A4-4C67-AB89-1EDA0E8FC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2" name="Freeform 131">
              <a:extLst>
                <a:ext uri="{FF2B5EF4-FFF2-40B4-BE49-F238E27FC236}">
                  <a16:creationId xmlns:a16="http://schemas.microsoft.com/office/drawing/2014/main" id="{90517B32-09B7-43E4-8129-3CF3C999D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3" name="Rectangle 132">
              <a:extLst>
                <a:ext uri="{FF2B5EF4-FFF2-40B4-BE49-F238E27FC236}">
                  <a16:creationId xmlns:a16="http://schemas.microsoft.com/office/drawing/2014/main" id="{BC998FC2-9C4E-47D4-8291-AA6D26D23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4" name="Freeform 133">
              <a:extLst>
                <a:ext uri="{FF2B5EF4-FFF2-40B4-BE49-F238E27FC236}">
                  <a16:creationId xmlns:a16="http://schemas.microsoft.com/office/drawing/2014/main" id="{B05DC9F3-7FD8-4D6B-A07A-35425955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5" name="Rectangle 134">
              <a:extLst>
                <a:ext uri="{FF2B5EF4-FFF2-40B4-BE49-F238E27FC236}">
                  <a16:creationId xmlns:a16="http://schemas.microsoft.com/office/drawing/2014/main" id="{7AC32149-A453-445C-B5B8-7646000DF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6" name="Freeform 135">
              <a:extLst>
                <a:ext uri="{FF2B5EF4-FFF2-40B4-BE49-F238E27FC236}">
                  <a16:creationId xmlns:a16="http://schemas.microsoft.com/office/drawing/2014/main" id="{1F81CBB7-F100-4327-8E0B-F666ED299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7" name="Rectangle 136">
              <a:extLst>
                <a:ext uri="{FF2B5EF4-FFF2-40B4-BE49-F238E27FC236}">
                  <a16:creationId xmlns:a16="http://schemas.microsoft.com/office/drawing/2014/main" id="{F7D074E1-0490-4E14-8C02-C68A244FC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8" name="Freeform 137">
              <a:extLst>
                <a:ext uri="{FF2B5EF4-FFF2-40B4-BE49-F238E27FC236}">
                  <a16:creationId xmlns:a16="http://schemas.microsoft.com/office/drawing/2014/main" id="{42FCCC35-388A-4667-BDA7-2D513E879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9" name="Rectangle 138">
              <a:extLst>
                <a:ext uri="{FF2B5EF4-FFF2-40B4-BE49-F238E27FC236}">
                  <a16:creationId xmlns:a16="http://schemas.microsoft.com/office/drawing/2014/main" id="{E91EFD75-645C-47DA-8C86-1255ACA35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0" name="Freeform 139">
              <a:extLst>
                <a:ext uri="{FF2B5EF4-FFF2-40B4-BE49-F238E27FC236}">
                  <a16:creationId xmlns:a16="http://schemas.microsoft.com/office/drawing/2014/main" id="{D2963BEC-640A-4D58-882D-20C683AEE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1" name="Rectangle 140">
              <a:extLst>
                <a:ext uri="{FF2B5EF4-FFF2-40B4-BE49-F238E27FC236}">
                  <a16:creationId xmlns:a16="http://schemas.microsoft.com/office/drawing/2014/main" id="{CDE124B5-B1AD-45D3-8D5E-ED34DEAC6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2" name="Freeform 141">
              <a:extLst>
                <a:ext uri="{FF2B5EF4-FFF2-40B4-BE49-F238E27FC236}">
                  <a16:creationId xmlns:a16="http://schemas.microsoft.com/office/drawing/2014/main" id="{CAA68A85-3217-49C9-B282-ED51BA1BE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3" name="Rectangle 142">
              <a:extLst>
                <a:ext uri="{FF2B5EF4-FFF2-40B4-BE49-F238E27FC236}">
                  <a16:creationId xmlns:a16="http://schemas.microsoft.com/office/drawing/2014/main" id="{E5A483FE-40A4-487B-9F47-3B83642AC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4" name="Freeform 143">
              <a:extLst>
                <a:ext uri="{FF2B5EF4-FFF2-40B4-BE49-F238E27FC236}">
                  <a16:creationId xmlns:a16="http://schemas.microsoft.com/office/drawing/2014/main" id="{8EC2ACA9-21E3-4C1C-819A-43A1FC0A2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5" name="Rectangle 144">
              <a:extLst>
                <a:ext uri="{FF2B5EF4-FFF2-40B4-BE49-F238E27FC236}">
                  <a16:creationId xmlns:a16="http://schemas.microsoft.com/office/drawing/2014/main" id="{79D3732D-5623-47D5-B1AC-9566219A5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6" name="Freeform 145">
              <a:extLst>
                <a:ext uri="{FF2B5EF4-FFF2-40B4-BE49-F238E27FC236}">
                  <a16:creationId xmlns:a16="http://schemas.microsoft.com/office/drawing/2014/main" id="{828C8958-0250-45B7-84B8-6908DE22E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7" name="Rectangle 146">
              <a:extLst>
                <a:ext uri="{FF2B5EF4-FFF2-40B4-BE49-F238E27FC236}">
                  <a16:creationId xmlns:a16="http://schemas.microsoft.com/office/drawing/2014/main" id="{1E2261B4-C926-445A-9EB6-F9CD0F3575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8" name="Freeform 147">
              <a:extLst>
                <a:ext uri="{FF2B5EF4-FFF2-40B4-BE49-F238E27FC236}">
                  <a16:creationId xmlns:a16="http://schemas.microsoft.com/office/drawing/2014/main" id="{AA75760E-3819-4933-82CF-1244EE646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9" name="Rectangle 148">
              <a:extLst>
                <a:ext uri="{FF2B5EF4-FFF2-40B4-BE49-F238E27FC236}">
                  <a16:creationId xmlns:a16="http://schemas.microsoft.com/office/drawing/2014/main" id="{335D3EC3-9D2E-4E8D-B24A-82CBD67AA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0" name="Freeform 149">
              <a:extLst>
                <a:ext uri="{FF2B5EF4-FFF2-40B4-BE49-F238E27FC236}">
                  <a16:creationId xmlns:a16="http://schemas.microsoft.com/office/drawing/2014/main" id="{F39111CE-0B47-4CC7-8346-B58F3511F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1" name="Rectangle 150">
              <a:extLst>
                <a:ext uri="{FF2B5EF4-FFF2-40B4-BE49-F238E27FC236}">
                  <a16:creationId xmlns:a16="http://schemas.microsoft.com/office/drawing/2014/main" id="{77F368F1-9C66-4F60-B233-53BDFC4EE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2" name="Freeform 151">
              <a:extLst>
                <a:ext uri="{FF2B5EF4-FFF2-40B4-BE49-F238E27FC236}">
                  <a16:creationId xmlns:a16="http://schemas.microsoft.com/office/drawing/2014/main" id="{CA292A0C-A43A-4BFA-A3B1-99C8063BB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3" name="Rectangle 152">
              <a:extLst>
                <a:ext uri="{FF2B5EF4-FFF2-40B4-BE49-F238E27FC236}">
                  <a16:creationId xmlns:a16="http://schemas.microsoft.com/office/drawing/2014/main" id="{B844E3D0-8B25-4632-A286-DAC240C97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4" name="Freeform 153">
              <a:extLst>
                <a:ext uri="{FF2B5EF4-FFF2-40B4-BE49-F238E27FC236}">
                  <a16:creationId xmlns:a16="http://schemas.microsoft.com/office/drawing/2014/main" id="{2DC85D66-96EC-4D62-8BD4-0127B5C04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5" name="Rectangle 154">
              <a:extLst>
                <a:ext uri="{FF2B5EF4-FFF2-40B4-BE49-F238E27FC236}">
                  <a16:creationId xmlns:a16="http://schemas.microsoft.com/office/drawing/2014/main" id="{33F73B67-AF27-45EA-B70F-47D8445FF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6" name="Freeform 155">
              <a:extLst>
                <a:ext uri="{FF2B5EF4-FFF2-40B4-BE49-F238E27FC236}">
                  <a16:creationId xmlns:a16="http://schemas.microsoft.com/office/drawing/2014/main" id="{316D57D2-9452-47E5-BE33-C8F5334A7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7" name="Rectangle 156">
              <a:extLst>
                <a:ext uri="{FF2B5EF4-FFF2-40B4-BE49-F238E27FC236}">
                  <a16:creationId xmlns:a16="http://schemas.microsoft.com/office/drawing/2014/main" id="{9A22C8DA-81FA-4357-9F57-5941575E7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8" name="Freeform 157">
              <a:extLst>
                <a:ext uri="{FF2B5EF4-FFF2-40B4-BE49-F238E27FC236}">
                  <a16:creationId xmlns:a16="http://schemas.microsoft.com/office/drawing/2014/main" id="{26E713CC-10D4-4766-A7D6-96A034121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9" name="Rectangle 158">
              <a:extLst>
                <a:ext uri="{FF2B5EF4-FFF2-40B4-BE49-F238E27FC236}">
                  <a16:creationId xmlns:a16="http://schemas.microsoft.com/office/drawing/2014/main" id="{556E5EE0-B5BA-4B03-BA0A-7577F73CF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0" name="Freeform 159">
              <a:extLst>
                <a:ext uri="{FF2B5EF4-FFF2-40B4-BE49-F238E27FC236}">
                  <a16:creationId xmlns:a16="http://schemas.microsoft.com/office/drawing/2014/main" id="{C058481B-6824-4B49-8BAC-1F165350C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1" name="Rectangle 160">
              <a:extLst>
                <a:ext uri="{FF2B5EF4-FFF2-40B4-BE49-F238E27FC236}">
                  <a16:creationId xmlns:a16="http://schemas.microsoft.com/office/drawing/2014/main" id="{99188DAE-A2BD-4B22-A852-7774206EE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2" name="Freeform 161">
              <a:extLst>
                <a:ext uri="{FF2B5EF4-FFF2-40B4-BE49-F238E27FC236}">
                  <a16:creationId xmlns:a16="http://schemas.microsoft.com/office/drawing/2014/main" id="{6D85D6F3-1E4A-4C84-A84F-EEE1E7D97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3" name="Rectangle 162">
              <a:extLst>
                <a:ext uri="{FF2B5EF4-FFF2-40B4-BE49-F238E27FC236}">
                  <a16:creationId xmlns:a16="http://schemas.microsoft.com/office/drawing/2014/main" id="{DECC1EB7-D913-421A-BEE8-9F60D6145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4" name="Freeform 163">
              <a:extLst>
                <a:ext uri="{FF2B5EF4-FFF2-40B4-BE49-F238E27FC236}">
                  <a16:creationId xmlns:a16="http://schemas.microsoft.com/office/drawing/2014/main" id="{18C4BACD-221C-4108-A787-0CB1ADDCC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5" name="Rectangle 164">
              <a:extLst>
                <a:ext uri="{FF2B5EF4-FFF2-40B4-BE49-F238E27FC236}">
                  <a16:creationId xmlns:a16="http://schemas.microsoft.com/office/drawing/2014/main" id="{D9DA4D23-8E3E-4F94-8F4D-ACAB9BCF9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6" name="Freeform 165">
              <a:extLst>
                <a:ext uri="{FF2B5EF4-FFF2-40B4-BE49-F238E27FC236}">
                  <a16:creationId xmlns:a16="http://schemas.microsoft.com/office/drawing/2014/main" id="{E767BBC5-CBC1-4D83-AD7E-BF6628004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7" name="Rectangle 166">
              <a:extLst>
                <a:ext uri="{FF2B5EF4-FFF2-40B4-BE49-F238E27FC236}">
                  <a16:creationId xmlns:a16="http://schemas.microsoft.com/office/drawing/2014/main" id="{29D85CF7-AB53-4632-9E15-184C94D41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8" name="Freeform 167">
              <a:extLst>
                <a:ext uri="{FF2B5EF4-FFF2-40B4-BE49-F238E27FC236}">
                  <a16:creationId xmlns:a16="http://schemas.microsoft.com/office/drawing/2014/main" id="{A0D10F16-90F4-4485-8B6E-07E15DB1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9" name="Rectangle 168">
              <a:extLst>
                <a:ext uri="{FF2B5EF4-FFF2-40B4-BE49-F238E27FC236}">
                  <a16:creationId xmlns:a16="http://schemas.microsoft.com/office/drawing/2014/main" id="{8E6C7199-E8C1-4CD9-8BBC-6C9BE19D0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0" name="Freeform 169">
              <a:extLst>
                <a:ext uri="{FF2B5EF4-FFF2-40B4-BE49-F238E27FC236}">
                  <a16:creationId xmlns:a16="http://schemas.microsoft.com/office/drawing/2014/main" id="{B718A208-1760-48F0-9445-3D48AF0CD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1" name="Rectangle 170">
              <a:extLst>
                <a:ext uri="{FF2B5EF4-FFF2-40B4-BE49-F238E27FC236}">
                  <a16:creationId xmlns:a16="http://schemas.microsoft.com/office/drawing/2014/main" id="{15997B7D-D705-4202-9246-006FF1207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2" name="Freeform 171">
              <a:extLst>
                <a:ext uri="{FF2B5EF4-FFF2-40B4-BE49-F238E27FC236}">
                  <a16:creationId xmlns:a16="http://schemas.microsoft.com/office/drawing/2014/main" id="{F31CD2F0-508F-4CAB-BFC6-29D9D5507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3" name="Rectangle 172">
              <a:extLst>
                <a:ext uri="{FF2B5EF4-FFF2-40B4-BE49-F238E27FC236}">
                  <a16:creationId xmlns:a16="http://schemas.microsoft.com/office/drawing/2014/main" id="{92252CC8-9015-413D-AD6D-BDF4FF860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4" name="Freeform 173">
              <a:extLst>
                <a:ext uri="{FF2B5EF4-FFF2-40B4-BE49-F238E27FC236}">
                  <a16:creationId xmlns:a16="http://schemas.microsoft.com/office/drawing/2014/main" id="{F5CF28F0-2A01-4BBF-AB7A-D3750BFF9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5" name="Rectangle 174">
              <a:extLst>
                <a:ext uri="{FF2B5EF4-FFF2-40B4-BE49-F238E27FC236}">
                  <a16:creationId xmlns:a16="http://schemas.microsoft.com/office/drawing/2014/main" id="{DF5277AD-3127-4281-8C69-FC658F6E6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6" name="Freeform 175">
              <a:extLst>
                <a:ext uri="{FF2B5EF4-FFF2-40B4-BE49-F238E27FC236}">
                  <a16:creationId xmlns:a16="http://schemas.microsoft.com/office/drawing/2014/main" id="{C11E58A3-3A6A-48D2-B3A7-9906888F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7" name="Rectangle 176">
              <a:extLst>
                <a:ext uri="{FF2B5EF4-FFF2-40B4-BE49-F238E27FC236}">
                  <a16:creationId xmlns:a16="http://schemas.microsoft.com/office/drawing/2014/main" id="{6F37ED5E-CA61-455D-8121-2A51F08CA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8" name="Freeform 177">
              <a:extLst>
                <a:ext uri="{FF2B5EF4-FFF2-40B4-BE49-F238E27FC236}">
                  <a16:creationId xmlns:a16="http://schemas.microsoft.com/office/drawing/2014/main" id="{D21AB4C7-B00A-4822-BD92-3BBB23CBC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9" name="Rectangle 178">
              <a:extLst>
                <a:ext uri="{FF2B5EF4-FFF2-40B4-BE49-F238E27FC236}">
                  <a16:creationId xmlns:a16="http://schemas.microsoft.com/office/drawing/2014/main" id="{7DB2ADDB-D278-49E7-8782-AF770DECD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0" name="Freeform 179">
              <a:extLst>
                <a:ext uri="{FF2B5EF4-FFF2-40B4-BE49-F238E27FC236}">
                  <a16:creationId xmlns:a16="http://schemas.microsoft.com/office/drawing/2014/main" id="{954A5D1A-4A44-4B35-8330-DEDEA09E2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1" name="Rectangle 180">
              <a:extLst>
                <a:ext uri="{FF2B5EF4-FFF2-40B4-BE49-F238E27FC236}">
                  <a16:creationId xmlns:a16="http://schemas.microsoft.com/office/drawing/2014/main" id="{9F499114-CA06-4BD9-8254-CE9837FDD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2" name="Freeform 181">
              <a:extLst>
                <a:ext uri="{FF2B5EF4-FFF2-40B4-BE49-F238E27FC236}">
                  <a16:creationId xmlns:a16="http://schemas.microsoft.com/office/drawing/2014/main" id="{6A0B14A9-A14A-4AAC-9877-415DD42D1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3" name="Rectangle 182">
              <a:extLst>
                <a:ext uri="{FF2B5EF4-FFF2-40B4-BE49-F238E27FC236}">
                  <a16:creationId xmlns:a16="http://schemas.microsoft.com/office/drawing/2014/main" id="{B9472DA8-A21D-44D5-B96F-939A14245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4" name="Freeform 183">
              <a:extLst>
                <a:ext uri="{FF2B5EF4-FFF2-40B4-BE49-F238E27FC236}">
                  <a16:creationId xmlns:a16="http://schemas.microsoft.com/office/drawing/2014/main" id="{0EED802D-8CE8-4590-A462-207EFC827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5" name="Rectangle 184">
              <a:extLst>
                <a:ext uri="{FF2B5EF4-FFF2-40B4-BE49-F238E27FC236}">
                  <a16:creationId xmlns:a16="http://schemas.microsoft.com/office/drawing/2014/main" id="{B6C5BD6E-AFD2-46B7-8162-BA8FE6ECD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6" name="Freeform 185">
              <a:extLst>
                <a:ext uri="{FF2B5EF4-FFF2-40B4-BE49-F238E27FC236}">
                  <a16:creationId xmlns:a16="http://schemas.microsoft.com/office/drawing/2014/main" id="{F4D4057C-BF6F-4AF4-B847-D1AB88FD5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7" name="Rectangle 186">
              <a:extLst>
                <a:ext uri="{FF2B5EF4-FFF2-40B4-BE49-F238E27FC236}">
                  <a16:creationId xmlns:a16="http://schemas.microsoft.com/office/drawing/2014/main" id="{C5ED8EF4-A724-4799-8997-AFB6C75C0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8" name="Freeform 187">
              <a:extLst>
                <a:ext uri="{FF2B5EF4-FFF2-40B4-BE49-F238E27FC236}">
                  <a16:creationId xmlns:a16="http://schemas.microsoft.com/office/drawing/2014/main" id="{DF309487-05BD-47EC-9976-16EE5A069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9" name="Rectangle 188">
              <a:extLst>
                <a:ext uri="{FF2B5EF4-FFF2-40B4-BE49-F238E27FC236}">
                  <a16:creationId xmlns:a16="http://schemas.microsoft.com/office/drawing/2014/main" id="{8B86AF19-53A9-455E-A088-85E7C6E61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0" name="Freeform 189">
              <a:extLst>
                <a:ext uri="{FF2B5EF4-FFF2-40B4-BE49-F238E27FC236}">
                  <a16:creationId xmlns:a16="http://schemas.microsoft.com/office/drawing/2014/main" id="{C58F6A6C-7609-424B-91CB-810D550B2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1" name="Rectangle 190">
              <a:extLst>
                <a:ext uri="{FF2B5EF4-FFF2-40B4-BE49-F238E27FC236}">
                  <a16:creationId xmlns:a16="http://schemas.microsoft.com/office/drawing/2014/main" id="{12E6E4B5-8B02-4933-85A9-8774AE8A8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2" name="Freeform 191">
              <a:extLst>
                <a:ext uri="{FF2B5EF4-FFF2-40B4-BE49-F238E27FC236}">
                  <a16:creationId xmlns:a16="http://schemas.microsoft.com/office/drawing/2014/main" id="{D8BD9505-4518-49E5-8C3E-B05A0DB34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3" name="Rectangle 192">
              <a:extLst>
                <a:ext uri="{FF2B5EF4-FFF2-40B4-BE49-F238E27FC236}">
                  <a16:creationId xmlns:a16="http://schemas.microsoft.com/office/drawing/2014/main" id="{B9248A33-25BC-49CF-B681-80F18BF8E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4" name="Freeform 193">
              <a:extLst>
                <a:ext uri="{FF2B5EF4-FFF2-40B4-BE49-F238E27FC236}">
                  <a16:creationId xmlns:a16="http://schemas.microsoft.com/office/drawing/2014/main" id="{842B7204-BAA8-4C62-87E4-F7709089D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5" name="Rectangle 194">
              <a:extLst>
                <a:ext uri="{FF2B5EF4-FFF2-40B4-BE49-F238E27FC236}">
                  <a16:creationId xmlns:a16="http://schemas.microsoft.com/office/drawing/2014/main" id="{3F10FA66-4820-49E1-A91B-9084BDA31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6" name="Freeform 195">
              <a:extLst>
                <a:ext uri="{FF2B5EF4-FFF2-40B4-BE49-F238E27FC236}">
                  <a16:creationId xmlns:a16="http://schemas.microsoft.com/office/drawing/2014/main" id="{403FB92B-30E6-44F1-9793-46D172D7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7" name="Rectangle 196">
              <a:extLst>
                <a:ext uri="{FF2B5EF4-FFF2-40B4-BE49-F238E27FC236}">
                  <a16:creationId xmlns:a16="http://schemas.microsoft.com/office/drawing/2014/main" id="{338D0F7D-B2CE-4BB9-B514-3EF980317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8" name="Freeform 197">
              <a:extLst>
                <a:ext uri="{FF2B5EF4-FFF2-40B4-BE49-F238E27FC236}">
                  <a16:creationId xmlns:a16="http://schemas.microsoft.com/office/drawing/2014/main" id="{940D8B60-4432-42FD-B48B-AFA8917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9" name="Rectangle 198">
              <a:extLst>
                <a:ext uri="{FF2B5EF4-FFF2-40B4-BE49-F238E27FC236}">
                  <a16:creationId xmlns:a16="http://schemas.microsoft.com/office/drawing/2014/main" id="{6D7C45E6-4D00-4A1D-A8EE-502D850F2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0" name="Freeform 199">
              <a:extLst>
                <a:ext uri="{FF2B5EF4-FFF2-40B4-BE49-F238E27FC236}">
                  <a16:creationId xmlns:a16="http://schemas.microsoft.com/office/drawing/2014/main" id="{C572EFF7-47E0-4701-9269-22B49AA30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1" name="Rectangle 200">
              <a:extLst>
                <a:ext uri="{FF2B5EF4-FFF2-40B4-BE49-F238E27FC236}">
                  <a16:creationId xmlns:a16="http://schemas.microsoft.com/office/drawing/2014/main" id="{E3A33D7A-0A23-4138-A5AA-991F9DC9D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2" name="Freeform 201">
              <a:extLst>
                <a:ext uri="{FF2B5EF4-FFF2-40B4-BE49-F238E27FC236}">
                  <a16:creationId xmlns:a16="http://schemas.microsoft.com/office/drawing/2014/main" id="{0B888552-44BB-4F87-8E6F-ACF67AA5A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3" name="Rectangle 202">
              <a:extLst>
                <a:ext uri="{FF2B5EF4-FFF2-40B4-BE49-F238E27FC236}">
                  <a16:creationId xmlns:a16="http://schemas.microsoft.com/office/drawing/2014/main" id="{3825A965-DCE8-41EE-BAD1-CB93DA076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4" name="Freeform 203">
              <a:extLst>
                <a:ext uri="{FF2B5EF4-FFF2-40B4-BE49-F238E27FC236}">
                  <a16:creationId xmlns:a16="http://schemas.microsoft.com/office/drawing/2014/main" id="{7CFABA65-3768-47AB-B566-7AC2321B0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5" name="Rectangle 204">
              <a:extLst>
                <a:ext uri="{FF2B5EF4-FFF2-40B4-BE49-F238E27FC236}">
                  <a16:creationId xmlns:a16="http://schemas.microsoft.com/office/drawing/2014/main" id="{5E549EBF-5E5E-4DFB-A75A-FF3CC7065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" name="Group 406">
            <a:extLst>
              <a:ext uri="{FF2B5EF4-FFF2-40B4-BE49-F238E27FC236}">
                <a16:creationId xmlns:a16="http://schemas.microsoft.com/office/drawing/2014/main" id="{5414D1BD-AE3B-4BE4-A786-D7691419A026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4784725"/>
            <a:ext cx="7938" cy="4763"/>
            <a:chOff x="774" y="3014"/>
            <a:chExt cx="5" cy="3"/>
          </a:xfrm>
        </p:grpSpPr>
        <p:sp>
          <p:nvSpPr>
            <p:cNvPr id="5146" name="Freeform 206">
              <a:extLst>
                <a:ext uri="{FF2B5EF4-FFF2-40B4-BE49-F238E27FC236}">
                  <a16:creationId xmlns:a16="http://schemas.microsoft.com/office/drawing/2014/main" id="{2816D2A5-5F38-4F77-8C0B-3A8FF2201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7" name="Rectangle 207">
              <a:extLst>
                <a:ext uri="{FF2B5EF4-FFF2-40B4-BE49-F238E27FC236}">
                  <a16:creationId xmlns:a16="http://schemas.microsoft.com/office/drawing/2014/main" id="{E44A6C41-8749-4E00-81C4-7EE5ABE4C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8" name="Freeform 208">
              <a:extLst>
                <a:ext uri="{FF2B5EF4-FFF2-40B4-BE49-F238E27FC236}">
                  <a16:creationId xmlns:a16="http://schemas.microsoft.com/office/drawing/2014/main" id="{4F9D19F1-7330-4029-9255-03188BAA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9" name="Rectangle 209">
              <a:extLst>
                <a:ext uri="{FF2B5EF4-FFF2-40B4-BE49-F238E27FC236}">
                  <a16:creationId xmlns:a16="http://schemas.microsoft.com/office/drawing/2014/main" id="{CAD67C99-BFD9-4883-8944-1D24F8D20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0" name="Freeform 210">
              <a:extLst>
                <a:ext uri="{FF2B5EF4-FFF2-40B4-BE49-F238E27FC236}">
                  <a16:creationId xmlns:a16="http://schemas.microsoft.com/office/drawing/2014/main" id="{B2320804-CA55-43B3-8F15-C10A11422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1" name="Rectangle 211">
              <a:extLst>
                <a:ext uri="{FF2B5EF4-FFF2-40B4-BE49-F238E27FC236}">
                  <a16:creationId xmlns:a16="http://schemas.microsoft.com/office/drawing/2014/main" id="{6AB2B0EC-D444-44DD-834D-949F8EF1C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2" name="Freeform 212">
              <a:extLst>
                <a:ext uri="{FF2B5EF4-FFF2-40B4-BE49-F238E27FC236}">
                  <a16:creationId xmlns:a16="http://schemas.microsoft.com/office/drawing/2014/main" id="{855B4FB4-3C70-44D5-A844-3AE9F9F4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3" name="Rectangle 213">
              <a:extLst>
                <a:ext uri="{FF2B5EF4-FFF2-40B4-BE49-F238E27FC236}">
                  <a16:creationId xmlns:a16="http://schemas.microsoft.com/office/drawing/2014/main" id="{A1E27D14-65D5-40C2-9E2C-4AC7E77F9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4" name="Freeform 214">
              <a:extLst>
                <a:ext uri="{FF2B5EF4-FFF2-40B4-BE49-F238E27FC236}">
                  <a16:creationId xmlns:a16="http://schemas.microsoft.com/office/drawing/2014/main" id="{33188195-55A3-48AA-BE4D-7576DE235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5" name="Rectangle 215">
              <a:extLst>
                <a:ext uri="{FF2B5EF4-FFF2-40B4-BE49-F238E27FC236}">
                  <a16:creationId xmlns:a16="http://schemas.microsoft.com/office/drawing/2014/main" id="{AB036E22-4A63-4074-A78C-3F86B999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6" name="Freeform 216">
              <a:extLst>
                <a:ext uri="{FF2B5EF4-FFF2-40B4-BE49-F238E27FC236}">
                  <a16:creationId xmlns:a16="http://schemas.microsoft.com/office/drawing/2014/main" id="{F850030E-3393-4749-9E47-0B3FD6797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7" name="Rectangle 217">
              <a:extLst>
                <a:ext uri="{FF2B5EF4-FFF2-40B4-BE49-F238E27FC236}">
                  <a16:creationId xmlns:a16="http://schemas.microsoft.com/office/drawing/2014/main" id="{F7E8666B-B063-4439-82C1-A04FE4285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8" name="Freeform 218">
              <a:extLst>
                <a:ext uri="{FF2B5EF4-FFF2-40B4-BE49-F238E27FC236}">
                  <a16:creationId xmlns:a16="http://schemas.microsoft.com/office/drawing/2014/main" id="{24B424AD-D29C-46D9-AAE6-FBC727026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9" name="Rectangle 219">
              <a:extLst>
                <a:ext uri="{FF2B5EF4-FFF2-40B4-BE49-F238E27FC236}">
                  <a16:creationId xmlns:a16="http://schemas.microsoft.com/office/drawing/2014/main" id="{A392FC5B-4BE8-4523-8AB7-F5E3E3E99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0" name="Freeform 220">
              <a:extLst>
                <a:ext uri="{FF2B5EF4-FFF2-40B4-BE49-F238E27FC236}">
                  <a16:creationId xmlns:a16="http://schemas.microsoft.com/office/drawing/2014/main" id="{4B1E847E-8D7A-4724-ADAE-4405C9BC6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1" name="Rectangle 221">
              <a:extLst>
                <a:ext uri="{FF2B5EF4-FFF2-40B4-BE49-F238E27FC236}">
                  <a16:creationId xmlns:a16="http://schemas.microsoft.com/office/drawing/2014/main" id="{188C25AF-0FDE-4E41-8EA1-AE195493E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2" name="Freeform 222">
              <a:extLst>
                <a:ext uri="{FF2B5EF4-FFF2-40B4-BE49-F238E27FC236}">
                  <a16:creationId xmlns:a16="http://schemas.microsoft.com/office/drawing/2014/main" id="{03FB4EF3-6AED-4EE3-B723-D0BB468AC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3" name="Rectangle 223">
              <a:extLst>
                <a:ext uri="{FF2B5EF4-FFF2-40B4-BE49-F238E27FC236}">
                  <a16:creationId xmlns:a16="http://schemas.microsoft.com/office/drawing/2014/main" id="{3B2992E0-5A67-4075-B268-8EDC6556A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4" name="Freeform 224">
              <a:extLst>
                <a:ext uri="{FF2B5EF4-FFF2-40B4-BE49-F238E27FC236}">
                  <a16:creationId xmlns:a16="http://schemas.microsoft.com/office/drawing/2014/main" id="{96B5D30D-8D80-41F1-BADB-559A24B47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5" name="Rectangle 225">
              <a:extLst>
                <a:ext uri="{FF2B5EF4-FFF2-40B4-BE49-F238E27FC236}">
                  <a16:creationId xmlns:a16="http://schemas.microsoft.com/office/drawing/2014/main" id="{D9C68D28-AFF8-40F6-A2B0-D8452160F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6" name="Freeform 226">
              <a:extLst>
                <a:ext uri="{FF2B5EF4-FFF2-40B4-BE49-F238E27FC236}">
                  <a16:creationId xmlns:a16="http://schemas.microsoft.com/office/drawing/2014/main" id="{87E97DD3-76F3-4C62-882B-5FB3309F8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7" name="Rectangle 227">
              <a:extLst>
                <a:ext uri="{FF2B5EF4-FFF2-40B4-BE49-F238E27FC236}">
                  <a16:creationId xmlns:a16="http://schemas.microsoft.com/office/drawing/2014/main" id="{3B26EDEB-B446-46D6-830D-45705E577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8" name="Freeform 228">
              <a:extLst>
                <a:ext uri="{FF2B5EF4-FFF2-40B4-BE49-F238E27FC236}">
                  <a16:creationId xmlns:a16="http://schemas.microsoft.com/office/drawing/2014/main" id="{FA446496-2451-416F-8754-5357BE5EA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9" name="Rectangle 229">
              <a:extLst>
                <a:ext uri="{FF2B5EF4-FFF2-40B4-BE49-F238E27FC236}">
                  <a16:creationId xmlns:a16="http://schemas.microsoft.com/office/drawing/2014/main" id="{FDF19543-E62F-4779-87EA-7777A272D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0" name="Freeform 230">
              <a:extLst>
                <a:ext uri="{FF2B5EF4-FFF2-40B4-BE49-F238E27FC236}">
                  <a16:creationId xmlns:a16="http://schemas.microsoft.com/office/drawing/2014/main" id="{392ED488-C221-4D88-B045-4D7D9D6FB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1" name="Rectangle 231">
              <a:extLst>
                <a:ext uri="{FF2B5EF4-FFF2-40B4-BE49-F238E27FC236}">
                  <a16:creationId xmlns:a16="http://schemas.microsoft.com/office/drawing/2014/main" id="{3219944A-B225-498C-B558-657019006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2" name="Freeform 232">
              <a:extLst>
                <a:ext uri="{FF2B5EF4-FFF2-40B4-BE49-F238E27FC236}">
                  <a16:creationId xmlns:a16="http://schemas.microsoft.com/office/drawing/2014/main" id="{DFF64A95-E110-4A9C-954B-8F763BE70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3" name="Rectangle 233">
              <a:extLst>
                <a:ext uri="{FF2B5EF4-FFF2-40B4-BE49-F238E27FC236}">
                  <a16:creationId xmlns:a16="http://schemas.microsoft.com/office/drawing/2014/main" id="{8D324E9C-E887-43EE-80B2-360F5B0B5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4" name="Freeform 234">
              <a:extLst>
                <a:ext uri="{FF2B5EF4-FFF2-40B4-BE49-F238E27FC236}">
                  <a16:creationId xmlns:a16="http://schemas.microsoft.com/office/drawing/2014/main" id="{3EF84F5D-65DE-449F-9BCD-28FABECA7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5" name="Rectangle 235">
              <a:extLst>
                <a:ext uri="{FF2B5EF4-FFF2-40B4-BE49-F238E27FC236}">
                  <a16:creationId xmlns:a16="http://schemas.microsoft.com/office/drawing/2014/main" id="{D2436584-5DDC-413D-9145-ED221D794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6" name="Freeform 236">
              <a:extLst>
                <a:ext uri="{FF2B5EF4-FFF2-40B4-BE49-F238E27FC236}">
                  <a16:creationId xmlns:a16="http://schemas.microsoft.com/office/drawing/2014/main" id="{7E0892F4-E13D-492D-B4FB-44281FDBB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7" name="Rectangle 237">
              <a:extLst>
                <a:ext uri="{FF2B5EF4-FFF2-40B4-BE49-F238E27FC236}">
                  <a16:creationId xmlns:a16="http://schemas.microsoft.com/office/drawing/2014/main" id="{A7B550C5-967E-479B-9344-F9BBE8B8E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8" name="Freeform 238">
              <a:extLst>
                <a:ext uri="{FF2B5EF4-FFF2-40B4-BE49-F238E27FC236}">
                  <a16:creationId xmlns:a16="http://schemas.microsoft.com/office/drawing/2014/main" id="{B0082DE1-FC66-468D-AE0C-2284DBB7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9" name="Rectangle 239">
              <a:extLst>
                <a:ext uri="{FF2B5EF4-FFF2-40B4-BE49-F238E27FC236}">
                  <a16:creationId xmlns:a16="http://schemas.microsoft.com/office/drawing/2014/main" id="{A69687D8-F6A5-4EDF-A01F-094579358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0" name="Freeform 240">
              <a:extLst>
                <a:ext uri="{FF2B5EF4-FFF2-40B4-BE49-F238E27FC236}">
                  <a16:creationId xmlns:a16="http://schemas.microsoft.com/office/drawing/2014/main" id="{04FB9B09-5764-4213-8189-875337F4D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1" name="Rectangle 241">
              <a:extLst>
                <a:ext uri="{FF2B5EF4-FFF2-40B4-BE49-F238E27FC236}">
                  <a16:creationId xmlns:a16="http://schemas.microsoft.com/office/drawing/2014/main" id="{27B87FB1-A03B-4F2F-B89F-95C6A8807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2" name="Freeform 242">
              <a:extLst>
                <a:ext uri="{FF2B5EF4-FFF2-40B4-BE49-F238E27FC236}">
                  <a16:creationId xmlns:a16="http://schemas.microsoft.com/office/drawing/2014/main" id="{716A933A-35F3-40D0-9246-7ADEAE9E1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3" name="Rectangle 243">
              <a:extLst>
                <a:ext uri="{FF2B5EF4-FFF2-40B4-BE49-F238E27FC236}">
                  <a16:creationId xmlns:a16="http://schemas.microsoft.com/office/drawing/2014/main" id="{4714C391-AC6E-4136-A346-0AF5041F1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4" name="Freeform 244">
              <a:extLst>
                <a:ext uri="{FF2B5EF4-FFF2-40B4-BE49-F238E27FC236}">
                  <a16:creationId xmlns:a16="http://schemas.microsoft.com/office/drawing/2014/main" id="{8EC242E8-159E-4F8A-B778-C187E330A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5" name="Rectangle 245">
              <a:extLst>
                <a:ext uri="{FF2B5EF4-FFF2-40B4-BE49-F238E27FC236}">
                  <a16:creationId xmlns:a16="http://schemas.microsoft.com/office/drawing/2014/main" id="{4A64D8D3-2110-4684-B4A8-25CF56965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6" name="Freeform 246">
              <a:extLst>
                <a:ext uri="{FF2B5EF4-FFF2-40B4-BE49-F238E27FC236}">
                  <a16:creationId xmlns:a16="http://schemas.microsoft.com/office/drawing/2014/main" id="{05A8450A-F3E9-485F-8D28-AFBF231E0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7" name="Rectangle 247">
              <a:extLst>
                <a:ext uri="{FF2B5EF4-FFF2-40B4-BE49-F238E27FC236}">
                  <a16:creationId xmlns:a16="http://schemas.microsoft.com/office/drawing/2014/main" id="{2DCAB0F9-FB77-4475-9615-391BB1A8E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8" name="Freeform 248">
              <a:extLst>
                <a:ext uri="{FF2B5EF4-FFF2-40B4-BE49-F238E27FC236}">
                  <a16:creationId xmlns:a16="http://schemas.microsoft.com/office/drawing/2014/main" id="{47AA0095-51D1-4FF9-8EA2-4BF1678FB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9" name="Rectangle 249">
              <a:extLst>
                <a:ext uri="{FF2B5EF4-FFF2-40B4-BE49-F238E27FC236}">
                  <a16:creationId xmlns:a16="http://schemas.microsoft.com/office/drawing/2014/main" id="{99D837EE-B2D0-48C1-B3F7-1F9015F8F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0" name="Freeform 250">
              <a:extLst>
                <a:ext uri="{FF2B5EF4-FFF2-40B4-BE49-F238E27FC236}">
                  <a16:creationId xmlns:a16="http://schemas.microsoft.com/office/drawing/2014/main" id="{1A36983F-3561-4D82-B7AB-C1CA2AB99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1" name="Rectangle 251">
              <a:extLst>
                <a:ext uri="{FF2B5EF4-FFF2-40B4-BE49-F238E27FC236}">
                  <a16:creationId xmlns:a16="http://schemas.microsoft.com/office/drawing/2014/main" id="{0782011B-F147-4CA2-9525-8001965F8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2" name="Freeform 252">
              <a:extLst>
                <a:ext uri="{FF2B5EF4-FFF2-40B4-BE49-F238E27FC236}">
                  <a16:creationId xmlns:a16="http://schemas.microsoft.com/office/drawing/2014/main" id="{A1698B02-7C39-4FD2-8AA3-2BAFADF86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3" name="Rectangle 253">
              <a:extLst>
                <a:ext uri="{FF2B5EF4-FFF2-40B4-BE49-F238E27FC236}">
                  <a16:creationId xmlns:a16="http://schemas.microsoft.com/office/drawing/2014/main" id="{C108689B-3F5C-45B5-B779-097502211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4" name="Freeform 254">
              <a:extLst>
                <a:ext uri="{FF2B5EF4-FFF2-40B4-BE49-F238E27FC236}">
                  <a16:creationId xmlns:a16="http://schemas.microsoft.com/office/drawing/2014/main" id="{8F484081-E698-4F38-AFBC-0A65EAB4B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5" name="Rectangle 255">
              <a:extLst>
                <a:ext uri="{FF2B5EF4-FFF2-40B4-BE49-F238E27FC236}">
                  <a16:creationId xmlns:a16="http://schemas.microsoft.com/office/drawing/2014/main" id="{EE374338-EDED-4047-BCE1-9E12D816B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6" name="Freeform 256">
              <a:extLst>
                <a:ext uri="{FF2B5EF4-FFF2-40B4-BE49-F238E27FC236}">
                  <a16:creationId xmlns:a16="http://schemas.microsoft.com/office/drawing/2014/main" id="{BBC3BA95-B3B8-454E-8AFF-C30BD398A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7" name="Rectangle 257">
              <a:extLst>
                <a:ext uri="{FF2B5EF4-FFF2-40B4-BE49-F238E27FC236}">
                  <a16:creationId xmlns:a16="http://schemas.microsoft.com/office/drawing/2014/main" id="{C0529BE4-DE10-452F-8358-E7CE02A7D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8" name="Freeform 258">
              <a:extLst>
                <a:ext uri="{FF2B5EF4-FFF2-40B4-BE49-F238E27FC236}">
                  <a16:creationId xmlns:a16="http://schemas.microsoft.com/office/drawing/2014/main" id="{ED8A7BF8-6857-4B2C-AA34-3BBA511AF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9" name="Rectangle 259">
              <a:extLst>
                <a:ext uri="{FF2B5EF4-FFF2-40B4-BE49-F238E27FC236}">
                  <a16:creationId xmlns:a16="http://schemas.microsoft.com/office/drawing/2014/main" id="{7D9F4C01-D58B-415B-8120-85D14357A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0" name="Freeform 260">
              <a:extLst>
                <a:ext uri="{FF2B5EF4-FFF2-40B4-BE49-F238E27FC236}">
                  <a16:creationId xmlns:a16="http://schemas.microsoft.com/office/drawing/2014/main" id="{156FB515-6353-4DED-B6A8-BAE252624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1" name="Rectangle 261">
              <a:extLst>
                <a:ext uri="{FF2B5EF4-FFF2-40B4-BE49-F238E27FC236}">
                  <a16:creationId xmlns:a16="http://schemas.microsoft.com/office/drawing/2014/main" id="{DB099F0C-4656-4069-BB14-0F84A5706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2" name="Freeform 262">
              <a:extLst>
                <a:ext uri="{FF2B5EF4-FFF2-40B4-BE49-F238E27FC236}">
                  <a16:creationId xmlns:a16="http://schemas.microsoft.com/office/drawing/2014/main" id="{D43218F5-2862-47C4-B321-5F2F614A9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3" name="Rectangle 263">
              <a:extLst>
                <a:ext uri="{FF2B5EF4-FFF2-40B4-BE49-F238E27FC236}">
                  <a16:creationId xmlns:a16="http://schemas.microsoft.com/office/drawing/2014/main" id="{02D39A67-A37C-4399-8EB8-4B85C519A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4" name="Freeform 264">
              <a:extLst>
                <a:ext uri="{FF2B5EF4-FFF2-40B4-BE49-F238E27FC236}">
                  <a16:creationId xmlns:a16="http://schemas.microsoft.com/office/drawing/2014/main" id="{AB38009F-49B5-4FFB-A840-C56CA9FFE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5" name="Rectangle 265">
              <a:extLst>
                <a:ext uri="{FF2B5EF4-FFF2-40B4-BE49-F238E27FC236}">
                  <a16:creationId xmlns:a16="http://schemas.microsoft.com/office/drawing/2014/main" id="{5B42BE4B-A84C-40FD-841A-6FAB82B0A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6" name="Freeform 266">
              <a:extLst>
                <a:ext uri="{FF2B5EF4-FFF2-40B4-BE49-F238E27FC236}">
                  <a16:creationId xmlns:a16="http://schemas.microsoft.com/office/drawing/2014/main" id="{A420A27E-91C1-499C-88AF-4363876EA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7" name="Rectangle 267">
              <a:extLst>
                <a:ext uri="{FF2B5EF4-FFF2-40B4-BE49-F238E27FC236}">
                  <a16:creationId xmlns:a16="http://schemas.microsoft.com/office/drawing/2014/main" id="{33150594-137E-4DE5-9256-0EB0C6CA2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8" name="Freeform 268">
              <a:extLst>
                <a:ext uri="{FF2B5EF4-FFF2-40B4-BE49-F238E27FC236}">
                  <a16:creationId xmlns:a16="http://schemas.microsoft.com/office/drawing/2014/main" id="{D5091C07-B128-41C6-8568-8207173ED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9" name="Rectangle 269">
              <a:extLst>
                <a:ext uri="{FF2B5EF4-FFF2-40B4-BE49-F238E27FC236}">
                  <a16:creationId xmlns:a16="http://schemas.microsoft.com/office/drawing/2014/main" id="{89F5F6BF-01F6-4378-8828-BC3871968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0" name="Freeform 270">
              <a:extLst>
                <a:ext uri="{FF2B5EF4-FFF2-40B4-BE49-F238E27FC236}">
                  <a16:creationId xmlns:a16="http://schemas.microsoft.com/office/drawing/2014/main" id="{99917C65-024C-4C1E-B871-9965553AB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1" name="Rectangle 271">
              <a:extLst>
                <a:ext uri="{FF2B5EF4-FFF2-40B4-BE49-F238E27FC236}">
                  <a16:creationId xmlns:a16="http://schemas.microsoft.com/office/drawing/2014/main" id="{7722AA56-3EB2-4BEA-BBA1-5C805C4DC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2" name="Freeform 272">
              <a:extLst>
                <a:ext uri="{FF2B5EF4-FFF2-40B4-BE49-F238E27FC236}">
                  <a16:creationId xmlns:a16="http://schemas.microsoft.com/office/drawing/2014/main" id="{934E5767-5E03-4C90-9009-A64B3DED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3" name="Rectangle 273">
              <a:extLst>
                <a:ext uri="{FF2B5EF4-FFF2-40B4-BE49-F238E27FC236}">
                  <a16:creationId xmlns:a16="http://schemas.microsoft.com/office/drawing/2014/main" id="{EB2D1FCB-BB9C-41DF-A64E-3B96C4F90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4" name="Freeform 274">
              <a:extLst>
                <a:ext uri="{FF2B5EF4-FFF2-40B4-BE49-F238E27FC236}">
                  <a16:creationId xmlns:a16="http://schemas.microsoft.com/office/drawing/2014/main" id="{FA5E2525-C813-4846-9526-957917CF4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5" name="Rectangle 275">
              <a:extLst>
                <a:ext uri="{FF2B5EF4-FFF2-40B4-BE49-F238E27FC236}">
                  <a16:creationId xmlns:a16="http://schemas.microsoft.com/office/drawing/2014/main" id="{5E011077-2044-4E34-A6DA-07ED58B06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6" name="Freeform 276">
              <a:extLst>
                <a:ext uri="{FF2B5EF4-FFF2-40B4-BE49-F238E27FC236}">
                  <a16:creationId xmlns:a16="http://schemas.microsoft.com/office/drawing/2014/main" id="{5C908AB6-60B2-48DF-886F-239563DBB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7" name="Rectangle 277">
              <a:extLst>
                <a:ext uri="{FF2B5EF4-FFF2-40B4-BE49-F238E27FC236}">
                  <a16:creationId xmlns:a16="http://schemas.microsoft.com/office/drawing/2014/main" id="{628EB272-0162-42F6-8842-CDC8B8342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8" name="Freeform 278">
              <a:extLst>
                <a:ext uri="{FF2B5EF4-FFF2-40B4-BE49-F238E27FC236}">
                  <a16:creationId xmlns:a16="http://schemas.microsoft.com/office/drawing/2014/main" id="{FDE5EA91-6A22-4AFC-950D-79B983E27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9" name="Rectangle 279">
              <a:extLst>
                <a:ext uri="{FF2B5EF4-FFF2-40B4-BE49-F238E27FC236}">
                  <a16:creationId xmlns:a16="http://schemas.microsoft.com/office/drawing/2014/main" id="{1A9FEF75-CB46-4FA8-AE2E-730366971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0" name="Freeform 280">
              <a:extLst>
                <a:ext uri="{FF2B5EF4-FFF2-40B4-BE49-F238E27FC236}">
                  <a16:creationId xmlns:a16="http://schemas.microsoft.com/office/drawing/2014/main" id="{3CA3EFA4-7ED7-4E01-9F96-D9C51FC6F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1" name="Rectangle 281">
              <a:extLst>
                <a:ext uri="{FF2B5EF4-FFF2-40B4-BE49-F238E27FC236}">
                  <a16:creationId xmlns:a16="http://schemas.microsoft.com/office/drawing/2014/main" id="{52590358-A355-4280-B22B-1E8B5E4F9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2" name="Freeform 282">
              <a:extLst>
                <a:ext uri="{FF2B5EF4-FFF2-40B4-BE49-F238E27FC236}">
                  <a16:creationId xmlns:a16="http://schemas.microsoft.com/office/drawing/2014/main" id="{70865995-BB04-4250-B97F-9F155D7E2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3" name="Rectangle 283">
              <a:extLst>
                <a:ext uri="{FF2B5EF4-FFF2-40B4-BE49-F238E27FC236}">
                  <a16:creationId xmlns:a16="http://schemas.microsoft.com/office/drawing/2014/main" id="{5AA5E1A4-0965-41B1-9999-EA46A98B7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4" name="Freeform 284">
              <a:extLst>
                <a:ext uri="{FF2B5EF4-FFF2-40B4-BE49-F238E27FC236}">
                  <a16:creationId xmlns:a16="http://schemas.microsoft.com/office/drawing/2014/main" id="{A5F95DE7-A95C-43EC-B9B7-A0A2065A8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5" name="Rectangle 285">
              <a:extLst>
                <a:ext uri="{FF2B5EF4-FFF2-40B4-BE49-F238E27FC236}">
                  <a16:creationId xmlns:a16="http://schemas.microsoft.com/office/drawing/2014/main" id="{E957C5A1-A0F1-4D8E-8E3A-698104F36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6" name="Freeform 286">
              <a:extLst>
                <a:ext uri="{FF2B5EF4-FFF2-40B4-BE49-F238E27FC236}">
                  <a16:creationId xmlns:a16="http://schemas.microsoft.com/office/drawing/2014/main" id="{BEBD17E7-D6C0-4AE3-A4E4-3C71709E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7" name="Rectangle 287">
              <a:extLst>
                <a:ext uri="{FF2B5EF4-FFF2-40B4-BE49-F238E27FC236}">
                  <a16:creationId xmlns:a16="http://schemas.microsoft.com/office/drawing/2014/main" id="{22DFE0F7-A0BC-4C6A-8A51-03E5CC0F8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8" name="Freeform 288">
              <a:extLst>
                <a:ext uri="{FF2B5EF4-FFF2-40B4-BE49-F238E27FC236}">
                  <a16:creationId xmlns:a16="http://schemas.microsoft.com/office/drawing/2014/main" id="{412D0A73-D55B-479B-A9C7-6D3FB6A14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9" name="Rectangle 289">
              <a:extLst>
                <a:ext uri="{FF2B5EF4-FFF2-40B4-BE49-F238E27FC236}">
                  <a16:creationId xmlns:a16="http://schemas.microsoft.com/office/drawing/2014/main" id="{2456B1E5-4DD9-40E2-9D11-8B8212FD2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0" name="Freeform 290">
              <a:extLst>
                <a:ext uri="{FF2B5EF4-FFF2-40B4-BE49-F238E27FC236}">
                  <a16:creationId xmlns:a16="http://schemas.microsoft.com/office/drawing/2014/main" id="{DFDCFA6D-BF06-44CF-9D3D-9795CE39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1" name="Rectangle 291">
              <a:extLst>
                <a:ext uri="{FF2B5EF4-FFF2-40B4-BE49-F238E27FC236}">
                  <a16:creationId xmlns:a16="http://schemas.microsoft.com/office/drawing/2014/main" id="{EC55C715-98D7-47E1-81FE-3037BD493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2" name="Freeform 292">
              <a:extLst>
                <a:ext uri="{FF2B5EF4-FFF2-40B4-BE49-F238E27FC236}">
                  <a16:creationId xmlns:a16="http://schemas.microsoft.com/office/drawing/2014/main" id="{6AFE9313-3982-497A-B72A-EA00FBC3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3" name="Rectangle 293">
              <a:extLst>
                <a:ext uri="{FF2B5EF4-FFF2-40B4-BE49-F238E27FC236}">
                  <a16:creationId xmlns:a16="http://schemas.microsoft.com/office/drawing/2014/main" id="{19A4752D-1A63-4D0F-8C72-1D5349C2D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4" name="Freeform 294">
              <a:extLst>
                <a:ext uri="{FF2B5EF4-FFF2-40B4-BE49-F238E27FC236}">
                  <a16:creationId xmlns:a16="http://schemas.microsoft.com/office/drawing/2014/main" id="{6D04051F-6E58-4A59-ABA3-7F0672F58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5" name="Rectangle 295">
              <a:extLst>
                <a:ext uri="{FF2B5EF4-FFF2-40B4-BE49-F238E27FC236}">
                  <a16:creationId xmlns:a16="http://schemas.microsoft.com/office/drawing/2014/main" id="{A1576BA8-0B11-416B-90FA-AA98D58A3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6" name="Freeform 296">
              <a:extLst>
                <a:ext uri="{FF2B5EF4-FFF2-40B4-BE49-F238E27FC236}">
                  <a16:creationId xmlns:a16="http://schemas.microsoft.com/office/drawing/2014/main" id="{DA782E5E-0EDD-4E96-ABE4-4B928F9A2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7" name="Rectangle 297">
              <a:extLst>
                <a:ext uri="{FF2B5EF4-FFF2-40B4-BE49-F238E27FC236}">
                  <a16:creationId xmlns:a16="http://schemas.microsoft.com/office/drawing/2014/main" id="{5DD84132-9F08-4724-8AE2-18812CBFF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8" name="Freeform 298">
              <a:extLst>
                <a:ext uri="{FF2B5EF4-FFF2-40B4-BE49-F238E27FC236}">
                  <a16:creationId xmlns:a16="http://schemas.microsoft.com/office/drawing/2014/main" id="{383057AE-7EA3-4DCF-ABF6-F66F164D2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9" name="Rectangle 299">
              <a:extLst>
                <a:ext uri="{FF2B5EF4-FFF2-40B4-BE49-F238E27FC236}">
                  <a16:creationId xmlns:a16="http://schemas.microsoft.com/office/drawing/2014/main" id="{A99A2551-E593-4111-A64A-AFCA852FC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0" name="Freeform 300">
              <a:extLst>
                <a:ext uri="{FF2B5EF4-FFF2-40B4-BE49-F238E27FC236}">
                  <a16:creationId xmlns:a16="http://schemas.microsoft.com/office/drawing/2014/main" id="{95876245-4BB6-4E23-B709-4B873618B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1" name="Rectangle 301">
              <a:extLst>
                <a:ext uri="{FF2B5EF4-FFF2-40B4-BE49-F238E27FC236}">
                  <a16:creationId xmlns:a16="http://schemas.microsoft.com/office/drawing/2014/main" id="{9F1BCD27-2FA2-4FC3-93A4-4B8520EBF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2" name="Freeform 302">
              <a:extLst>
                <a:ext uri="{FF2B5EF4-FFF2-40B4-BE49-F238E27FC236}">
                  <a16:creationId xmlns:a16="http://schemas.microsoft.com/office/drawing/2014/main" id="{A878ECB4-30FC-422E-B2FD-266BFE87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3" name="Rectangle 303">
              <a:extLst>
                <a:ext uri="{FF2B5EF4-FFF2-40B4-BE49-F238E27FC236}">
                  <a16:creationId xmlns:a16="http://schemas.microsoft.com/office/drawing/2014/main" id="{22E45DFD-E099-43AF-AA98-71B509400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4" name="Freeform 304">
              <a:extLst>
                <a:ext uri="{FF2B5EF4-FFF2-40B4-BE49-F238E27FC236}">
                  <a16:creationId xmlns:a16="http://schemas.microsoft.com/office/drawing/2014/main" id="{92E9C82A-F813-411A-9BBB-56FDAB2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5" name="Rectangle 305">
              <a:extLst>
                <a:ext uri="{FF2B5EF4-FFF2-40B4-BE49-F238E27FC236}">
                  <a16:creationId xmlns:a16="http://schemas.microsoft.com/office/drawing/2014/main" id="{FDCDCF1F-9490-455C-BF9E-F40F62D82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6" name="Freeform 306">
              <a:extLst>
                <a:ext uri="{FF2B5EF4-FFF2-40B4-BE49-F238E27FC236}">
                  <a16:creationId xmlns:a16="http://schemas.microsoft.com/office/drawing/2014/main" id="{40932764-1562-46D7-A702-92CCE7E09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7" name="Rectangle 307">
              <a:extLst>
                <a:ext uri="{FF2B5EF4-FFF2-40B4-BE49-F238E27FC236}">
                  <a16:creationId xmlns:a16="http://schemas.microsoft.com/office/drawing/2014/main" id="{90A0A86E-BF47-4F68-AE84-6EBBE9460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8" name="Freeform 308">
              <a:extLst>
                <a:ext uri="{FF2B5EF4-FFF2-40B4-BE49-F238E27FC236}">
                  <a16:creationId xmlns:a16="http://schemas.microsoft.com/office/drawing/2014/main" id="{FFBDEFB1-6A32-4D98-9679-26834EF35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9" name="Rectangle 309">
              <a:extLst>
                <a:ext uri="{FF2B5EF4-FFF2-40B4-BE49-F238E27FC236}">
                  <a16:creationId xmlns:a16="http://schemas.microsoft.com/office/drawing/2014/main" id="{2767DA1A-D8FE-4A93-9E2B-9DADA59C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0" name="Freeform 310">
              <a:extLst>
                <a:ext uri="{FF2B5EF4-FFF2-40B4-BE49-F238E27FC236}">
                  <a16:creationId xmlns:a16="http://schemas.microsoft.com/office/drawing/2014/main" id="{9A042DF2-90F9-4CCE-AD23-6F0926C34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1" name="Rectangle 311">
              <a:extLst>
                <a:ext uri="{FF2B5EF4-FFF2-40B4-BE49-F238E27FC236}">
                  <a16:creationId xmlns:a16="http://schemas.microsoft.com/office/drawing/2014/main" id="{62973EEF-FB24-495A-B57F-5C295A2B3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2" name="Freeform 312">
              <a:extLst>
                <a:ext uri="{FF2B5EF4-FFF2-40B4-BE49-F238E27FC236}">
                  <a16:creationId xmlns:a16="http://schemas.microsoft.com/office/drawing/2014/main" id="{388580F3-0369-4B1F-935D-2CFFC2A98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3" name="Rectangle 313">
              <a:extLst>
                <a:ext uri="{FF2B5EF4-FFF2-40B4-BE49-F238E27FC236}">
                  <a16:creationId xmlns:a16="http://schemas.microsoft.com/office/drawing/2014/main" id="{8D3E98B5-0B3E-40F1-83BF-5E3354404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4" name="Freeform 314">
              <a:extLst>
                <a:ext uri="{FF2B5EF4-FFF2-40B4-BE49-F238E27FC236}">
                  <a16:creationId xmlns:a16="http://schemas.microsoft.com/office/drawing/2014/main" id="{1A3BA282-9644-4876-88B5-F3E43FB76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5" name="Rectangle 315">
              <a:extLst>
                <a:ext uri="{FF2B5EF4-FFF2-40B4-BE49-F238E27FC236}">
                  <a16:creationId xmlns:a16="http://schemas.microsoft.com/office/drawing/2014/main" id="{A438F6B6-0726-4A5D-A610-734820070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6" name="Freeform 316">
              <a:extLst>
                <a:ext uri="{FF2B5EF4-FFF2-40B4-BE49-F238E27FC236}">
                  <a16:creationId xmlns:a16="http://schemas.microsoft.com/office/drawing/2014/main" id="{2EFD8456-386D-4B75-BE72-720906484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7" name="Rectangle 317">
              <a:extLst>
                <a:ext uri="{FF2B5EF4-FFF2-40B4-BE49-F238E27FC236}">
                  <a16:creationId xmlns:a16="http://schemas.microsoft.com/office/drawing/2014/main" id="{5704BAAC-9947-43EE-B4E5-9E0F5ED49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8" name="Freeform 318">
              <a:extLst>
                <a:ext uri="{FF2B5EF4-FFF2-40B4-BE49-F238E27FC236}">
                  <a16:creationId xmlns:a16="http://schemas.microsoft.com/office/drawing/2014/main" id="{EA3533D6-FD67-4AC9-8F5E-7A6204C4A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9" name="Rectangle 319">
              <a:extLst>
                <a:ext uri="{FF2B5EF4-FFF2-40B4-BE49-F238E27FC236}">
                  <a16:creationId xmlns:a16="http://schemas.microsoft.com/office/drawing/2014/main" id="{D659E790-E946-4BD3-844D-55E0F4177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0" name="Freeform 320">
              <a:extLst>
                <a:ext uri="{FF2B5EF4-FFF2-40B4-BE49-F238E27FC236}">
                  <a16:creationId xmlns:a16="http://schemas.microsoft.com/office/drawing/2014/main" id="{DBE88666-C945-492F-A7D0-7AC684A24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1" name="Rectangle 321">
              <a:extLst>
                <a:ext uri="{FF2B5EF4-FFF2-40B4-BE49-F238E27FC236}">
                  <a16:creationId xmlns:a16="http://schemas.microsoft.com/office/drawing/2014/main" id="{0FA47ECF-AC59-4DC0-95A7-FCA46D961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2" name="Freeform 322">
              <a:extLst>
                <a:ext uri="{FF2B5EF4-FFF2-40B4-BE49-F238E27FC236}">
                  <a16:creationId xmlns:a16="http://schemas.microsoft.com/office/drawing/2014/main" id="{7AB4CCD8-FF57-4F5F-B969-EB9B429C4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3" name="Rectangle 323">
              <a:extLst>
                <a:ext uri="{FF2B5EF4-FFF2-40B4-BE49-F238E27FC236}">
                  <a16:creationId xmlns:a16="http://schemas.microsoft.com/office/drawing/2014/main" id="{6668D9C7-91AA-4A5B-8F16-3505BF64D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4" name="Freeform 324">
              <a:extLst>
                <a:ext uri="{FF2B5EF4-FFF2-40B4-BE49-F238E27FC236}">
                  <a16:creationId xmlns:a16="http://schemas.microsoft.com/office/drawing/2014/main" id="{752B0E39-2890-4B92-A514-174A2F56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5" name="Rectangle 325">
              <a:extLst>
                <a:ext uri="{FF2B5EF4-FFF2-40B4-BE49-F238E27FC236}">
                  <a16:creationId xmlns:a16="http://schemas.microsoft.com/office/drawing/2014/main" id="{F592C9E9-0AF8-4FD2-94A0-7B31A55E0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6" name="Freeform 326">
              <a:extLst>
                <a:ext uri="{FF2B5EF4-FFF2-40B4-BE49-F238E27FC236}">
                  <a16:creationId xmlns:a16="http://schemas.microsoft.com/office/drawing/2014/main" id="{E9B90A01-A2AF-4C0B-A488-8310321A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7" name="Rectangle 327">
              <a:extLst>
                <a:ext uri="{FF2B5EF4-FFF2-40B4-BE49-F238E27FC236}">
                  <a16:creationId xmlns:a16="http://schemas.microsoft.com/office/drawing/2014/main" id="{4B959037-07B0-4308-984D-2101EF96E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8" name="Freeform 328">
              <a:extLst>
                <a:ext uri="{FF2B5EF4-FFF2-40B4-BE49-F238E27FC236}">
                  <a16:creationId xmlns:a16="http://schemas.microsoft.com/office/drawing/2014/main" id="{D09E906D-E9CF-4499-9781-CD0DDDE9A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9" name="Rectangle 329">
              <a:extLst>
                <a:ext uri="{FF2B5EF4-FFF2-40B4-BE49-F238E27FC236}">
                  <a16:creationId xmlns:a16="http://schemas.microsoft.com/office/drawing/2014/main" id="{3FDD22B5-FD03-4D41-819D-CC607B56A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0" name="Freeform 330">
              <a:extLst>
                <a:ext uri="{FF2B5EF4-FFF2-40B4-BE49-F238E27FC236}">
                  <a16:creationId xmlns:a16="http://schemas.microsoft.com/office/drawing/2014/main" id="{1A8015D6-494A-4971-9909-246DC4145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1" name="Rectangle 331">
              <a:extLst>
                <a:ext uri="{FF2B5EF4-FFF2-40B4-BE49-F238E27FC236}">
                  <a16:creationId xmlns:a16="http://schemas.microsoft.com/office/drawing/2014/main" id="{DEABA60C-BDAE-4E99-8CC5-63AB4BDAD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2" name="Freeform 332">
              <a:extLst>
                <a:ext uri="{FF2B5EF4-FFF2-40B4-BE49-F238E27FC236}">
                  <a16:creationId xmlns:a16="http://schemas.microsoft.com/office/drawing/2014/main" id="{C120F509-550A-4205-9217-40F3A0F4F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3" name="Rectangle 333">
              <a:extLst>
                <a:ext uri="{FF2B5EF4-FFF2-40B4-BE49-F238E27FC236}">
                  <a16:creationId xmlns:a16="http://schemas.microsoft.com/office/drawing/2014/main" id="{A6FBE4B2-FD64-42EE-842B-ECC5F05DB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4" name="Freeform 334">
              <a:extLst>
                <a:ext uri="{FF2B5EF4-FFF2-40B4-BE49-F238E27FC236}">
                  <a16:creationId xmlns:a16="http://schemas.microsoft.com/office/drawing/2014/main" id="{E48BF085-4454-4CB4-BEC4-89304021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5" name="Rectangle 335">
              <a:extLst>
                <a:ext uri="{FF2B5EF4-FFF2-40B4-BE49-F238E27FC236}">
                  <a16:creationId xmlns:a16="http://schemas.microsoft.com/office/drawing/2014/main" id="{404F26B8-B577-40DD-8A4E-7A0F98E88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6" name="Freeform 336">
              <a:extLst>
                <a:ext uri="{FF2B5EF4-FFF2-40B4-BE49-F238E27FC236}">
                  <a16:creationId xmlns:a16="http://schemas.microsoft.com/office/drawing/2014/main" id="{67D26600-3E7A-404A-991E-CF31DA06E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7" name="Rectangle 337">
              <a:extLst>
                <a:ext uri="{FF2B5EF4-FFF2-40B4-BE49-F238E27FC236}">
                  <a16:creationId xmlns:a16="http://schemas.microsoft.com/office/drawing/2014/main" id="{A010DCE4-FA5D-42A5-B379-540D63B6A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8" name="Freeform 338">
              <a:extLst>
                <a:ext uri="{FF2B5EF4-FFF2-40B4-BE49-F238E27FC236}">
                  <a16:creationId xmlns:a16="http://schemas.microsoft.com/office/drawing/2014/main" id="{68E164F6-9990-40B6-89C5-C63AAD49A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9" name="Rectangle 339">
              <a:extLst>
                <a:ext uri="{FF2B5EF4-FFF2-40B4-BE49-F238E27FC236}">
                  <a16:creationId xmlns:a16="http://schemas.microsoft.com/office/drawing/2014/main" id="{C1B46ABF-DD70-4793-8B89-D9CB6C7B5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0" name="Freeform 340">
              <a:extLst>
                <a:ext uri="{FF2B5EF4-FFF2-40B4-BE49-F238E27FC236}">
                  <a16:creationId xmlns:a16="http://schemas.microsoft.com/office/drawing/2014/main" id="{DD8B3AEE-8162-4556-82CE-E46F5650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1" name="Rectangle 341">
              <a:extLst>
                <a:ext uri="{FF2B5EF4-FFF2-40B4-BE49-F238E27FC236}">
                  <a16:creationId xmlns:a16="http://schemas.microsoft.com/office/drawing/2014/main" id="{0D44DAA1-4123-4557-B9C5-D4B96D3E5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2" name="Freeform 342">
              <a:extLst>
                <a:ext uri="{FF2B5EF4-FFF2-40B4-BE49-F238E27FC236}">
                  <a16:creationId xmlns:a16="http://schemas.microsoft.com/office/drawing/2014/main" id="{4879109D-5ABB-4ED6-A73D-3CEF0EEE0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3" name="Rectangle 343">
              <a:extLst>
                <a:ext uri="{FF2B5EF4-FFF2-40B4-BE49-F238E27FC236}">
                  <a16:creationId xmlns:a16="http://schemas.microsoft.com/office/drawing/2014/main" id="{691DC7AC-E01C-45EA-9020-6A8D6D0B7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4" name="Freeform 344">
              <a:extLst>
                <a:ext uri="{FF2B5EF4-FFF2-40B4-BE49-F238E27FC236}">
                  <a16:creationId xmlns:a16="http://schemas.microsoft.com/office/drawing/2014/main" id="{7E5CF671-C48C-4C7C-8F7D-1F9E88A26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5" name="Rectangle 345">
              <a:extLst>
                <a:ext uri="{FF2B5EF4-FFF2-40B4-BE49-F238E27FC236}">
                  <a16:creationId xmlns:a16="http://schemas.microsoft.com/office/drawing/2014/main" id="{F3450096-9AD0-40B8-A67A-10214E43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6" name="Freeform 346">
              <a:extLst>
                <a:ext uri="{FF2B5EF4-FFF2-40B4-BE49-F238E27FC236}">
                  <a16:creationId xmlns:a16="http://schemas.microsoft.com/office/drawing/2014/main" id="{0E25F867-E6BB-4D4E-AC31-5C4CBE8DE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7" name="Rectangle 347">
              <a:extLst>
                <a:ext uri="{FF2B5EF4-FFF2-40B4-BE49-F238E27FC236}">
                  <a16:creationId xmlns:a16="http://schemas.microsoft.com/office/drawing/2014/main" id="{A2C41E68-500E-4B2D-B47E-A4420442E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8" name="Freeform 348">
              <a:extLst>
                <a:ext uri="{FF2B5EF4-FFF2-40B4-BE49-F238E27FC236}">
                  <a16:creationId xmlns:a16="http://schemas.microsoft.com/office/drawing/2014/main" id="{2E2CEDAC-DDEF-49A2-AC68-D632ACA7A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9" name="Rectangle 349">
              <a:extLst>
                <a:ext uri="{FF2B5EF4-FFF2-40B4-BE49-F238E27FC236}">
                  <a16:creationId xmlns:a16="http://schemas.microsoft.com/office/drawing/2014/main" id="{5BC2D630-2FAD-4541-A98F-445893AFF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0" name="Freeform 350">
              <a:extLst>
                <a:ext uri="{FF2B5EF4-FFF2-40B4-BE49-F238E27FC236}">
                  <a16:creationId xmlns:a16="http://schemas.microsoft.com/office/drawing/2014/main" id="{3A301962-AAAF-4466-AF8B-BDC363204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1" name="Rectangle 351">
              <a:extLst>
                <a:ext uri="{FF2B5EF4-FFF2-40B4-BE49-F238E27FC236}">
                  <a16:creationId xmlns:a16="http://schemas.microsoft.com/office/drawing/2014/main" id="{D44D9350-EC51-41FB-A16A-050C294F4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2" name="Freeform 352">
              <a:extLst>
                <a:ext uri="{FF2B5EF4-FFF2-40B4-BE49-F238E27FC236}">
                  <a16:creationId xmlns:a16="http://schemas.microsoft.com/office/drawing/2014/main" id="{E6C76F22-EA29-405D-8E75-183C7340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3" name="Rectangle 353">
              <a:extLst>
                <a:ext uri="{FF2B5EF4-FFF2-40B4-BE49-F238E27FC236}">
                  <a16:creationId xmlns:a16="http://schemas.microsoft.com/office/drawing/2014/main" id="{01BC5D19-E0FC-417F-A2DB-804E7A374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4" name="Freeform 354">
              <a:extLst>
                <a:ext uri="{FF2B5EF4-FFF2-40B4-BE49-F238E27FC236}">
                  <a16:creationId xmlns:a16="http://schemas.microsoft.com/office/drawing/2014/main" id="{32C8D877-F865-48DC-8088-8A2E5F1E0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5" name="Rectangle 355">
              <a:extLst>
                <a:ext uri="{FF2B5EF4-FFF2-40B4-BE49-F238E27FC236}">
                  <a16:creationId xmlns:a16="http://schemas.microsoft.com/office/drawing/2014/main" id="{9C029191-DDF0-42FB-8BF3-F8033EB61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6" name="Freeform 356">
              <a:extLst>
                <a:ext uri="{FF2B5EF4-FFF2-40B4-BE49-F238E27FC236}">
                  <a16:creationId xmlns:a16="http://schemas.microsoft.com/office/drawing/2014/main" id="{CD62EE2A-7B96-4E00-B9B0-4172C5F9E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7" name="Rectangle 357">
              <a:extLst>
                <a:ext uri="{FF2B5EF4-FFF2-40B4-BE49-F238E27FC236}">
                  <a16:creationId xmlns:a16="http://schemas.microsoft.com/office/drawing/2014/main" id="{E3AD6031-E143-46E1-9D24-AEC2F49F4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8" name="Freeform 358">
              <a:extLst>
                <a:ext uri="{FF2B5EF4-FFF2-40B4-BE49-F238E27FC236}">
                  <a16:creationId xmlns:a16="http://schemas.microsoft.com/office/drawing/2014/main" id="{E24CAEA7-DD50-458F-B8D8-6EB3B6671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9" name="Rectangle 359">
              <a:extLst>
                <a:ext uri="{FF2B5EF4-FFF2-40B4-BE49-F238E27FC236}">
                  <a16:creationId xmlns:a16="http://schemas.microsoft.com/office/drawing/2014/main" id="{A8A36ADF-F9E6-40EC-83F9-01E53B7DE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0" name="Freeform 360">
              <a:extLst>
                <a:ext uri="{FF2B5EF4-FFF2-40B4-BE49-F238E27FC236}">
                  <a16:creationId xmlns:a16="http://schemas.microsoft.com/office/drawing/2014/main" id="{123906E1-888D-4501-AAE5-6CA1DEB8F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1" name="Rectangle 361">
              <a:extLst>
                <a:ext uri="{FF2B5EF4-FFF2-40B4-BE49-F238E27FC236}">
                  <a16:creationId xmlns:a16="http://schemas.microsoft.com/office/drawing/2014/main" id="{B287807E-5D49-44A9-8AA6-7D4FEA04A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2" name="Freeform 362">
              <a:extLst>
                <a:ext uri="{FF2B5EF4-FFF2-40B4-BE49-F238E27FC236}">
                  <a16:creationId xmlns:a16="http://schemas.microsoft.com/office/drawing/2014/main" id="{F77A9D06-7554-4A69-A488-CF6EBC83E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3" name="Rectangle 363">
              <a:extLst>
                <a:ext uri="{FF2B5EF4-FFF2-40B4-BE49-F238E27FC236}">
                  <a16:creationId xmlns:a16="http://schemas.microsoft.com/office/drawing/2014/main" id="{877FA7D9-795E-4F8F-8B87-A9948EA5E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4" name="Freeform 364">
              <a:extLst>
                <a:ext uri="{FF2B5EF4-FFF2-40B4-BE49-F238E27FC236}">
                  <a16:creationId xmlns:a16="http://schemas.microsoft.com/office/drawing/2014/main" id="{594AE6EB-013A-40CE-B5E0-4B34921BC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5" name="Rectangle 365">
              <a:extLst>
                <a:ext uri="{FF2B5EF4-FFF2-40B4-BE49-F238E27FC236}">
                  <a16:creationId xmlns:a16="http://schemas.microsoft.com/office/drawing/2014/main" id="{14EABDEB-68D2-4801-B797-81A210917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6" name="Freeform 366">
              <a:extLst>
                <a:ext uri="{FF2B5EF4-FFF2-40B4-BE49-F238E27FC236}">
                  <a16:creationId xmlns:a16="http://schemas.microsoft.com/office/drawing/2014/main" id="{A07CD406-9107-49EA-B7D8-DB0F425EB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7" name="Rectangle 367">
              <a:extLst>
                <a:ext uri="{FF2B5EF4-FFF2-40B4-BE49-F238E27FC236}">
                  <a16:creationId xmlns:a16="http://schemas.microsoft.com/office/drawing/2014/main" id="{36F65EDA-4B02-4BAC-B4B1-D7E842182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8" name="Freeform 368">
              <a:extLst>
                <a:ext uri="{FF2B5EF4-FFF2-40B4-BE49-F238E27FC236}">
                  <a16:creationId xmlns:a16="http://schemas.microsoft.com/office/drawing/2014/main" id="{5CC9E50C-35FC-4C6F-AE1D-B393AC6F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9" name="Rectangle 369">
              <a:extLst>
                <a:ext uri="{FF2B5EF4-FFF2-40B4-BE49-F238E27FC236}">
                  <a16:creationId xmlns:a16="http://schemas.microsoft.com/office/drawing/2014/main" id="{B480ACDB-EB49-456A-A333-390AB29DF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0" name="Freeform 370">
              <a:extLst>
                <a:ext uri="{FF2B5EF4-FFF2-40B4-BE49-F238E27FC236}">
                  <a16:creationId xmlns:a16="http://schemas.microsoft.com/office/drawing/2014/main" id="{5DD1C4E0-F38F-40DC-B5A7-8B16E6FDA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1" name="Rectangle 371">
              <a:extLst>
                <a:ext uri="{FF2B5EF4-FFF2-40B4-BE49-F238E27FC236}">
                  <a16:creationId xmlns:a16="http://schemas.microsoft.com/office/drawing/2014/main" id="{40F5E611-E979-404E-8140-F4B03E5D8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2" name="Freeform 372">
              <a:extLst>
                <a:ext uri="{FF2B5EF4-FFF2-40B4-BE49-F238E27FC236}">
                  <a16:creationId xmlns:a16="http://schemas.microsoft.com/office/drawing/2014/main" id="{C12D5CF3-8BF0-4CB0-9CBC-344D5CDC5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3" name="Rectangle 373">
              <a:extLst>
                <a:ext uri="{FF2B5EF4-FFF2-40B4-BE49-F238E27FC236}">
                  <a16:creationId xmlns:a16="http://schemas.microsoft.com/office/drawing/2014/main" id="{7E430664-C93F-44F8-A843-36666411D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4" name="Freeform 374">
              <a:extLst>
                <a:ext uri="{FF2B5EF4-FFF2-40B4-BE49-F238E27FC236}">
                  <a16:creationId xmlns:a16="http://schemas.microsoft.com/office/drawing/2014/main" id="{F39CFDE9-1C9B-46EC-98E1-920A2D14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5" name="Rectangle 375">
              <a:extLst>
                <a:ext uri="{FF2B5EF4-FFF2-40B4-BE49-F238E27FC236}">
                  <a16:creationId xmlns:a16="http://schemas.microsoft.com/office/drawing/2014/main" id="{107AF2F3-0323-41EF-A62D-FFD211EFF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6" name="Freeform 376">
              <a:extLst>
                <a:ext uri="{FF2B5EF4-FFF2-40B4-BE49-F238E27FC236}">
                  <a16:creationId xmlns:a16="http://schemas.microsoft.com/office/drawing/2014/main" id="{C393C477-E408-4427-BA55-0FBFAE194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7" name="Rectangle 377">
              <a:extLst>
                <a:ext uri="{FF2B5EF4-FFF2-40B4-BE49-F238E27FC236}">
                  <a16:creationId xmlns:a16="http://schemas.microsoft.com/office/drawing/2014/main" id="{EA419CAC-4B05-478D-8CDA-AE8F8484F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8" name="Freeform 378">
              <a:extLst>
                <a:ext uri="{FF2B5EF4-FFF2-40B4-BE49-F238E27FC236}">
                  <a16:creationId xmlns:a16="http://schemas.microsoft.com/office/drawing/2014/main" id="{6116CD04-38E1-42A2-B8E8-DE7609A17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9" name="Rectangle 379">
              <a:extLst>
                <a:ext uri="{FF2B5EF4-FFF2-40B4-BE49-F238E27FC236}">
                  <a16:creationId xmlns:a16="http://schemas.microsoft.com/office/drawing/2014/main" id="{EF897B16-7836-4F86-8C4A-DB12D00C2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0" name="Freeform 380">
              <a:extLst>
                <a:ext uri="{FF2B5EF4-FFF2-40B4-BE49-F238E27FC236}">
                  <a16:creationId xmlns:a16="http://schemas.microsoft.com/office/drawing/2014/main" id="{28AFA37A-4A62-468F-A844-3BDF833A6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1" name="Rectangle 381">
              <a:extLst>
                <a:ext uri="{FF2B5EF4-FFF2-40B4-BE49-F238E27FC236}">
                  <a16:creationId xmlns:a16="http://schemas.microsoft.com/office/drawing/2014/main" id="{8F3FE909-DD5C-495D-A8C4-5DEED3BB7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2" name="Freeform 382">
              <a:extLst>
                <a:ext uri="{FF2B5EF4-FFF2-40B4-BE49-F238E27FC236}">
                  <a16:creationId xmlns:a16="http://schemas.microsoft.com/office/drawing/2014/main" id="{01955979-106D-4A4F-8A76-B844E88A7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3" name="Rectangle 383">
              <a:extLst>
                <a:ext uri="{FF2B5EF4-FFF2-40B4-BE49-F238E27FC236}">
                  <a16:creationId xmlns:a16="http://schemas.microsoft.com/office/drawing/2014/main" id="{60451928-7AC0-493E-AAA6-51C21173C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4" name="Freeform 384">
              <a:extLst>
                <a:ext uri="{FF2B5EF4-FFF2-40B4-BE49-F238E27FC236}">
                  <a16:creationId xmlns:a16="http://schemas.microsoft.com/office/drawing/2014/main" id="{FA2247F9-27FF-4CDC-9609-8FDBE1B4B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5" name="Rectangle 385">
              <a:extLst>
                <a:ext uri="{FF2B5EF4-FFF2-40B4-BE49-F238E27FC236}">
                  <a16:creationId xmlns:a16="http://schemas.microsoft.com/office/drawing/2014/main" id="{6A28E2E0-9CAB-4B7A-BFDB-315755A21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6" name="Freeform 386">
              <a:extLst>
                <a:ext uri="{FF2B5EF4-FFF2-40B4-BE49-F238E27FC236}">
                  <a16:creationId xmlns:a16="http://schemas.microsoft.com/office/drawing/2014/main" id="{89A98348-E936-4989-A516-963CC5644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7" name="Rectangle 387">
              <a:extLst>
                <a:ext uri="{FF2B5EF4-FFF2-40B4-BE49-F238E27FC236}">
                  <a16:creationId xmlns:a16="http://schemas.microsoft.com/office/drawing/2014/main" id="{D7D383B7-D11B-4C92-862B-640318283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8" name="Freeform 388">
              <a:extLst>
                <a:ext uri="{FF2B5EF4-FFF2-40B4-BE49-F238E27FC236}">
                  <a16:creationId xmlns:a16="http://schemas.microsoft.com/office/drawing/2014/main" id="{69535F73-F5F5-4D06-BFCB-E9C1BFDB3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9" name="Rectangle 389">
              <a:extLst>
                <a:ext uri="{FF2B5EF4-FFF2-40B4-BE49-F238E27FC236}">
                  <a16:creationId xmlns:a16="http://schemas.microsoft.com/office/drawing/2014/main" id="{72CEF0FB-7754-499D-9822-6D537CD96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0" name="Freeform 390">
              <a:extLst>
                <a:ext uri="{FF2B5EF4-FFF2-40B4-BE49-F238E27FC236}">
                  <a16:creationId xmlns:a16="http://schemas.microsoft.com/office/drawing/2014/main" id="{515BAFC8-3778-48ED-B879-F3E7913F5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1" name="Rectangle 391">
              <a:extLst>
                <a:ext uri="{FF2B5EF4-FFF2-40B4-BE49-F238E27FC236}">
                  <a16:creationId xmlns:a16="http://schemas.microsoft.com/office/drawing/2014/main" id="{3B815E3A-AA5F-4183-946F-0616C8E74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2" name="Freeform 392">
              <a:extLst>
                <a:ext uri="{FF2B5EF4-FFF2-40B4-BE49-F238E27FC236}">
                  <a16:creationId xmlns:a16="http://schemas.microsoft.com/office/drawing/2014/main" id="{DECA8413-B8FC-48A0-AE67-69228DA45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3" name="Rectangle 393">
              <a:extLst>
                <a:ext uri="{FF2B5EF4-FFF2-40B4-BE49-F238E27FC236}">
                  <a16:creationId xmlns:a16="http://schemas.microsoft.com/office/drawing/2014/main" id="{C51E2512-7C34-4AB8-AFD9-A8BBE5F9C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4" name="Freeform 394">
              <a:extLst>
                <a:ext uri="{FF2B5EF4-FFF2-40B4-BE49-F238E27FC236}">
                  <a16:creationId xmlns:a16="http://schemas.microsoft.com/office/drawing/2014/main" id="{2CCD5CE4-E331-447E-AAC6-3177DFC8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5" name="Rectangle 395">
              <a:extLst>
                <a:ext uri="{FF2B5EF4-FFF2-40B4-BE49-F238E27FC236}">
                  <a16:creationId xmlns:a16="http://schemas.microsoft.com/office/drawing/2014/main" id="{25674D55-A532-41A9-A861-62FF045F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6" name="Freeform 396">
              <a:extLst>
                <a:ext uri="{FF2B5EF4-FFF2-40B4-BE49-F238E27FC236}">
                  <a16:creationId xmlns:a16="http://schemas.microsoft.com/office/drawing/2014/main" id="{7C1F9F8A-B783-4DB3-981A-C67D0092E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7" name="Rectangle 397">
              <a:extLst>
                <a:ext uri="{FF2B5EF4-FFF2-40B4-BE49-F238E27FC236}">
                  <a16:creationId xmlns:a16="http://schemas.microsoft.com/office/drawing/2014/main" id="{1462007C-EC8D-4DD2-8E86-D14D702CA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8" name="Freeform 398">
              <a:extLst>
                <a:ext uri="{FF2B5EF4-FFF2-40B4-BE49-F238E27FC236}">
                  <a16:creationId xmlns:a16="http://schemas.microsoft.com/office/drawing/2014/main" id="{B2131DB8-7B1C-4768-8D31-735E96B1E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9" name="Rectangle 399">
              <a:extLst>
                <a:ext uri="{FF2B5EF4-FFF2-40B4-BE49-F238E27FC236}">
                  <a16:creationId xmlns:a16="http://schemas.microsoft.com/office/drawing/2014/main" id="{1FCA5FC4-C661-46C3-B8FD-D744D3A99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0" name="Freeform 400">
              <a:extLst>
                <a:ext uri="{FF2B5EF4-FFF2-40B4-BE49-F238E27FC236}">
                  <a16:creationId xmlns:a16="http://schemas.microsoft.com/office/drawing/2014/main" id="{37067D9D-7461-4CF8-BD97-7426EE2D2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1" name="Rectangle 401">
              <a:extLst>
                <a:ext uri="{FF2B5EF4-FFF2-40B4-BE49-F238E27FC236}">
                  <a16:creationId xmlns:a16="http://schemas.microsoft.com/office/drawing/2014/main" id="{320C6FC1-106B-401E-938C-623FA77A1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2" name="Freeform 402">
              <a:extLst>
                <a:ext uri="{FF2B5EF4-FFF2-40B4-BE49-F238E27FC236}">
                  <a16:creationId xmlns:a16="http://schemas.microsoft.com/office/drawing/2014/main" id="{C546DA28-DCF7-481C-A1B2-687CAFAD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3" name="Rectangle 403">
              <a:extLst>
                <a:ext uri="{FF2B5EF4-FFF2-40B4-BE49-F238E27FC236}">
                  <a16:creationId xmlns:a16="http://schemas.microsoft.com/office/drawing/2014/main" id="{2AB29018-0F26-4606-9440-EB0E96656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4" name="Freeform 404">
              <a:extLst>
                <a:ext uri="{FF2B5EF4-FFF2-40B4-BE49-F238E27FC236}">
                  <a16:creationId xmlns:a16="http://schemas.microsoft.com/office/drawing/2014/main" id="{3E127B14-2016-4506-BC07-73D63CD18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5" name="Rectangle 405">
              <a:extLst>
                <a:ext uri="{FF2B5EF4-FFF2-40B4-BE49-F238E27FC236}">
                  <a16:creationId xmlns:a16="http://schemas.microsoft.com/office/drawing/2014/main" id="{F77C3950-A230-47D3-90F1-4415AF020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" name="Group 607">
            <a:extLst>
              <a:ext uri="{FF2B5EF4-FFF2-40B4-BE49-F238E27FC236}">
                <a16:creationId xmlns:a16="http://schemas.microsoft.com/office/drawing/2014/main" id="{3770BB73-AEC9-4330-B6A2-A4157262A30F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4784725"/>
            <a:ext cx="9525" cy="4763"/>
            <a:chOff x="778" y="3014"/>
            <a:chExt cx="6" cy="3"/>
          </a:xfrm>
        </p:grpSpPr>
        <p:sp>
          <p:nvSpPr>
            <p:cNvPr id="4946" name="Freeform 407">
              <a:extLst>
                <a:ext uri="{FF2B5EF4-FFF2-40B4-BE49-F238E27FC236}">
                  <a16:creationId xmlns:a16="http://schemas.microsoft.com/office/drawing/2014/main" id="{653CF294-A211-4FA1-A3B7-F3FDD396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7" name="Rectangle 408">
              <a:extLst>
                <a:ext uri="{FF2B5EF4-FFF2-40B4-BE49-F238E27FC236}">
                  <a16:creationId xmlns:a16="http://schemas.microsoft.com/office/drawing/2014/main" id="{5BC52115-1840-4552-B06E-F9E9ADD4B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8" name="Freeform 409">
              <a:extLst>
                <a:ext uri="{FF2B5EF4-FFF2-40B4-BE49-F238E27FC236}">
                  <a16:creationId xmlns:a16="http://schemas.microsoft.com/office/drawing/2014/main" id="{7DE4B30F-1A87-4335-BCC8-EDB9728BD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9" name="Rectangle 410">
              <a:extLst>
                <a:ext uri="{FF2B5EF4-FFF2-40B4-BE49-F238E27FC236}">
                  <a16:creationId xmlns:a16="http://schemas.microsoft.com/office/drawing/2014/main" id="{41B9364B-490C-473B-8E07-ADC0CF397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0" name="Freeform 411">
              <a:extLst>
                <a:ext uri="{FF2B5EF4-FFF2-40B4-BE49-F238E27FC236}">
                  <a16:creationId xmlns:a16="http://schemas.microsoft.com/office/drawing/2014/main" id="{2D168D70-EA10-41FA-9859-00EE85B98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1" name="Rectangle 412">
              <a:extLst>
                <a:ext uri="{FF2B5EF4-FFF2-40B4-BE49-F238E27FC236}">
                  <a16:creationId xmlns:a16="http://schemas.microsoft.com/office/drawing/2014/main" id="{1EEDE7E3-0670-4E70-A725-C40CD28DE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2" name="Freeform 413">
              <a:extLst>
                <a:ext uri="{FF2B5EF4-FFF2-40B4-BE49-F238E27FC236}">
                  <a16:creationId xmlns:a16="http://schemas.microsoft.com/office/drawing/2014/main" id="{928A8916-51D3-410B-86DF-F4B2E94C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3" name="Rectangle 414">
              <a:extLst>
                <a:ext uri="{FF2B5EF4-FFF2-40B4-BE49-F238E27FC236}">
                  <a16:creationId xmlns:a16="http://schemas.microsoft.com/office/drawing/2014/main" id="{DF682A8D-463D-43A1-B6E0-DFA3287C2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4" name="Freeform 415">
              <a:extLst>
                <a:ext uri="{FF2B5EF4-FFF2-40B4-BE49-F238E27FC236}">
                  <a16:creationId xmlns:a16="http://schemas.microsoft.com/office/drawing/2014/main" id="{FF33E65A-87EC-4913-8495-62B5E6A6B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5" name="Rectangle 416">
              <a:extLst>
                <a:ext uri="{FF2B5EF4-FFF2-40B4-BE49-F238E27FC236}">
                  <a16:creationId xmlns:a16="http://schemas.microsoft.com/office/drawing/2014/main" id="{18BB2E4F-E6B6-410F-9000-681CA8E61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6" name="Freeform 417">
              <a:extLst>
                <a:ext uri="{FF2B5EF4-FFF2-40B4-BE49-F238E27FC236}">
                  <a16:creationId xmlns:a16="http://schemas.microsoft.com/office/drawing/2014/main" id="{2986EF60-DC3B-45A6-8D08-124B93258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7" name="Rectangle 418">
              <a:extLst>
                <a:ext uri="{FF2B5EF4-FFF2-40B4-BE49-F238E27FC236}">
                  <a16:creationId xmlns:a16="http://schemas.microsoft.com/office/drawing/2014/main" id="{1E57C65C-5937-400D-A1CF-8D92F1239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8" name="Freeform 419">
              <a:extLst>
                <a:ext uri="{FF2B5EF4-FFF2-40B4-BE49-F238E27FC236}">
                  <a16:creationId xmlns:a16="http://schemas.microsoft.com/office/drawing/2014/main" id="{B1B75923-6D45-42FC-95A8-2A1B5DF1C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9" name="Rectangle 420">
              <a:extLst>
                <a:ext uri="{FF2B5EF4-FFF2-40B4-BE49-F238E27FC236}">
                  <a16:creationId xmlns:a16="http://schemas.microsoft.com/office/drawing/2014/main" id="{EEA63B05-0806-497D-B5CC-16BD4334E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0" name="Freeform 421">
              <a:extLst>
                <a:ext uri="{FF2B5EF4-FFF2-40B4-BE49-F238E27FC236}">
                  <a16:creationId xmlns:a16="http://schemas.microsoft.com/office/drawing/2014/main" id="{D2BBF5F3-CE97-4F14-875B-A1F85F3DF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1" name="Rectangle 422">
              <a:extLst>
                <a:ext uri="{FF2B5EF4-FFF2-40B4-BE49-F238E27FC236}">
                  <a16:creationId xmlns:a16="http://schemas.microsoft.com/office/drawing/2014/main" id="{571AD9E5-1556-4D78-9131-5E79E8468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2" name="Freeform 423">
              <a:extLst>
                <a:ext uri="{FF2B5EF4-FFF2-40B4-BE49-F238E27FC236}">
                  <a16:creationId xmlns:a16="http://schemas.microsoft.com/office/drawing/2014/main" id="{49E4D15D-9A55-4CF0-AE73-11C1A489A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3" name="Rectangle 424">
              <a:extLst>
                <a:ext uri="{FF2B5EF4-FFF2-40B4-BE49-F238E27FC236}">
                  <a16:creationId xmlns:a16="http://schemas.microsoft.com/office/drawing/2014/main" id="{7139D55F-690F-482F-8022-03B7C505B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4" name="Freeform 425">
              <a:extLst>
                <a:ext uri="{FF2B5EF4-FFF2-40B4-BE49-F238E27FC236}">
                  <a16:creationId xmlns:a16="http://schemas.microsoft.com/office/drawing/2014/main" id="{16046FC3-5543-471C-9D85-64DF93F5C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5" name="Rectangle 426">
              <a:extLst>
                <a:ext uri="{FF2B5EF4-FFF2-40B4-BE49-F238E27FC236}">
                  <a16:creationId xmlns:a16="http://schemas.microsoft.com/office/drawing/2014/main" id="{FB4EE834-FEDF-4EEC-9B9C-2E3238287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6" name="Freeform 427">
              <a:extLst>
                <a:ext uri="{FF2B5EF4-FFF2-40B4-BE49-F238E27FC236}">
                  <a16:creationId xmlns:a16="http://schemas.microsoft.com/office/drawing/2014/main" id="{979CE45B-E5DC-44F1-82AF-7C1545E29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7" name="Rectangle 428">
              <a:extLst>
                <a:ext uri="{FF2B5EF4-FFF2-40B4-BE49-F238E27FC236}">
                  <a16:creationId xmlns:a16="http://schemas.microsoft.com/office/drawing/2014/main" id="{6B91167B-6885-41CD-9F7E-C4172B7DB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8" name="Freeform 429">
              <a:extLst>
                <a:ext uri="{FF2B5EF4-FFF2-40B4-BE49-F238E27FC236}">
                  <a16:creationId xmlns:a16="http://schemas.microsoft.com/office/drawing/2014/main" id="{BB4FF50A-815A-4AB7-B314-23F7FA40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9" name="Rectangle 430">
              <a:extLst>
                <a:ext uri="{FF2B5EF4-FFF2-40B4-BE49-F238E27FC236}">
                  <a16:creationId xmlns:a16="http://schemas.microsoft.com/office/drawing/2014/main" id="{2681D7EE-D7A1-4EC1-9044-31EAF4C7F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0" name="Freeform 431">
              <a:extLst>
                <a:ext uri="{FF2B5EF4-FFF2-40B4-BE49-F238E27FC236}">
                  <a16:creationId xmlns:a16="http://schemas.microsoft.com/office/drawing/2014/main" id="{06AA1EAA-E911-40D6-A633-F80CADE4A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1" name="Rectangle 432">
              <a:extLst>
                <a:ext uri="{FF2B5EF4-FFF2-40B4-BE49-F238E27FC236}">
                  <a16:creationId xmlns:a16="http://schemas.microsoft.com/office/drawing/2014/main" id="{61602BE2-1012-4710-8BEE-DF7BE97AC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2" name="Freeform 433">
              <a:extLst>
                <a:ext uri="{FF2B5EF4-FFF2-40B4-BE49-F238E27FC236}">
                  <a16:creationId xmlns:a16="http://schemas.microsoft.com/office/drawing/2014/main" id="{16DF554A-E990-4AF6-B35C-73C143ABD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3" name="Rectangle 434">
              <a:extLst>
                <a:ext uri="{FF2B5EF4-FFF2-40B4-BE49-F238E27FC236}">
                  <a16:creationId xmlns:a16="http://schemas.microsoft.com/office/drawing/2014/main" id="{9EE7EB34-23B4-4E4B-AB4A-4D3CF7CFC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4" name="Freeform 435">
              <a:extLst>
                <a:ext uri="{FF2B5EF4-FFF2-40B4-BE49-F238E27FC236}">
                  <a16:creationId xmlns:a16="http://schemas.microsoft.com/office/drawing/2014/main" id="{08583362-42C3-4AA7-AA0C-A24F311A0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5" name="Rectangle 436">
              <a:extLst>
                <a:ext uri="{FF2B5EF4-FFF2-40B4-BE49-F238E27FC236}">
                  <a16:creationId xmlns:a16="http://schemas.microsoft.com/office/drawing/2014/main" id="{BF138497-8F8E-46AF-A174-261DF62AB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6" name="Freeform 437">
              <a:extLst>
                <a:ext uri="{FF2B5EF4-FFF2-40B4-BE49-F238E27FC236}">
                  <a16:creationId xmlns:a16="http://schemas.microsoft.com/office/drawing/2014/main" id="{BFD27B86-EC08-4019-8E8E-1A68C9BED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7" name="Rectangle 438">
              <a:extLst>
                <a:ext uri="{FF2B5EF4-FFF2-40B4-BE49-F238E27FC236}">
                  <a16:creationId xmlns:a16="http://schemas.microsoft.com/office/drawing/2014/main" id="{3FFAA058-1A4E-42A9-9395-D8D15673E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8" name="Freeform 439">
              <a:extLst>
                <a:ext uri="{FF2B5EF4-FFF2-40B4-BE49-F238E27FC236}">
                  <a16:creationId xmlns:a16="http://schemas.microsoft.com/office/drawing/2014/main" id="{CADF50EC-616C-4B9F-BAD3-7E1940ED3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9" name="Rectangle 440">
              <a:extLst>
                <a:ext uri="{FF2B5EF4-FFF2-40B4-BE49-F238E27FC236}">
                  <a16:creationId xmlns:a16="http://schemas.microsoft.com/office/drawing/2014/main" id="{F1FF46E3-813D-4A2F-8067-7D9F885B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0" name="Freeform 441">
              <a:extLst>
                <a:ext uri="{FF2B5EF4-FFF2-40B4-BE49-F238E27FC236}">
                  <a16:creationId xmlns:a16="http://schemas.microsoft.com/office/drawing/2014/main" id="{32DA6A31-C72C-4D89-99E7-BF01E2B3E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1" name="Rectangle 442">
              <a:extLst>
                <a:ext uri="{FF2B5EF4-FFF2-40B4-BE49-F238E27FC236}">
                  <a16:creationId xmlns:a16="http://schemas.microsoft.com/office/drawing/2014/main" id="{F6D28CA5-3D2E-436D-A2F1-872224027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2" name="Freeform 443">
              <a:extLst>
                <a:ext uri="{FF2B5EF4-FFF2-40B4-BE49-F238E27FC236}">
                  <a16:creationId xmlns:a16="http://schemas.microsoft.com/office/drawing/2014/main" id="{63C63234-9EF1-419B-A8FA-034C55D00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3" name="Rectangle 444">
              <a:extLst>
                <a:ext uri="{FF2B5EF4-FFF2-40B4-BE49-F238E27FC236}">
                  <a16:creationId xmlns:a16="http://schemas.microsoft.com/office/drawing/2014/main" id="{C001C2F8-2F32-4B9A-A956-3739EAC68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4" name="Freeform 445">
              <a:extLst>
                <a:ext uri="{FF2B5EF4-FFF2-40B4-BE49-F238E27FC236}">
                  <a16:creationId xmlns:a16="http://schemas.microsoft.com/office/drawing/2014/main" id="{0C0BCBB6-DDDA-4DA4-9803-66494A8C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5" name="Rectangle 446">
              <a:extLst>
                <a:ext uri="{FF2B5EF4-FFF2-40B4-BE49-F238E27FC236}">
                  <a16:creationId xmlns:a16="http://schemas.microsoft.com/office/drawing/2014/main" id="{6EC368DB-602A-4B11-8A60-D27286EA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6" name="Freeform 447">
              <a:extLst>
                <a:ext uri="{FF2B5EF4-FFF2-40B4-BE49-F238E27FC236}">
                  <a16:creationId xmlns:a16="http://schemas.microsoft.com/office/drawing/2014/main" id="{30A06159-341B-4C4F-9DB2-681C41C8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7" name="Rectangle 448">
              <a:extLst>
                <a:ext uri="{FF2B5EF4-FFF2-40B4-BE49-F238E27FC236}">
                  <a16:creationId xmlns:a16="http://schemas.microsoft.com/office/drawing/2014/main" id="{E364D0E6-BE74-473D-8411-0B34A7641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8" name="Freeform 449">
              <a:extLst>
                <a:ext uri="{FF2B5EF4-FFF2-40B4-BE49-F238E27FC236}">
                  <a16:creationId xmlns:a16="http://schemas.microsoft.com/office/drawing/2014/main" id="{4271BD3F-03A8-4252-8D48-F1E921215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9" name="Rectangle 450">
              <a:extLst>
                <a:ext uri="{FF2B5EF4-FFF2-40B4-BE49-F238E27FC236}">
                  <a16:creationId xmlns:a16="http://schemas.microsoft.com/office/drawing/2014/main" id="{C741F91F-A7AC-419C-BC89-A42A3A5D5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0" name="Freeform 451">
              <a:extLst>
                <a:ext uri="{FF2B5EF4-FFF2-40B4-BE49-F238E27FC236}">
                  <a16:creationId xmlns:a16="http://schemas.microsoft.com/office/drawing/2014/main" id="{403B9B94-79BD-47AA-A659-4577C5FE1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1" name="Rectangle 452">
              <a:extLst>
                <a:ext uri="{FF2B5EF4-FFF2-40B4-BE49-F238E27FC236}">
                  <a16:creationId xmlns:a16="http://schemas.microsoft.com/office/drawing/2014/main" id="{953FF842-793C-4820-9A6C-B43A3136B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2" name="Freeform 453">
              <a:extLst>
                <a:ext uri="{FF2B5EF4-FFF2-40B4-BE49-F238E27FC236}">
                  <a16:creationId xmlns:a16="http://schemas.microsoft.com/office/drawing/2014/main" id="{28B04DC7-6F24-4756-8CA9-7D0007D5B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3" name="Rectangle 454">
              <a:extLst>
                <a:ext uri="{FF2B5EF4-FFF2-40B4-BE49-F238E27FC236}">
                  <a16:creationId xmlns:a16="http://schemas.microsoft.com/office/drawing/2014/main" id="{ADA5CB97-9794-4949-8E00-661ED6112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4" name="Freeform 455">
              <a:extLst>
                <a:ext uri="{FF2B5EF4-FFF2-40B4-BE49-F238E27FC236}">
                  <a16:creationId xmlns:a16="http://schemas.microsoft.com/office/drawing/2014/main" id="{58CCB18A-3563-4D04-8D22-E04B823C0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5" name="Rectangle 456">
              <a:extLst>
                <a:ext uri="{FF2B5EF4-FFF2-40B4-BE49-F238E27FC236}">
                  <a16:creationId xmlns:a16="http://schemas.microsoft.com/office/drawing/2014/main" id="{E0DD18AB-4104-4A72-90BA-4ECBC5E57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6" name="Freeform 457">
              <a:extLst>
                <a:ext uri="{FF2B5EF4-FFF2-40B4-BE49-F238E27FC236}">
                  <a16:creationId xmlns:a16="http://schemas.microsoft.com/office/drawing/2014/main" id="{D27C3601-0F3E-4008-9156-6036558D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7" name="Rectangle 458">
              <a:extLst>
                <a:ext uri="{FF2B5EF4-FFF2-40B4-BE49-F238E27FC236}">
                  <a16:creationId xmlns:a16="http://schemas.microsoft.com/office/drawing/2014/main" id="{91F1E928-32DA-42AC-AD59-C25F2A271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8" name="Freeform 459">
              <a:extLst>
                <a:ext uri="{FF2B5EF4-FFF2-40B4-BE49-F238E27FC236}">
                  <a16:creationId xmlns:a16="http://schemas.microsoft.com/office/drawing/2014/main" id="{E6B715BB-C947-4B99-B5F7-2B7872FE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9" name="Rectangle 460">
              <a:extLst>
                <a:ext uri="{FF2B5EF4-FFF2-40B4-BE49-F238E27FC236}">
                  <a16:creationId xmlns:a16="http://schemas.microsoft.com/office/drawing/2014/main" id="{DF874959-0526-4360-A0ED-2693F7C2F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0" name="Freeform 461">
              <a:extLst>
                <a:ext uri="{FF2B5EF4-FFF2-40B4-BE49-F238E27FC236}">
                  <a16:creationId xmlns:a16="http://schemas.microsoft.com/office/drawing/2014/main" id="{8610AD9D-893C-4A50-9436-FE384D09E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1" name="Rectangle 462">
              <a:extLst>
                <a:ext uri="{FF2B5EF4-FFF2-40B4-BE49-F238E27FC236}">
                  <a16:creationId xmlns:a16="http://schemas.microsoft.com/office/drawing/2014/main" id="{1B4ACF2C-5179-4231-8269-CF24EA4EE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2" name="Freeform 463">
              <a:extLst>
                <a:ext uri="{FF2B5EF4-FFF2-40B4-BE49-F238E27FC236}">
                  <a16:creationId xmlns:a16="http://schemas.microsoft.com/office/drawing/2014/main" id="{4A64E50B-6AC0-435A-A1DA-50F229C66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3" name="Rectangle 464">
              <a:extLst>
                <a:ext uri="{FF2B5EF4-FFF2-40B4-BE49-F238E27FC236}">
                  <a16:creationId xmlns:a16="http://schemas.microsoft.com/office/drawing/2014/main" id="{40B5C3A5-4CF8-43DE-929F-4427DFE19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4" name="Freeform 465">
              <a:extLst>
                <a:ext uri="{FF2B5EF4-FFF2-40B4-BE49-F238E27FC236}">
                  <a16:creationId xmlns:a16="http://schemas.microsoft.com/office/drawing/2014/main" id="{C9FA0136-68C7-4347-81E1-87DE9F049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5" name="Rectangle 466">
              <a:extLst>
                <a:ext uri="{FF2B5EF4-FFF2-40B4-BE49-F238E27FC236}">
                  <a16:creationId xmlns:a16="http://schemas.microsoft.com/office/drawing/2014/main" id="{68ECAC25-70E8-4545-96A4-EA770F4F1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6" name="Freeform 467">
              <a:extLst>
                <a:ext uri="{FF2B5EF4-FFF2-40B4-BE49-F238E27FC236}">
                  <a16:creationId xmlns:a16="http://schemas.microsoft.com/office/drawing/2014/main" id="{453D716F-B386-45DE-8078-BB8FA1E80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7" name="Rectangle 468">
              <a:extLst>
                <a:ext uri="{FF2B5EF4-FFF2-40B4-BE49-F238E27FC236}">
                  <a16:creationId xmlns:a16="http://schemas.microsoft.com/office/drawing/2014/main" id="{66177FEB-45A2-43B6-ACC2-4CAF02C26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8" name="Freeform 469">
              <a:extLst>
                <a:ext uri="{FF2B5EF4-FFF2-40B4-BE49-F238E27FC236}">
                  <a16:creationId xmlns:a16="http://schemas.microsoft.com/office/drawing/2014/main" id="{3B826A89-33F0-4870-80F5-720D269A5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9" name="Rectangle 470">
              <a:extLst>
                <a:ext uri="{FF2B5EF4-FFF2-40B4-BE49-F238E27FC236}">
                  <a16:creationId xmlns:a16="http://schemas.microsoft.com/office/drawing/2014/main" id="{88C10AB7-0078-41DF-9B0E-4F6DB1FEA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0" name="Freeform 471">
              <a:extLst>
                <a:ext uri="{FF2B5EF4-FFF2-40B4-BE49-F238E27FC236}">
                  <a16:creationId xmlns:a16="http://schemas.microsoft.com/office/drawing/2014/main" id="{8CDE5E4F-14A2-4C25-934D-278226B34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1" name="Rectangle 472">
              <a:extLst>
                <a:ext uri="{FF2B5EF4-FFF2-40B4-BE49-F238E27FC236}">
                  <a16:creationId xmlns:a16="http://schemas.microsoft.com/office/drawing/2014/main" id="{131EDBA8-B86F-4ECC-B824-2D7C55E0F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2" name="Freeform 473">
              <a:extLst>
                <a:ext uri="{FF2B5EF4-FFF2-40B4-BE49-F238E27FC236}">
                  <a16:creationId xmlns:a16="http://schemas.microsoft.com/office/drawing/2014/main" id="{718F5877-3197-4132-9E00-30B4D1E46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3" name="Rectangle 474">
              <a:extLst>
                <a:ext uri="{FF2B5EF4-FFF2-40B4-BE49-F238E27FC236}">
                  <a16:creationId xmlns:a16="http://schemas.microsoft.com/office/drawing/2014/main" id="{BE8B3FC2-F623-4633-AF56-BE018EB0B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4" name="Freeform 475">
              <a:extLst>
                <a:ext uri="{FF2B5EF4-FFF2-40B4-BE49-F238E27FC236}">
                  <a16:creationId xmlns:a16="http://schemas.microsoft.com/office/drawing/2014/main" id="{CC9BEE38-EF5D-4AF3-A25A-A04D4DB6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5" name="Rectangle 476">
              <a:extLst>
                <a:ext uri="{FF2B5EF4-FFF2-40B4-BE49-F238E27FC236}">
                  <a16:creationId xmlns:a16="http://schemas.microsoft.com/office/drawing/2014/main" id="{4D6886B3-6FEA-4AA9-A5B7-DFFB0857B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6" name="Freeform 477">
              <a:extLst>
                <a:ext uri="{FF2B5EF4-FFF2-40B4-BE49-F238E27FC236}">
                  <a16:creationId xmlns:a16="http://schemas.microsoft.com/office/drawing/2014/main" id="{70008E25-C749-482F-BFF3-B762ACAAE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7" name="Rectangle 478">
              <a:extLst>
                <a:ext uri="{FF2B5EF4-FFF2-40B4-BE49-F238E27FC236}">
                  <a16:creationId xmlns:a16="http://schemas.microsoft.com/office/drawing/2014/main" id="{35CDBCA5-8A87-4075-ACF9-45B0E0C7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8" name="Freeform 479">
              <a:extLst>
                <a:ext uri="{FF2B5EF4-FFF2-40B4-BE49-F238E27FC236}">
                  <a16:creationId xmlns:a16="http://schemas.microsoft.com/office/drawing/2014/main" id="{A145375A-00B5-4393-A42F-0CFF33EC8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9" name="Rectangle 480">
              <a:extLst>
                <a:ext uri="{FF2B5EF4-FFF2-40B4-BE49-F238E27FC236}">
                  <a16:creationId xmlns:a16="http://schemas.microsoft.com/office/drawing/2014/main" id="{1138AD20-D139-411F-B9E1-EB444A626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0" name="Freeform 481">
              <a:extLst>
                <a:ext uri="{FF2B5EF4-FFF2-40B4-BE49-F238E27FC236}">
                  <a16:creationId xmlns:a16="http://schemas.microsoft.com/office/drawing/2014/main" id="{D308769D-366D-4C56-8B8D-1C858DD10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1" name="Rectangle 482">
              <a:extLst>
                <a:ext uri="{FF2B5EF4-FFF2-40B4-BE49-F238E27FC236}">
                  <a16:creationId xmlns:a16="http://schemas.microsoft.com/office/drawing/2014/main" id="{CFA3069D-9F2B-4A7C-9604-736285D98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2" name="Freeform 483">
              <a:extLst>
                <a:ext uri="{FF2B5EF4-FFF2-40B4-BE49-F238E27FC236}">
                  <a16:creationId xmlns:a16="http://schemas.microsoft.com/office/drawing/2014/main" id="{F7FA7934-0ED3-4673-B7BB-AA4C8D98A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3" name="Rectangle 484">
              <a:extLst>
                <a:ext uri="{FF2B5EF4-FFF2-40B4-BE49-F238E27FC236}">
                  <a16:creationId xmlns:a16="http://schemas.microsoft.com/office/drawing/2014/main" id="{89240793-E69B-4BD2-8D64-2021AFABA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4" name="Freeform 485">
              <a:extLst>
                <a:ext uri="{FF2B5EF4-FFF2-40B4-BE49-F238E27FC236}">
                  <a16:creationId xmlns:a16="http://schemas.microsoft.com/office/drawing/2014/main" id="{C5118078-C93A-44C6-A5CC-BB225B53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5" name="Rectangle 486">
              <a:extLst>
                <a:ext uri="{FF2B5EF4-FFF2-40B4-BE49-F238E27FC236}">
                  <a16:creationId xmlns:a16="http://schemas.microsoft.com/office/drawing/2014/main" id="{DAA2802E-07CA-4EFE-B8BA-E293835E3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6" name="Freeform 487">
              <a:extLst>
                <a:ext uri="{FF2B5EF4-FFF2-40B4-BE49-F238E27FC236}">
                  <a16:creationId xmlns:a16="http://schemas.microsoft.com/office/drawing/2014/main" id="{FAF8B801-176A-4CEF-A452-B855DB261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7" name="Rectangle 488">
              <a:extLst>
                <a:ext uri="{FF2B5EF4-FFF2-40B4-BE49-F238E27FC236}">
                  <a16:creationId xmlns:a16="http://schemas.microsoft.com/office/drawing/2014/main" id="{78F6AA8E-083A-4DD0-9539-FE85C4CE3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8" name="Freeform 489">
              <a:extLst>
                <a:ext uri="{FF2B5EF4-FFF2-40B4-BE49-F238E27FC236}">
                  <a16:creationId xmlns:a16="http://schemas.microsoft.com/office/drawing/2014/main" id="{EE3FA6C9-96C8-44F9-A08D-6F6D504D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9" name="Rectangle 490">
              <a:extLst>
                <a:ext uri="{FF2B5EF4-FFF2-40B4-BE49-F238E27FC236}">
                  <a16:creationId xmlns:a16="http://schemas.microsoft.com/office/drawing/2014/main" id="{48950D8E-B976-4422-A22C-8FBEA8588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0" name="Freeform 491">
              <a:extLst>
                <a:ext uri="{FF2B5EF4-FFF2-40B4-BE49-F238E27FC236}">
                  <a16:creationId xmlns:a16="http://schemas.microsoft.com/office/drawing/2014/main" id="{FC4B26F6-0F6A-4601-869B-804152132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1" name="Rectangle 492">
              <a:extLst>
                <a:ext uri="{FF2B5EF4-FFF2-40B4-BE49-F238E27FC236}">
                  <a16:creationId xmlns:a16="http://schemas.microsoft.com/office/drawing/2014/main" id="{29A6D922-389E-45AA-9A31-95AD95D1D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2" name="Freeform 493">
              <a:extLst>
                <a:ext uri="{FF2B5EF4-FFF2-40B4-BE49-F238E27FC236}">
                  <a16:creationId xmlns:a16="http://schemas.microsoft.com/office/drawing/2014/main" id="{0D0F0A24-A95C-4B6E-9433-E65ACC5B4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3" name="Rectangle 494">
              <a:extLst>
                <a:ext uri="{FF2B5EF4-FFF2-40B4-BE49-F238E27FC236}">
                  <a16:creationId xmlns:a16="http://schemas.microsoft.com/office/drawing/2014/main" id="{447CD560-226B-4EEE-AD16-C2E3DB444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4" name="Freeform 495">
              <a:extLst>
                <a:ext uri="{FF2B5EF4-FFF2-40B4-BE49-F238E27FC236}">
                  <a16:creationId xmlns:a16="http://schemas.microsoft.com/office/drawing/2014/main" id="{73F883AB-449D-41FE-A43B-4817BD77D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5" name="Rectangle 496">
              <a:extLst>
                <a:ext uri="{FF2B5EF4-FFF2-40B4-BE49-F238E27FC236}">
                  <a16:creationId xmlns:a16="http://schemas.microsoft.com/office/drawing/2014/main" id="{7713BEB6-C14B-43FF-B0A8-8EF18249E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6" name="Freeform 497">
              <a:extLst>
                <a:ext uri="{FF2B5EF4-FFF2-40B4-BE49-F238E27FC236}">
                  <a16:creationId xmlns:a16="http://schemas.microsoft.com/office/drawing/2014/main" id="{B39EDFF8-695D-4F09-B151-DAE8AEBB0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7" name="Rectangle 498">
              <a:extLst>
                <a:ext uri="{FF2B5EF4-FFF2-40B4-BE49-F238E27FC236}">
                  <a16:creationId xmlns:a16="http://schemas.microsoft.com/office/drawing/2014/main" id="{FFC6E28B-5C96-4251-B190-A12FC856E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8" name="Freeform 499">
              <a:extLst>
                <a:ext uri="{FF2B5EF4-FFF2-40B4-BE49-F238E27FC236}">
                  <a16:creationId xmlns:a16="http://schemas.microsoft.com/office/drawing/2014/main" id="{01AFF1D1-C7BC-40D7-8951-56A9037B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9" name="Rectangle 500">
              <a:extLst>
                <a:ext uri="{FF2B5EF4-FFF2-40B4-BE49-F238E27FC236}">
                  <a16:creationId xmlns:a16="http://schemas.microsoft.com/office/drawing/2014/main" id="{47EDF7D3-C317-409C-BA61-C167EFA2B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0" name="Freeform 501">
              <a:extLst>
                <a:ext uri="{FF2B5EF4-FFF2-40B4-BE49-F238E27FC236}">
                  <a16:creationId xmlns:a16="http://schemas.microsoft.com/office/drawing/2014/main" id="{7F447344-B743-4CF1-856F-8055A43C5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1" name="Rectangle 502">
              <a:extLst>
                <a:ext uri="{FF2B5EF4-FFF2-40B4-BE49-F238E27FC236}">
                  <a16:creationId xmlns:a16="http://schemas.microsoft.com/office/drawing/2014/main" id="{82EBD11C-FF72-4C6E-AD22-0EBEA6EEA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2" name="Freeform 503">
              <a:extLst>
                <a:ext uri="{FF2B5EF4-FFF2-40B4-BE49-F238E27FC236}">
                  <a16:creationId xmlns:a16="http://schemas.microsoft.com/office/drawing/2014/main" id="{E5D149AC-F65F-4BA2-A828-3EA12A9A3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3" name="Rectangle 504">
              <a:extLst>
                <a:ext uri="{FF2B5EF4-FFF2-40B4-BE49-F238E27FC236}">
                  <a16:creationId xmlns:a16="http://schemas.microsoft.com/office/drawing/2014/main" id="{B1256F4E-33FA-4BEC-9715-B858FD22A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4" name="Freeform 505">
              <a:extLst>
                <a:ext uri="{FF2B5EF4-FFF2-40B4-BE49-F238E27FC236}">
                  <a16:creationId xmlns:a16="http://schemas.microsoft.com/office/drawing/2014/main" id="{AD94DC0A-EAEC-4971-A9A8-AA4BB5E4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5" name="Rectangle 506">
              <a:extLst>
                <a:ext uri="{FF2B5EF4-FFF2-40B4-BE49-F238E27FC236}">
                  <a16:creationId xmlns:a16="http://schemas.microsoft.com/office/drawing/2014/main" id="{6E585B8B-A850-4D95-B056-AB7E67066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6" name="Freeform 507">
              <a:extLst>
                <a:ext uri="{FF2B5EF4-FFF2-40B4-BE49-F238E27FC236}">
                  <a16:creationId xmlns:a16="http://schemas.microsoft.com/office/drawing/2014/main" id="{ADEF074C-1987-44B4-8144-CFC93EDCE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7" name="Rectangle 508">
              <a:extLst>
                <a:ext uri="{FF2B5EF4-FFF2-40B4-BE49-F238E27FC236}">
                  <a16:creationId xmlns:a16="http://schemas.microsoft.com/office/drawing/2014/main" id="{3D30E372-FBCC-4D03-8980-03DCEA433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8" name="Freeform 509">
              <a:extLst>
                <a:ext uri="{FF2B5EF4-FFF2-40B4-BE49-F238E27FC236}">
                  <a16:creationId xmlns:a16="http://schemas.microsoft.com/office/drawing/2014/main" id="{A0E162AD-F327-4336-B7F3-98B724060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9" name="Rectangle 510">
              <a:extLst>
                <a:ext uri="{FF2B5EF4-FFF2-40B4-BE49-F238E27FC236}">
                  <a16:creationId xmlns:a16="http://schemas.microsoft.com/office/drawing/2014/main" id="{14427A81-07E7-4DF4-837F-4659AF24A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0" name="Freeform 511">
              <a:extLst>
                <a:ext uri="{FF2B5EF4-FFF2-40B4-BE49-F238E27FC236}">
                  <a16:creationId xmlns:a16="http://schemas.microsoft.com/office/drawing/2014/main" id="{78B07915-A30A-4664-BE23-90C386EEE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1" name="Rectangle 512">
              <a:extLst>
                <a:ext uri="{FF2B5EF4-FFF2-40B4-BE49-F238E27FC236}">
                  <a16:creationId xmlns:a16="http://schemas.microsoft.com/office/drawing/2014/main" id="{0F4E0D37-7F10-41B0-BD1E-E0FA46D85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2" name="Freeform 513">
              <a:extLst>
                <a:ext uri="{FF2B5EF4-FFF2-40B4-BE49-F238E27FC236}">
                  <a16:creationId xmlns:a16="http://schemas.microsoft.com/office/drawing/2014/main" id="{C6F29F20-5F38-4E3D-8EC7-F673C8AAC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3" name="Rectangle 514">
              <a:extLst>
                <a:ext uri="{FF2B5EF4-FFF2-40B4-BE49-F238E27FC236}">
                  <a16:creationId xmlns:a16="http://schemas.microsoft.com/office/drawing/2014/main" id="{4B63878C-E1D6-40BD-A62C-6B0369FE8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4" name="Freeform 515">
              <a:extLst>
                <a:ext uri="{FF2B5EF4-FFF2-40B4-BE49-F238E27FC236}">
                  <a16:creationId xmlns:a16="http://schemas.microsoft.com/office/drawing/2014/main" id="{EEC706A4-C5A3-47C1-8368-8DDABF1BD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5" name="Rectangle 516">
              <a:extLst>
                <a:ext uri="{FF2B5EF4-FFF2-40B4-BE49-F238E27FC236}">
                  <a16:creationId xmlns:a16="http://schemas.microsoft.com/office/drawing/2014/main" id="{5CB9FBFC-0683-4C0A-AEE1-14B65D003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6" name="Freeform 517">
              <a:extLst>
                <a:ext uri="{FF2B5EF4-FFF2-40B4-BE49-F238E27FC236}">
                  <a16:creationId xmlns:a16="http://schemas.microsoft.com/office/drawing/2014/main" id="{F08C854E-D6A5-4E99-B9A3-12AD19D17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7" name="Rectangle 518">
              <a:extLst>
                <a:ext uri="{FF2B5EF4-FFF2-40B4-BE49-F238E27FC236}">
                  <a16:creationId xmlns:a16="http://schemas.microsoft.com/office/drawing/2014/main" id="{76D30EFB-2813-45F1-80E4-D60DE753A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8" name="Freeform 519">
              <a:extLst>
                <a:ext uri="{FF2B5EF4-FFF2-40B4-BE49-F238E27FC236}">
                  <a16:creationId xmlns:a16="http://schemas.microsoft.com/office/drawing/2014/main" id="{7B2926A0-BF09-4B7E-8B20-83180D1EF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9" name="Rectangle 520">
              <a:extLst>
                <a:ext uri="{FF2B5EF4-FFF2-40B4-BE49-F238E27FC236}">
                  <a16:creationId xmlns:a16="http://schemas.microsoft.com/office/drawing/2014/main" id="{0F159585-D224-43A8-A5D2-3F5E90B33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0" name="Freeform 521">
              <a:extLst>
                <a:ext uri="{FF2B5EF4-FFF2-40B4-BE49-F238E27FC236}">
                  <a16:creationId xmlns:a16="http://schemas.microsoft.com/office/drawing/2014/main" id="{85CC0DCC-5EEB-4A5C-98E0-BF76998E7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1" name="Rectangle 522">
              <a:extLst>
                <a:ext uri="{FF2B5EF4-FFF2-40B4-BE49-F238E27FC236}">
                  <a16:creationId xmlns:a16="http://schemas.microsoft.com/office/drawing/2014/main" id="{F1B21349-AE0A-442D-B06F-608846824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2" name="Freeform 523">
              <a:extLst>
                <a:ext uri="{FF2B5EF4-FFF2-40B4-BE49-F238E27FC236}">
                  <a16:creationId xmlns:a16="http://schemas.microsoft.com/office/drawing/2014/main" id="{0CE08D49-9346-4979-B15B-1E5E267CE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3" name="Rectangle 524">
              <a:extLst>
                <a:ext uri="{FF2B5EF4-FFF2-40B4-BE49-F238E27FC236}">
                  <a16:creationId xmlns:a16="http://schemas.microsoft.com/office/drawing/2014/main" id="{E05D47F2-4E7B-4709-A4DE-CC35C8A83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4" name="Freeform 525">
              <a:extLst>
                <a:ext uri="{FF2B5EF4-FFF2-40B4-BE49-F238E27FC236}">
                  <a16:creationId xmlns:a16="http://schemas.microsoft.com/office/drawing/2014/main" id="{B59F04EB-5650-4E5D-90B6-24B091314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5" name="Rectangle 526">
              <a:extLst>
                <a:ext uri="{FF2B5EF4-FFF2-40B4-BE49-F238E27FC236}">
                  <a16:creationId xmlns:a16="http://schemas.microsoft.com/office/drawing/2014/main" id="{8467E36F-1028-4C7E-A738-2790C24BD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6" name="Freeform 527">
              <a:extLst>
                <a:ext uri="{FF2B5EF4-FFF2-40B4-BE49-F238E27FC236}">
                  <a16:creationId xmlns:a16="http://schemas.microsoft.com/office/drawing/2014/main" id="{F6756343-754D-494E-98BE-D34E772D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7" name="Rectangle 528">
              <a:extLst>
                <a:ext uri="{FF2B5EF4-FFF2-40B4-BE49-F238E27FC236}">
                  <a16:creationId xmlns:a16="http://schemas.microsoft.com/office/drawing/2014/main" id="{004E92C8-E3EB-461B-9376-24C583AD6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8" name="Freeform 529">
              <a:extLst>
                <a:ext uri="{FF2B5EF4-FFF2-40B4-BE49-F238E27FC236}">
                  <a16:creationId xmlns:a16="http://schemas.microsoft.com/office/drawing/2014/main" id="{8B7C85E3-8534-4341-A254-F908D440F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9" name="Rectangle 530">
              <a:extLst>
                <a:ext uri="{FF2B5EF4-FFF2-40B4-BE49-F238E27FC236}">
                  <a16:creationId xmlns:a16="http://schemas.microsoft.com/office/drawing/2014/main" id="{0385EB40-14B7-4496-9206-78269EF7E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0" name="Freeform 531">
              <a:extLst>
                <a:ext uri="{FF2B5EF4-FFF2-40B4-BE49-F238E27FC236}">
                  <a16:creationId xmlns:a16="http://schemas.microsoft.com/office/drawing/2014/main" id="{C01F4753-BC90-4A8F-9D8E-116571241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1" name="Rectangle 532">
              <a:extLst>
                <a:ext uri="{FF2B5EF4-FFF2-40B4-BE49-F238E27FC236}">
                  <a16:creationId xmlns:a16="http://schemas.microsoft.com/office/drawing/2014/main" id="{3FADE562-0491-4FD9-B582-A2EBA26FE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2" name="Freeform 533">
              <a:extLst>
                <a:ext uri="{FF2B5EF4-FFF2-40B4-BE49-F238E27FC236}">
                  <a16:creationId xmlns:a16="http://schemas.microsoft.com/office/drawing/2014/main" id="{6DFEAD1B-2ACC-4E64-BD7E-6E44E4D89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3" name="Rectangle 534">
              <a:extLst>
                <a:ext uri="{FF2B5EF4-FFF2-40B4-BE49-F238E27FC236}">
                  <a16:creationId xmlns:a16="http://schemas.microsoft.com/office/drawing/2014/main" id="{7B016D50-2BAE-4523-A76A-26266EA13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4" name="Freeform 535">
              <a:extLst>
                <a:ext uri="{FF2B5EF4-FFF2-40B4-BE49-F238E27FC236}">
                  <a16:creationId xmlns:a16="http://schemas.microsoft.com/office/drawing/2014/main" id="{4984332E-0D21-4288-8C1D-40E28A3FF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5" name="Rectangle 536">
              <a:extLst>
                <a:ext uri="{FF2B5EF4-FFF2-40B4-BE49-F238E27FC236}">
                  <a16:creationId xmlns:a16="http://schemas.microsoft.com/office/drawing/2014/main" id="{53EB26B8-5FB8-49B3-8B41-FEC104740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6" name="Freeform 537">
              <a:extLst>
                <a:ext uri="{FF2B5EF4-FFF2-40B4-BE49-F238E27FC236}">
                  <a16:creationId xmlns:a16="http://schemas.microsoft.com/office/drawing/2014/main" id="{C834F993-1594-48A0-8ABC-E2DA9DA9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7" name="Rectangle 538">
              <a:extLst>
                <a:ext uri="{FF2B5EF4-FFF2-40B4-BE49-F238E27FC236}">
                  <a16:creationId xmlns:a16="http://schemas.microsoft.com/office/drawing/2014/main" id="{A33CAAD7-A048-4ABD-9117-C43BBD8D1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8" name="Freeform 539">
              <a:extLst>
                <a:ext uri="{FF2B5EF4-FFF2-40B4-BE49-F238E27FC236}">
                  <a16:creationId xmlns:a16="http://schemas.microsoft.com/office/drawing/2014/main" id="{469FDE39-8323-4D77-9837-081CDB88A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9" name="Rectangle 540">
              <a:extLst>
                <a:ext uri="{FF2B5EF4-FFF2-40B4-BE49-F238E27FC236}">
                  <a16:creationId xmlns:a16="http://schemas.microsoft.com/office/drawing/2014/main" id="{DE2CEF19-AB12-4A44-BD68-1B13DA721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0" name="Freeform 541">
              <a:extLst>
                <a:ext uri="{FF2B5EF4-FFF2-40B4-BE49-F238E27FC236}">
                  <a16:creationId xmlns:a16="http://schemas.microsoft.com/office/drawing/2014/main" id="{8C5EEB63-39D2-43B8-A570-62114C5D9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1" name="Rectangle 542">
              <a:extLst>
                <a:ext uri="{FF2B5EF4-FFF2-40B4-BE49-F238E27FC236}">
                  <a16:creationId xmlns:a16="http://schemas.microsoft.com/office/drawing/2014/main" id="{0F65E9B0-B9E4-46F8-A39A-1ABCBEDF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2" name="Freeform 543">
              <a:extLst>
                <a:ext uri="{FF2B5EF4-FFF2-40B4-BE49-F238E27FC236}">
                  <a16:creationId xmlns:a16="http://schemas.microsoft.com/office/drawing/2014/main" id="{E8096704-3D10-46C3-A7AE-E499BC051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3" name="Rectangle 544">
              <a:extLst>
                <a:ext uri="{FF2B5EF4-FFF2-40B4-BE49-F238E27FC236}">
                  <a16:creationId xmlns:a16="http://schemas.microsoft.com/office/drawing/2014/main" id="{9181C44D-91C8-4C05-A0EA-18C28E665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4" name="Freeform 545">
              <a:extLst>
                <a:ext uri="{FF2B5EF4-FFF2-40B4-BE49-F238E27FC236}">
                  <a16:creationId xmlns:a16="http://schemas.microsoft.com/office/drawing/2014/main" id="{5DF92C42-7B67-42E0-A946-8C5876AD3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5" name="Rectangle 546">
              <a:extLst>
                <a:ext uri="{FF2B5EF4-FFF2-40B4-BE49-F238E27FC236}">
                  <a16:creationId xmlns:a16="http://schemas.microsoft.com/office/drawing/2014/main" id="{C607AAF4-3185-4103-AF21-6DFCEB3F6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6" name="Freeform 547">
              <a:extLst>
                <a:ext uri="{FF2B5EF4-FFF2-40B4-BE49-F238E27FC236}">
                  <a16:creationId xmlns:a16="http://schemas.microsoft.com/office/drawing/2014/main" id="{8595F249-BECA-4097-B96C-FA39E9E43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7" name="Rectangle 548">
              <a:extLst>
                <a:ext uri="{FF2B5EF4-FFF2-40B4-BE49-F238E27FC236}">
                  <a16:creationId xmlns:a16="http://schemas.microsoft.com/office/drawing/2014/main" id="{291F83A9-4407-442E-BAEF-EAF96DCE6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8" name="Freeform 549">
              <a:extLst>
                <a:ext uri="{FF2B5EF4-FFF2-40B4-BE49-F238E27FC236}">
                  <a16:creationId xmlns:a16="http://schemas.microsoft.com/office/drawing/2014/main" id="{851ECAD1-2350-4A23-B528-B6CCC236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9" name="Rectangle 550">
              <a:extLst>
                <a:ext uri="{FF2B5EF4-FFF2-40B4-BE49-F238E27FC236}">
                  <a16:creationId xmlns:a16="http://schemas.microsoft.com/office/drawing/2014/main" id="{72CC293E-2153-4E6B-AFA3-FB6F30120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0" name="Freeform 551">
              <a:extLst>
                <a:ext uri="{FF2B5EF4-FFF2-40B4-BE49-F238E27FC236}">
                  <a16:creationId xmlns:a16="http://schemas.microsoft.com/office/drawing/2014/main" id="{E253B14F-2AB9-45A1-AE61-0390A15C0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1" name="Rectangle 552">
              <a:extLst>
                <a:ext uri="{FF2B5EF4-FFF2-40B4-BE49-F238E27FC236}">
                  <a16:creationId xmlns:a16="http://schemas.microsoft.com/office/drawing/2014/main" id="{FA6E41BE-1297-4A44-BA81-CD05C49B6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2" name="Freeform 553">
              <a:extLst>
                <a:ext uri="{FF2B5EF4-FFF2-40B4-BE49-F238E27FC236}">
                  <a16:creationId xmlns:a16="http://schemas.microsoft.com/office/drawing/2014/main" id="{ABCC6925-7A47-4CF4-AF5E-CC9F6CA68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3" name="Rectangle 554">
              <a:extLst>
                <a:ext uri="{FF2B5EF4-FFF2-40B4-BE49-F238E27FC236}">
                  <a16:creationId xmlns:a16="http://schemas.microsoft.com/office/drawing/2014/main" id="{B99AB779-13B2-4400-A30A-7217D1E28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4" name="Freeform 555">
              <a:extLst>
                <a:ext uri="{FF2B5EF4-FFF2-40B4-BE49-F238E27FC236}">
                  <a16:creationId xmlns:a16="http://schemas.microsoft.com/office/drawing/2014/main" id="{0574A5D0-942F-436C-A3A3-E0A4747A8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5" name="Rectangle 556">
              <a:extLst>
                <a:ext uri="{FF2B5EF4-FFF2-40B4-BE49-F238E27FC236}">
                  <a16:creationId xmlns:a16="http://schemas.microsoft.com/office/drawing/2014/main" id="{B918B95D-BA9E-4647-9702-081D05A55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6" name="Freeform 557">
              <a:extLst>
                <a:ext uri="{FF2B5EF4-FFF2-40B4-BE49-F238E27FC236}">
                  <a16:creationId xmlns:a16="http://schemas.microsoft.com/office/drawing/2014/main" id="{6E52D52E-378E-4FC8-8B57-4F654232F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7" name="Rectangle 558">
              <a:extLst>
                <a:ext uri="{FF2B5EF4-FFF2-40B4-BE49-F238E27FC236}">
                  <a16:creationId xmlns:a16="http://schemas.microsoft.com/office/drawing/2014/main" id="{DC17E7EB-5E3C-4D3E-99A1-44793A4A9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8" name="Freeform 559">
              <a:extLst>
                <a:ext uri="{FF2B5EF4-FFF2-40B4-BE49-F238E27FC236}">
                  <a16:creationId xmlns:a16="http://schemas.microsoft.com/office/drawing/2014/main" id="{5B7ED2FE-A65A-4449-8D53-55652D51E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9" name="Rectangle 560">
              <a:extLst>
                <a:ext uri="{FF2B5EF4-FFF2-40B4-BE49-F238E27FC236}">
                  <a16:creationId xmlns:a16="http://schemas.microsoft.com/office/drawing/2014/main" id="{B0321414-740C-4591-82A0-B4F28EC7B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0" name="Freeform 561">
              <a:extLst>
                <a:ext uri="{FF2B5EF4-FFF2-40B4-BE49-F238E27FC236}">
                  <a16:creationId xmlns:a16="http://schemas.microsoft.com/office/drawing/2014/main" id="{0E0CC255-B9C4-4F75-9045-FD9FEAC6F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1" name="Rectangle 562">
              <a:extLst>
                <a:ext uri="{FF2B5EF4-FFF2-40B4-BE49-F238E27FC236}">
                  <a16:creationId xmlns:a16="http://schemas.microsoft.com/office/drawing/2014/main" id="{BF72C64B-B33B-4C1C-870B-FE2B98E4E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2" name="Freeform 563">
              <a:extLst>
                <a:ext uri="{FF2B5EF4-FFF2-40B4-BE49-F238E27FC236}">
                  <a16:creationId xmlns:a16="http://schemas.microsoft.com/office/drawing/2014/main" id="{9C2E4B72-32E4-4AF6-AEBB-7974FA6F3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3" name="Rectangle 564">
              <a:extLst>
                <a:ext uri="{FF2B5EF4-FFF2-40B4-BE49-F238E27FC236}">
                  <a16:creationId xmlns:a16="http://schemas.microsoft.com/office/drawing/2014/main" id="{4E4A960E-0C2C-4074-84F2-BFD7CF5A9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4" name="Freeform 565">
              <a:extLst>
                <a:ext uri="{FF2B5EF4-FFF2-40B4-BE49-F238E27FC236}">
                  <a16:creationId xmlns:a16="http://schemas.microsoft.com/office/drawing/2014/main" id="{CC9577AF-CF3B-4FC8-84E1-323AAD1CE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5" name="Rectangle 566">
              <a:extLst>
                <a:ext uri="{FF2B5EF4-FFF2-40B4-BE49-F238E27FC236}">
                  <a16:creationId xmlns:a16="http://schemas.microsoft.com/office/drawing/2014/main" id="{10C7EA91-63DF-47FC-B06D-7419901A0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6" name="Freeform 567">
              <a:extLst>
                <a:ext uri="{FF2B5EF4-FFF2-40B4-BE49-F238E27FC236}">
                  <a16:creationId xmlns:a16="http://schemas.microsoft.com/office/drawing/2014/main" id="{1343A60D-2C63-4297-9374-B15ECA4CC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7" name="Rectangle 568">
              <a:extLst>
                <a:ext uri="{FF2B5EF4-FFF2-40B4-BE49-F238E27FC236}">
                  <a16:creationId xmlns:a16="http://schemas.microsoft.com/office/drawing/2014/main" id="{D3D641ED-5656-4063-80BE-1D4AAEBC8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8" name="Freeform 569">
              <a:extLst>
                <a:ext uri="{FF2B5EF4-FFF2-40B4-BE49-F238E27FC236}">
                  <a16:creationId xmlns:a16="http://schemas.microsoft.com/office/drawing/2014/main" id="{7A9EF397-207C-4861-A4F1-F8C81724F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9" name="Rectangle 570">
              <a:extLst>
                <a:ext uri="{FF2B5EF4-FFF2-40B4-BE49-F238E27FC236}">
                  <a16:creationId xmlns:a16="http://schemas.microsoft.com/office/drawing/2014/main" id="{7C74D7A4-1B81-4B43-AFAD-298F1818E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0" name="Freeform 571">
              <a:extLst>
                <a:ext uri="{FF2B5EF4-FFF2-40B4-BE49-F238E27FC236}">
                  <a16:creationId xmlns:a16="http://schemas.microsoft.com/office/drawing/2014/main" id="{BC95C9DC-42C6-41F7-B9B5-7B9E0DE7D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1" name="Rectangle 572">
              <a:extLst>
                <a:ext uri="{FF2B5EF4-FFF2-40B4-BE49-F238E27FC236}">
                  <a16:creationId xmlns:a16="http://schemas.microsoft.com/office/drawing/2014/main" id="{49C0801B-9E7D-410D-B002-080246C83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2" name="Freeform 573">
              <a:extLst>
                <a:ext uri="{FF2B5EF4-FFF2-40B4-BE49-F238E27FC236}">
                  <a16:creationId xmlns:a16="http://schemas.microsoft.com/office/drawing/2014/main" id="{7E4A6DA8-9F85-4767-9D4A-67292543F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3" name="Rectangle 574">
              <a:extLst>
                <a:ext uri="{FF2B5EF4-FFF2-40B4-BE49-F238E27FC236}">
                  <a16:creationId xmlns:a16="http://schemas.microsoft.com/office/drawing/2014/main" id="{A0EBA63D-B755-444D-A33B-7FC754235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4" name="Freeform 575">
              <a:extLst>
                <a:ext uri="{FF2B5EF4-FFF2-40B4-BE49-F238E27FC236}">
                  <a16:creationId xmlns:a16="http://schemas.microsoft.com/office/drawing/2014/main" id="{51F66D97-5F79-4B83-9D5C-5A73C0A81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5" name="Rectangle 576">
              <a:extLst>
                <a:ext uri="{FF2B5EF4-FFF2-40B4-BE49-F238E27FC236}">
                  <a16:creationId xmlns:a16="http://schemas.microsoft.com/office/drawing/2014/main" id="{4072AE41-C08B-46F4-99CE-5633BF919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6" name="Freeform 577">
              <a:extLst>
                <a:ext uri="{FF2B5EF4-FFF2-40B4-BE49-F238E27FC236}">
                  <a16:creationId xmlns:a16="http://schemas.microsoft.com/office/drawing/2014/main" id="{0E3FDDB6-9019-400D-ADAA-C4BCB78A0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7" name="Rectangle 578">
              <a:extLst>
                <a:ext uri="{FF2B5EF4-FFF2-40B4-BE49-F238E27FC236}">
                  <a16:creationId xmlns:a16="http://schemas.microsoft.com/office/drawing/2014/main" id="{976981F7-4C26-450A-BC9C-52D135FE6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8" name="Freeform 579">
              <a:extLst>
                <a:ext uri="{FF2B5EF4-FFF2-40B4-BE49-F238E27FC236}">
                  <a16:creationId xmlns:a16="http://schemas.microsoft.com/office/drawing/2014/main" id="{C72FA13D-D22D-459D-8BF6-5BE560DBF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9" name="Rectangle 580">
              <a:extLst>
                <a:ext uri="{FF2B5EF4-FFF2-40B4-BE49-F238E27FC236}">
                  <a16:creationId xmlns:a16="http://schemas.microsoft.com/office/drawing/2014/main" id="{5AB6148E-D13F-4552-ACA9-CA2288133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0" name="Freeform 581">
              <a:extLst>
                <a:ext uri="{FF2B5EF4-FFF2-40B4-BE49-F238E27FC236}">
                  <a16:creationId xmlns:a16="http://schemas.microsoft.com/office/drawing/2014/main" id="{A6A033F1-856D-42D4-B19E-45F80DEDD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1" name="Rectangle 582">
              <a:extLst>
                <a:ext uri="{FF2B5EF4-FFF2-40B4-BE49-F238E27FC236}">
                  <a16:creationId xmlns:a16="http://schemas.microsoft.com/office/drawing/2014/main" id="{0810BAF5-9BD0-450F-BB2B-B5793C3DC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2" name="Freeform 583">
              <a:extLst>
                <a:ext uri="{FF2B5EF4-FFF2-40B4-BE49-F238E27FC236}">
                  <a16:creationId xmlns:a16="http://schemas.microsoft.com/office/drawing/2014/main" id="{122EC3DF-443B-428E-A6FD-801AA9B36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3" name="Rectangle 584">
              <a:extLst>
                <a:ext uri="{FF2B5EF4-FFF2-40B4-BE49-F238E27FC236}">
                  <a16:creationId xmlns:a16="http://schemas.microsoft.com/office/drawing/2014/main" id="{628DA457-6DC8-432C-BF06-94A272161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4" name="Freeform 585">
              <a:extLst>
                <a:ext uri="{FF2B5EF4-FFF2-40B4-BE49-F238E27FC236}">
                  <a16:creationId xmlns:a16="http://schemas.microsoft.com/office/drawing/2014/main" id="{BE603E08-97EE-4DF1-B74F-664FE8C2A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5" name="Rectangle 586">
              <a:extLst>
                <a:ext uri="{FF2B5EF4-FFF2-40B4-BE49-F238E27FC236}">
                  <a16:creationId xmlns:a16="http://schemas.microsoft.com/office/drawing/2014/main" id="{B6983DF5-1939-41B9-A17F-F254B342D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6" name="Freeform 587">
              <a:extLst>
                <a:ext uri="{FF2B5EF4-FFF2-40B4-BE49-F238E27FC236}">
                  <a16:creationId xmlns:a16="http://schemas.microsoft.com/office/drawing/2014/main" id="{76BA5CD6-07B8-4F94-BB90-268AF58C2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7" name="Rectangle 588">
              <a:extLst>
                <a:ext uri="{FF2B5EF4-FFF2-40B4-BE49-F238E27FC236}">
                  <a16:creationId xmlns:a16="http://schemas.microsoft.com/office/drawing/2014/main" id="{88DE8CF2-6FD5-411F-B21A-8981F4ADE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8" name="Freeform 589">
              <a:extLst>
                <a:ext uri="{FF2B5EF4-FFF2-40B4-BE49-F238E27FC236}">
                  <a16:creationId xmlns:a16="http://schemas.microsoft.com/office/drawing/2014/main" id="{8FC2821B-1914-465A-A5A2-857EDF128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9" name="Rectangle 590">
              <a:extLst>
                <a:ext uri="{FF2B5EF4-FFF2-40B4-BE49-F238E27FC236}">
                  <a16:creationId xmlns:a16="http://schemas.microsoft.com/office/drawing/2014/main" id="{37D1CBEB-938E-448A-B514-4679217F1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0" name="Freeform 591">
              <a:extLst>
                <a:ext uri="{FF2B5EF4-FFF2-40B4-BE49-F238E27FC236}">
                  <a16:creationId xmlns:a16="http://schemas.microsoft.com/office/drawing/2014/main" id="{AB8E2F4C-91AA-4F8B-B9A1-88477CC51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1" name="Rectangle 592">
              <a:extLst>
                <a:ext uri="{FF2B5EF4-FFF2-40B4-BE49-F238E27FC236}">
                  <a16:creationId xmlns:a16="http://schemas.microsoft.com/office/drawing/2014/main" id="{DB296C7C-DCEE-4B33-8E34-300D3E06F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2" name="Freeform 593">
              <a:extLst>
                <a:ext uri="{FF2B5EF4-FFF2-40B4-BE49-F238E27FC236}">
                  <a16:creationId xmlns:a16="http://schemas.microsoft.com/office/drawing/2014/main" id="{A52DF9ED-6ADE-48A7-AFEF-0A3A83EDC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3" name="Rectangle 594">
              <a:extLst>
                <a:ext uri="{FF2B5EF4-FFF2-40B4-BE49-F238E27FC236}">
                  <a16:creationId xmlns:a16="http://schemas.microsoft.com/office/drawing/2014/main" id="{97F6CC6E-17E0-4DFC-8059-C17F45C03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4" name="Freeform 595">
              <a:extLst>
                <a:ext uri="{FF2B5EF4-FFF2-40B4-BE49-F238E27FC236}">
                  <a16:creationId xmlns:a16="http://schemas.microsoft.com/office/drawing/2014/main" id="{EB0CA5FC-F096-437D-B788-4E8FF8833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5" name="Rectangle 596">
              <a:extLst>
                <a:ext uri="{FF2B5EF4-FFF2-40B4-BE49-F238E27FC236}">
                  <a16:creationId xmlns:a16="http://schemas.microsoft.com/office/drawing/2014/main" id="{9EDB6D2A-B3C4-4087-AB68-0EB3235E2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6" name="Freeform 597">
              <a:extLst>
                <a:ext uri="{FF2B5EF4-FFF2-40B4-BE49-F238E27FC236}">
                  <a16:creationId xmlns:a16="http://schemas.microsoft.com/office/drawing/2014/main" id="{776D6025-578D-4EFB-AE27-C8E70D114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7" name="Rectangle 598">
              <a:extLst>
                <a:ext uri="{FF2B5EF4-FFF2-40B4-BE49-F238E27FC236}">
                  <a16:creationId xmlns:a16="http://schemas.microsoft.com/office/drawing/2014/main" id="{877E298A-B313-4AF8-942B-8D2371BB8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8" name="Freeform 599">
              <a:extLst>
                <a:ext uri="{FF2B5EF4-FFF2-40B4-BE49-F238E27FC236}">
                  <a16:creationId xmlns:a16="http://schemas.microsoft.com/office/drawing/2014/main" id="{F320CFFC-B8EA-4163-A3AA-98DBB11AF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9" name="Rectangle 600">
              <a:extLst>
                <a:ext uri="{FF2B5EF4-FFF2-40B4-BE49-F238E27FC236}">
                  <a16:creationId xmlns:a16="http://schemas.microsoft.com/office/drawing/2014/main" id="{C8CE650A-21C1-4E07-B500-FD411A1DD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0" name="Freeform 601">
              <a:extLst>
                <a:ext uri="{FF2B5EF4-FFF2-40B4-BE49-F238E27FC236}">
                  <a16:creationId xmlns:a16="http://schemas.microsoft.com/office/drawing/2014/main" id="{04BCE016-8DBB-40EA-AC4E-8268564A4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1" name="Rectangle 602">
              <a:extLst>
                <a:ext uri="{FF2B5EF4-FFF2-40B4-BE49-F238E27FC236}">
                  <a16:creationId xmlns:a16="http://schemas.microsoft.com/office/drawing/2014/main" id="{D7F94F33-C9EF-46C4-96BA-369EC339B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2" name="Freeform 603">
              <a:extLst>
                <a:ext uri="{FF2B5EF4-FFF2-40B4-BE49-F238E27FC236}">
                  <a16:creationId xmlns:a16="http://schemas.microsoft.com/office/drawing/2014/main" id="{12F8E13E-6E44-4505-8F0A-3F9337F82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3" name="Rectangle 604">
              <a:extLst>
                <a:ext uri="{FF2B5EF4-FFF2-40B4-BE49-F238E27FC236}">
                  <a16:creationId xmlns:a16="http://schemas.microsoft.com/office/drawing/2014/main" id="{707AF3FE-9F26-4EDC-8AEE-A4E8A25F9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4" name="Freeform 605">
              <a:extLst>
                <a:ext uri="{FF2B5EF4-FFF2-40B4-BE49-F238E27FC236}">
                  <a16:creationId xmlns:a16="http://schemas.microsoft.com/office/drawing/2014/main" id="{9B20AFDF-4DFB-4461-9845-31DC8DC62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5" name="Rectangle 606">
              <a:extLst>
                <a:ext uri="{FF2B5EF4-FFF2-40B4-BE49-F238E27FC236}">
                  <a16:creationId xmlns:a16="http://schemas.microsoft.com/office/drawing/2014/main" id="{2AE8EEF6-A735-4229-BCC4-0D270AC8E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8" name="Group 808">
            <a:extLst>
              <a:ext uri="{FF2B5EF4-FFF2-40B4-BE49-F238E27FC236}">
                <a16:creationId xmlns:a16="http://schemas.microsoft.com/office/drawing/2014/main" id="{D62E81EB-AC25-465F-9AA9-89A6A213FAB0}"/>
              </a:ext>
            </a:extLst>
          </p:cNvPr>
          <p:cNvGrpSpPr>
            <a:grpSpLocks/>
          </p:cNvGrpSpPr>
          <p:nvPr/>
        </p:nvGrpSpPr>
        <p:grpSpPr bwMode="auto">
          <a:xfrm>
            <a:off x="1243013" y="4784725"/>
            <a:ext cx="7938" cy="4763"/>
            <a:chOff x="783" y="3014"/>
            <a:chExt cx="5" cy="3"/>
          </a:xfrm>
        </p:grpSpPr>
        <p:sp>
          <p:nvSpPr>
            <p:cNvPr id="4746" name="Freeform 608">
              <a:extLst>
                <a:ext uri="{FF2B5EF4-FFF2-40B4-BE49-F238E27FC236}">
                  <a16:creationId xmlns:a16="http://schemas.microsoft.com/office/drawing/2014/main" id="{FFDB1E84-4C44-4ACC-9444-56C08E6EC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7" name="Rectangle 609">
              <a:extLst>
                <a:ext uri="{FF2B5EF4-FFF2-40B4-BE49-F238E27FC236}">
                  <a16:creationId xmlns:a16="http://schemas.microsoft.com/office/drawing/2014/main" id="{C3DEF9F8-C211-4714-8491-5DDD08EFA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8" name="Freeform 610">
              <a:extLst>
                <a:ext uri="{FF2B5EF4-FFF2-40B4-BE49-F238E27FC236}">
                  <a16:creationId xmlns:a16="http://schemas.microsoft.com/office/drawing/2014/main" id="{86BC7D15-FE45-44EE-B60F-505410F8E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9" name="Rectangle 611">
              <a:extLst>
                <a:ext uri="{FF2B5EF4-FFF2-40B4-BE49-F238E27FC236}">
                  <a16:creationId xmlns:a16="http://schemas.microsoft.com/office/drawing/2014/main" id="{588B06D4-72B4-4472-88EC-889D8C565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0" name="Freeform 612">
              <a:extLst>
                <a:ext uri="{FF2B5EF4-FFF2-40B4-BE49-F238E27FC236}">
                  <a16:creationId xmlns:a16="http://schemas.microsoft.com/office/drawing/2014/main" id="{9CF9DC3F-0ACC-4834-AA43-A2A21763C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1" name="Rectangle 613">
              <a:extLst>
                <a:ext uri="{FF2B5EF4-FFF2-40B4-BE49-F238E27FC236}">
                  <a16:creationId xmlns:a16="http://schemas.microsoft.com/office/drawing/2014/main" id="{5C1F4551-D407-446C-878E-8BE687A4A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2" name="Freeform 614">
              <a:extLst>
                <a:ext uri="{FF2B5EF4-FFF2-40B4-BE49-F238E27FC236}">
                  <a16:creationId xmlns:a16="http://schemas.microsoft.com/office/drawing/2014/main" id="{099141FB-7F04-4A28-9937-60FDB0C72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3" name="Rectangle 615">
              <a:extLst>
                <a:ext uri="{FF2B5EF4-FFF2-40B4-BE49-F238E27FC236}">
                  <a16:creationId xmlns:a16="http://schemas.microsoft.com/office/drawing/2014/main" id="{A21ED6A1-8B0C-4949-9376-F7C69D040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4" name="Freeform 616">
              <a:extLst>
                <a:ext uri="{FF2B5EF4-FFF2-40B4-BE49-F238E27FC236}">
                  <a16:creationId xmlns:a16="http://schemas.microsoft.com/office/drawing/2014/main" id="{CF1387FD-753A-433C-8685-A0CD90571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5" name="Rectangle 617">
              <a:extLst>
                <a:ext uri="{FF2B5EF4-FFF2-40B4-BE49-F238E27FC236}">
                  <a16:creationId xmlns:a16="http://schemas.microsoft.com/office/drawing/2014/main" id="{EC794FA0-12F9-4AF2-AB13-FAA5A18C0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6" name="Freeform 618">
              <a:extLst>
                <a:ext uri="{FF2B5EF4-FFF2-40B4-BE49-F238E27FC236}">
                  <a16:creationId xmlns:a16="http://schemas.microsoft.com/office/drawing/2014/main" id="{BFCC4706-8EF8-46EA-8DFD-3BFADF0CB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7" name="Rectangle 619">
              <a:extLst>
                <a:ext uri="{FF2B5EF4-FFF2-40B4-BE49-F238E27FC236}">
                  <a16:creationId xmlns:a16="http://schemas.microsoft.com/office/drawing/2014/main" id="{B972F326-3AC8-472D-8E7E-2574505F5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8" name="Freeform 620">
              <a:extLst>
                <a:ext uri="{FF2B5EF4-FFF2-40B4-BE49-F238E27FC236}">
                  <a16:creationId xmlns:a16="http://schemas.microsoft.com/office/drawing/2014/main" id="{E965EBD8-E246-4256-98E6-659DFD1FB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9" name="Rectangle 621">
              <a:extLst>
                <a:ext uri="{FF2B5EF4-FFF2-40B4-BE49-F238E27FC236}">
                  <a16:creationId xmlns:a16="http://schemas.microsoft.com/office/drawing/2014/main" id="{B8433F87-DED5-4F5C-8763-0769EE18A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0" name="Freeform 622">
              <a:extLst>
                <a:ext uri="{FF2B5EF4-FFF2-40B4-BE49-F238E27FC236}">
                  <a16:creationId xmlns:a16="http://schemas.microsoft.com/office/drawing/2014/main" id="{0CAC79D9-BA1B-41AF-B30E-8DF28649A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1" name="Rectangle 623">
              <a:extLst>
                <a:ext uri="{FF2B5EF4-FFF2-40B4-BE49-F238E27FC236}">
                  <a16:creationId xmlns:a16="http://schemas.microsoft.com/office/drawing/2014/main" id="{9F53EC2D-6781-46B2-A8BB-FA4942A16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2" name="Freeform 624">
              <a:extLst>
                <a:ext uri="{FF2B5EF4-FFF2-40B4-BE49-F238E27FC236}">
                  <a16:creationId xmlns:a16="http://schemas.microsoft.com/office/drawing/2014/main" id="{2A475565-E141-4DFE-A042-4885E9DA7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3" name="Rectangle 625">
              <a:extLst>
                <a:ext uri="{FF2B5EF4-FFF2-40B4-BE49-F238E27FC236}">
                  <a16:creationId xmlns:a16="http://schemas.microsoft.com/office/drawing/2014/main" id="{28354EFC-4183-4D06-8BDA-A46296682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4" name="Freeform 626">
              <a:extLst>
                <a:ext uri="{FF2B5EF4-FFF2-40B4-BE49-F238E27FC236}">
                  <a16:creationId xmlns:a16="http://schemas.microsoft.com/office/drawing/2014/main" id="{3630E561-935A-4812-9FFB-372389D7B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5" name="Rectangle 627">
              <a:extLst>
                <a:ext uri="{FF2B5EF4-FFF2-40B4-BE49-F238E27FC236}">
                  <a16:creationId xmlns:a16="http://schemas.microsoft.com/office/drawing/2014/main" id="{9FC34C2F-08CF-4874-9645-58BAABB87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6" name="Freeform 628">
              <a:extLst>
                <a:ext uri="{FF2B5EF4-FFF2-40B4-BE49-F238E27FC236}">
                  <a16:creationId xmlns:a16="http://schemas.microsoft.com/office/drawing/2014/main" id="{7F9FCB95-BFC9-42C1-8EDC-636AA669D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7" name="Rectangle 629">
              <a:extLst>
                <a:ext uri="{FF2B5EF4-FFF2-40B4-BE49-F238E27FC236}">
                  <a16:creationId xmlns:a16="http://schemas.microsoft.com/office/drawing/2014/main" id="{134B49C7-A09F-4C54-B1DE-26271A398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8" name="Freeform 630">
              <a:extLst>
                <a:ext uri="{FF2B5EF4-FFF2-40B4-BE49-F238E27FC236}">
                  <a16:creationId xmlns:a16="http://schemas.microsoft.com/office/drawing/2014/main" id="{F9321D4D-FD96-4A3A-AD8F-971CCBC6F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9" name="Rectangle 631">
              <a:extLst>
                <a:ext uri="{FF2B5EF4-FFF2-40B4-BE49-F238E27FC236}">
                  <a16:creationId xmlns:a16="http://schemas.microsoft.com/office/drawing/2014/main" id="{E687A3C6-D82D-4DE8-950D-745B1E9F5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0" name="Freeform 632">
              <a:extLst>
                <a:ext uri="{FF2B5EF4-FFF2-40B4-BE49-F238E27FC236}">
                  <a16:creationId xmlns:a16="http://schemas.microsoft.com/office/drawing/2014/main" id="{DDF7EA82-EC72-43B6-8FC6-4F3E470B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1" name="Rectangle 633">
              <a:extLst>
                <a:ext uri="{FF2B5EF4-FFF2-40B4-BE49-F238E27FC236}">
                  <a16:creationId xmlns:a16="http://schemas.microsoft.com/office/drawing/2014/main" id="{D90B1F56-D3D5-485D-8EA2-3CD62ACC7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2" name="Freeform 634">
              <a:extLst>
                <a:ext uri="{FF2B5EF4-FFF2-40B4-BE49-F238E27FC236}">
                  <a16:creationId xmlns:a16="http://schemas.microsoft.com/office/drawing/2014/main" id="{15FF3434-7BCD-436D-94F2-B40B834B1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3" name="Rectangle 635">
              <a:extLst>
                <a:ext uri="{FF2B5EF4-FFF2-40B4-BE49-F238E27FC236}">
                  <a16:creationId xmlns:a16="http://schemas.microsoft.com/office/drawing/2014/main" id="{50B61E8A-CDC3-4350-B3D4-6AF4F044B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4" name="Freeform 636">
              <a:extLst>
                <a:ext uri="{FF2B5EF4-FFF2-40B4-BE49-F238E27FC236}">
                  <a16:creationId xmlns:a16="http://schemas.microsoft.com/office/drawing/2014/main" id="{D408D13F-04E5-4DC7-91F8-A06D6EE59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5" name="Rectangle 637">
              <a:extLst>
                <a:ext uri="{FF2B5EF4-FFF2-40B4-BE49-F238E27FC236}">
                  <a16:creationId xmlns:a16="http://schemas.microsoft.com/office/drawing/2014/main" id="{18B8BF20-1E04-47DF-85F2-658D63E61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6" name="Freeform 638">
              <a:extLst>
                <a:ext uri="{FF2B5EF4-FFF2-40B4-BE49-F238E27FC236}">
                  <a16:creationId xmlns:a16="http://schemas.microsoft.com/office/drawing/2014/main" id="{DC91A1B2-4E29-470A-95E9-FF688E90C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7" name="Rectangle 639">
              <a:extLst>
                <a:ext uri="{FF2B5EF4-FFF2-40B4-BE49-F238E27FC236}">
                  <a16:creationId xmlns:a16="http://schemas.microsoft.com/office/drawing/2014/main" id="{69B7FE97-E9DA-42B4-9707-E5BA8E1D2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8" name="Freeform 640">
              <a:extLst>
                <a:ext uri="{FF2B5EF4-FFF2-40B4-BE49-F238E27FC236}">
                  <a16:creationId xmlns:a16="http://schemas.microsoft.com/office/drawing/2014/main" id="{BD284898-2939-4F70-8764-CFEFE6111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9" name="Rectangle 641">
              <a:extLst>
                <a:ext uri="{FF2B5EF4-FFF2-40B4-BE49-F238E27FC236}">
                  <a16:creationId xmlns:a16="http://schemas.microsoft.com/office/drawing/2014/main" id="{4A320706-E810-45B3-917A-C8A07F93F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0" name="Freeform 642">
              <a:extLst>
                <a:ext uri="{FF2B5EF4-FFF2-40B4-BE49-F238E27FC236}">
                  <a16:creationId xmlns:a16="http://schemas.microsoft.com/office/drawing/2014/main" id="{AC700A71-7CF5-4DD1-A624-4B33582D9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1" name="Rectangle 643">
              <a:extLst>
                <a:ext uri="{FF2B5EF4-FFF2-40B4-BE49-F238E27FC236}">
                  <a16:creationId xmlns:a16="http://schemas.microsoft.com/office/drawing/2014/main" id="{06D93BE0-6680-4494-B9EC-863F0029F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2" name="Freeform 644">
              <a:extLst>
                <a:ext uri="{FF2B5EF4-FFF2-40B4-BE49-F238E27FC236}">
                  <a16:creationId xmlns:a16="http://schemas.microsoft.com/office/drawing/2014/main" id="{6E10A92F-2D4A-463A-A434-B8974AE04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3" name="Rectangle 645">
              <a:extLst>
                <a:ext uri="{FF2B5EF4-FFF2-40B4-BE49-F238E27FC236}">
                  <a16:creationId xmlns:a16="http://schemas.microsoft.com/office/drawing/2014/main" id="{ADED639E-0C5A-418B-A850-A90D7B845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4" name="Freeform 646">
              <a:extLst>
                <a:ext uri="{FF2B5EF4-FFF2-40B4-BE49-F238E27FC236}">
                  <a16:creationId xmlns:a16="http://schemas.microsoft.com/office/drawing/2014/main" id="{CEEAA07E-ABDD-4C17-8996-5A35C5F3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5" name="Rectangle 647">
              <a:extLst>
                <a:ext uri="{FF2B5EF4-FFF2-40B4-BE49-F238E27FC236}">
                  <a16:creationId xmlns:a16="http://schemas.microsoft.com/office/drawing/2014/main" id="{418272FC-524E-4775-8EBD-EE19DB6C9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6" name="Freeform 648">
              <a:extLst>
                <a:ext uri="{FF2B5EF4-FFF2-40B4-BE49-F238E27FC236}">
                  <a16:creationId xmlns:a16="http://schemas.microsoft.com/office/drawing/2014/main" id="{21102A2B-15B5-4910-B238-2EEFF8FCD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7" name="Rectangle 649">
              <a:extLst>
                <a:ext uri="{FF2B5EF4-FFF2-40B4-BE49-F238E27FC236}">
                  <a16:creationId xmlns:a16="http://schemas.microsoft.com/office/drawing/2014/main" id="{C295C8DF-FA3B-4494-99E2-4EECE8DFD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8" name="Freeform 650">
              <a:extLst>
                <a:ext uri="{FF2B5EF4-FFF2-40B4-BE49-F238E27FC236}">
                  <a16:creationId xmlns:a16="http://schemas.microsoft.com/office/drawing/2014/main" id="{99A8522C-8F77-4385-AAF9-AC62F9475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9" name="Rectangle 651">
              <a:extLst>
                <a:ext uri="{FF2B5EF4-FFF2-40B4-BE49-F238E27FC236}">
                  <a16:creationId xmlns:a16="http://schemas.microsoft.com/office/drawing/2014/main" id="{E3BEF184-0140-4FB8-A86F-898B4E3C9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0" name="Freeform 652">
              <a:extLst>
                <a:ext uri="{FF2B5EF4-FFF2-40B4-BE49-F238E27FC236}">
                  <a16:creationId xmlns:a16="http://schemas.microsoft.com/office/drawing/2014/main" id="{37A10232-A862-4D3E-B04C-E89FC66AE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1" name="Rectangle 653">
              <a:extLst>
                <a:ext uri="{FF2B5EF4-FFF2-40B4-BE49-F238E27FC236}">
                  <a16:creationId xmlns:a16="http://schemas.microsoft.com/office/drawing/2014/main" id="{FB1C491C-0993-407E-A4AC-BBFFC8259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2" name="Freeform 654">
              <a:extLst>
                <a:ext uri="{FF2B5EF4-FFF2-40B4-BE49-F238E27FC236}">
                  <a16:creationId xmlns:a16="http://schemas.microsoft.com/office/drawing/2014/main" id="{29710847-333F-4B1B-94E2-BF7FA3595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3" name="Rectangle 655">
              <a:extLst>
                <a:ext uri="{FF2B5EF4-FFF2-40B4-BE49-F238E27FC236}">
                  <a16:creationId xmlns:a16="http://schemas.microsoft.com/office/drawing/2014/main" id="{E116D521-DF10-4803-9E32-498BD952F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4" name="Freeform 656">
              <a:extLst>
                <a:ext uri="{FF2B5EF4-FFF2-40B4-BE49-F238E27FC236}">
                  <a16:creationId xmlns:a16="http://schemas.microsoft.com/office/drawing/2014/main" id="{65EBB0B5-66BF-4555-A4E9-6049A512D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5" name="Rectangle 657">
              <a:extLst>
                <a:ext uri="{FF2B5EF4-FFF2-40B4-BE49-F238E27FC236}">
                  <a16:creationId xmlns:a16="http://schemas.microsoft.com/office/drawing/2014/main" id="{DD285534-8D27-49DC-A0E3-8BE26D51D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6" name="Freeform 658">
              <a:extLst>
                <a:ext uri="{FF2B5EF4-FFF2-40B4-BE49-F238E27FC236}">
                  <a16:creationId xmlns:a16="http://schemas.microsoft.com/office/drawing/2014/main" id="{F7F34722-C61C-444B-9655-40C4BA445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7" name="Rectangle 659">
              <a:extLst>
                <a:ext uri="{FF2B5EF4-FFF2-40B4-BE49-F238E27FC236}">
                  <a16:creationId xmlns:a16="http://schemas.microsoft.com/office/drawing/2014/main" id="{3B229592-AED3-49B0-9F48-D226BA1A5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8" name="Freeform 660">
              <a:extLst>
                <a:ext uri="{FF2B5EF4-FFF2-40B4-BE49-F238E27FC236}">
                  <a16:creationId xmlns:a16="http://schemas.microsoft.com/office/drawing/2014/main" id="{4D23879C-2F85-41F4-95D0-AF93300DC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9" name="Rectangle 661">
              <a:extLst>
                <a:ext uri="{FF2B5EF4-FFF2-40B4-BE49-F238E27FC236}">
                  <a16:creationId xmlns:a16="http://schemas.microsoft.com/office/drawing/2014/main" id="{6CCB4214-0BA3-406A-B521-5DF2A58B1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0" name="Freeform 662">
              <a:extLst>
                <a:ext uri="{FF2B5EF4-FFF2-40B4-BE49-F238E27FC236}">
                  <a16:creationId xmlns:a16="http://schemas.microsoft.com/office/drawing/2014/main" id="{DFE8687D-845E-4DD3-B6B1-92EC27DEC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1" name="Rectangle 663">
              <a:extLst>
                <a:ext uri="{FF2B5EF4-FFF2-40B4-BE49-F238E27FC236}">
                  <a16:creationId xmlns:a16="http://schemas.microsoft.com/office/drawing/2014/main" id="{EA2D9385-E618-42CA-931F-5203433BF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2" name="Freeform 664">
              <a:extLst>
                <a:ext uri="{FF2B5EF4-FFF2-40B4-BE49-F238E27FC236}">
                  <a16:creationId xmlns:a16="http://schemas.microsoft.com/office/drawing/2014/main" id="{8A9D0AB1-AFE7-48F1-A42B-98D9DCED4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3" name="Rectangle 665">
              <a:extLst>
                <a:ext uri="{FF2B5EF4-FFF2-40B4-BE49-F238E27FC236}">
                  <a16:creationId xmlns:a16="http://schemas.microsoft.com/office/drawing/2014/main" id="{04044333-AE03-4E19-AD7B-A206ABBA3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4" name="Freeform 666">
              <a:extLst>
                <a:ext uri="{FF2B5EF4-FFF2-40B4-BE49-F238E27FC236}">
                  <a16:creationId xmlns:a16="http://schemas.microsoft.com/office/drawing/2014/main" id="{916F8A46-BF90-41DB-AF9C-17AFA5FAE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5" name="Rectangle 667">
              <a:extLst>
                <a:ext uri="{FF2B5EF4-FFF2-40B4-BE49-F238E27FC236}">
                  <a16:creationId xmlns:a16="http://schemas.microsoft.com/office/drawing/2014/main" id="{224C48EB-312F-4EA1-A4EE-F06432565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6" name="Freeform 668">
              <a:extLst>
                <a:ext uri="{FF2B5EF4-FFF2-40B4-BE49-F238E27FC236}">
                  <a16:creationId xmlns:a16="http://schemas.microsoft.com/office/drawing/2014/main" id="{56453FE3-6481-4B8E-B1C5-066CE68BC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7" name="Rectangle 669">
              <a:extLst>
                <a:ext uri="{FF2B5EF4-FFF2-40B4-BE49-F238E27FC236}">
                  <a16:creationId xmlns:a16="http://schemas.microsoft.com/office/drawing/2014/main" id="{F0FFF936-BAA1-465E-A59A-7514BFCAD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8" name="Freeform 670">
              <a:extLst>
                <a:ext uri="{FF2B5EF4-FFF2-40B4-BE49-F238E27FC236}">
                  <a16:creationId xmlns:a16="http://schemas.microsoft.com/office/drawing/2014/main" id="{A10CD639-7F53-4245-A654-DFD691F06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9" name="Rectangle 671">
              <a:extLst>
                <a:ext uri="{FF2B5EF4-FFF2-40B4-BE49-F238E27FC236}">
                  <a16:creationId xmlns:a16="http://schemas.microsoft.com/office/drawing/2014/main" id="{3E9E3404-7CF9-421B-8998-017A84157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0" name="Freeform 672">
              <a:extLst>
                <a:ext uri="{FF2B5EF4-FFF2-40B4-BE49-F238E27FC236}">
                  <a16:creationId xmlns:a16="http://schemas.microsoft.com/office/drawing/2014/main" id="{86124E1B-7AF4-47E4-9F2B-A8855A74C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1" name="Rectangle 673">
              <a:extLst>
                <a:ext uri="{FF2B5EF4-FFF2-40B4-BE49-F238E27FC236}">
                  <a16:creationId xmlns:a16="http://schemas.microsoft.com/office/drawing/2014/main" id="{FD2A0A89-0AE4-4F46-B67F-9FE1190D6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2" name="Freeform 674">
              <a:extLst>
                <a:ext uri="{FF2B5EF4-FFF2-40B4-BE49-F238E27FC236}">
                  <a16:creationId xmlns:a16="http://schemas.microsoft.com/office/drawing/2014/main" id="{4846900D-90E8-438C-B31D-2E05EC434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3" name="Rectangle 675">
              <a:extLst>
                <a:ext uri="{FF2B5EF4-FFF2-40B4-BE49-F238E27FC236}">
                  <a16:creationId xmlns:a16="http://schemas.microsoft.com/office/drawing/2014/main" id="{656D8347-067F-409A-8967-A6A0304D8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4" name="Freeform 676">
              <a:extLst>
                <a:ext uri="{FF2B5EF4-FFF2-40B4-BE49-F238E27FC236}">
                  <a16:creationId xmlns:a16="http://schemas.microsoft.com/office/drawing/2014/main" id="{99A31961-EA89-4EFA-9CD8-8F4E93A4D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5" name="Rectangle 677">
              <a:extLst>
                <a:ext uri="{FF2B5EF4-FFF2-40B4-BE49-F238E27FC236}">
                  <a16:creationId xmlns:a16="http://schemas.microsoft.com/office/drawing/2014/main" id="{7A385D3F-1FB8-4639-A88D-6457959E2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6" name="Freeform 678">
              <a:extLst>
                <a:ext uri="{FF2B5EF4-FFF2-40B4-BE49-F238E27FC236}">
                  <a16:creationId xmlns:a16="http://schemas.microsoft.com/office/drawing/2014/main" id="{BA9AEC31-5134-4A17-849D-3B8ABCA4D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7" name="Rectangle 679">
              <a:extLst>
                <a:ext uri="{FF2B5EF4-FFF2-40B4-BE49-F238E27FC236}">
                  <a16:creationId xmlns:a16="http://schemas.microsoft.com/office/drawing/2014/main" id="{6FEF687B-6423-4BD0-9015-590D34CD3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8" name="Freeform 680">
              <a:extLst>
                <a:ext uri="{FF2B5EF4-FFF2-40B4-BE49-F238E27FC236}">
                  <a16:creationId xmlns:a16="http://schemas.microsoft.com/office/drawing/2014/main" id="{A277BA5E-D33A-4009-92DB-D03D88103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9" name="Rectangle 681">
              <a:extLst>
                <a:ext uri="{FF2B5EF4-FFF2-40B4-BE49-F238E27FC236}">
                  <a16:creationId xmlns:a16="http://schemas.microsoft.com/office/drawing/2014/main" id="{C2434B1F-D796-4F60-93DB-15360DB3F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0" name="Freeform 682">
              <a:extLst>
                <a:ext uri="{FF2B5EF4-FFF2-40B4-BE49-F238E27FC236}">
                  <a16:creationId xmlns:a16="http://schemas.microsoft.com/office/drawing/2014/main" id="{AADD97D2-41DB-47F9-AB47-4131AB251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1" name="Rectangle 683">
              <a:extLst>
                <a:ext uri="{FF2B5EF4-FFF2-40B4-BE49-F238E27FC236}">
                  <a16:creationId xmlns:a16="http://schemas.microsoft.com/office/drawing/2014/main" id="{6C0B67C0-EAD3-46F9-A5B8-9D0C94436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2" name="Freeform 684">
              <a:extLst>
                <a:ext uri="{FF2B5EF4-FFF2-40B4-BE49-F238E27FC236}">
                  <a16:creationId xmlns:a16="http://schemas.microsoft.com/office/drawing/2014/main" id="{0AF057A7-D3C9-4EA0-AB48-5D579067B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3" name="Rectangle 685">
              <a:extLst>
                <a:ext uri="{FF2B5EF4-FFF2-40B4-BE49-F238E27FC236}">
                  <a16:creationId xmlns:a16="http://schemas.microsoft.com/office/drawing/2014/main" id="{EA4CFE99-FEC6-425C-BEC7-436A44386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4" name="Freeform 686">
              <a:extLst>
                <a:ext uri="{FF2B5EF4-FFF2-40B4-BE49-F238E27FC236}">
                  <a16:creationId xmlns:a16="http://schemas.microsoft.com/office/drawing/2014/main" id="{084F3915-69F0-4B5C-A642-3D97F6B16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5" name="Rectangle 687">
              <a:extLst>
                <a:ext uri="{FF2B5EF4-FFF2-40B4-BE49-F238E27FC236}">
                  <a16:creationId xmlns:a16="http://schemas.microsoft.com/office/drawing/2014/main" id="{0F6C3481-3D48-4F14-8EDA-761DDCFFD2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6" name="Freeform 688">
              <a:extLst>
                <a:ext uri="{FF2B5EF4-FFF2-40B4-BE49-F238E27FC236}">
                  <a16:creationId xmlns:a16="http://schemas.microsoft.com/office/drawing/2014/main" id="{968C3D28-9F0F-426A-8AA2-5D0730D1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7" name="Rectangle 689">
              <a:extLst>
                <a:ext uri="{FF2B5EF4-FFF2-40B4-BE49-F238E27FC236}">
                  <a16:creationId xmlns:a16="http://schemas.microsoft.com/office/drawing/2014/main" id="{D66CD9BE-D665-4B76-B6E4-8D7763350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8" name="Freeform 690">
              <a:extLst>
                <a:ext uri="{FF2B5EF4-FFF2-40B4-BE49-F238E27FC236}">
                  <a16:creationId xmlns:a16="http://schemas.microsoft.com/office/drawing/2014/main" id="{D98D01F4-A250-4D41-882D-A48AA6BDA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9" name="Rectangle 691">
              <a:extLst>
                <a:ext uri="{FF2B5EF4-FFF2-40B4-BE49-F238E27FC236}">
                  <a16:creationId xmlns:a16="http://schemas.microsoft.com/office/drawing/2014/main" id="{F1C63124-D28A-4645-85B6-3AB5CD2E2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0" name="Freeform 692">
              <a:extLst>
                <a:ext uri="{FF2B5EF4-FFF2-40B4-BE49-F238E27FC236}">
                  <a16:creationId xmlns:a16="http://schemas.microsoft.com/office/drawing/2014/main" id="{8353D233-9143-4214-A2DE-0C77590C7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1" name="Rectangle 693">
              <a:extLst>
                <a:ext uri="{FF2B5EF4-FFF2-40B4-BE49-F238E27FC236}">
                  <a16:creationId xmlns:a16="http://schemas.microsoft.com/office/drawing/2014/main" id="{8BC65C1F-4E63-46D4-93D2-89113F955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2" name="Freeform 694">
              <a:extLst>
                <a:ext uri="{FF2B5EF4-FFF2-40B4-BE49-F238E27FC236}">
                  <a16:creationId xmlns:a16="http://schemas.microsoft.com/office/drawing/2014/main" id="{D1F0F972-1D32-4EC1-A39E-94FB98F12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3" name="Rectangle 695">
              <a:extLst>
                <a:ext uri="{FF2B5EF4-FFF2-40B4-BE49-F238E27FC236}">
                  <a16:creationId xmlns:a16="http://schemas.microsoft.com/office/drawing/2014/main" id="{0A7416E8-3E1D-449C-AF89-3C6E3B6F2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4" name="Freeform 696">
              <a:extLst>
                <a:ext uri="{FF2B5EF4-FFF2-40B4-BE49-F238E27FC236}">
                  <a16:creationId xmlns:a16="http://schemas.microsoft.com/office/drawing/2014/main" id="{24CF937E-799E-498C-B3F8-8CE3C88D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5" name="Rectangle 697">
              <a:extLst>
                <a:ext uri="{FF2B5EF4-FFF2-40B4-BE49-F238E27FC236}">
                  <a16:creationId xmlns:a16="http://schemas.microsoft.com/office/drawing/2014/main" id="{EB0D3115-CF2D-4B3A-9C30-E2BEBF2F1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6" name="Freeform 698">
              <a:extLst>
                <a:ext uri="{FF2B5EF4-FFF2-40B4-BE49-F238E27FC236}">
                  <a16:creationId xmlns:a16="http://schemas.microsoft.com/office/drawing/2014/main" id="{57A33551-2D75-43EC-9954-C1FC00A43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7" name="Rectangle 699">
              <a:extLst>
                <a:ext uri="{FF2B5EF4-FFF2-40B4-BE49-F238E27FC236}">
                  <a16:creationId xmlns:a16="http://schemas.microsoft.com/office/drawing/2014/main" id="{39746348-D152-45B4-8D9F-69FA3857C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8" name="Freeform 700">
              <a:extLst>
                <a:ext uri="{FF2B5EF4-FFF2-40B4-BE49-F238E27FC236}">
                  <a16:creationId xmlns:a16="http://schemas.microsoft.com/office/drawing/2014/main" id="{FE1912C9-6484-49C8-A7D5-B80E68935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9" name="Rectangle 701">
              <a:extLst>
                <a:ext uri="{FF2B5EF4-FFF2-40B4-BE49-F238E27FC236}">
                  <a16:creationId xmlns:a16="http://schemas.microsoft.com/office/drawing/2014/main" id="{D86F2CB7-6F8A-4B49-B844-8FF23EB58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0" name="Freeform 702">
              <a:extLst>
                <a:ext uri="{FF2B5EF4-FFF2-40B4-BE49-F238E27FC236}">
                  <a16:creationId xmlns:a16="http://schemas.microsoft.com/office/drawing/2014/main" id="{74A0AE9D-12FE-4781-98B3-1C86D1073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1" name="Rectangle 703">
              <a:extLst>
                <a:ext uri="{FF2B5EF4-FFF2-40B4-BE49-F238E27FC236}">
                  <a16:creationId xmlns:a16="http://schemas.microsoft.com/office/drawing/2014/main" id="{60A535A7-D61D-47FD-BD70-D485E77B6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2" name="Freeform 704">
              <a:extLst>
                <a:ext uri="{FF2B5EF4-FFF2-40B4-BE49-F238E27FC236}">
                  <a16:creationId xmlns:a16="http://schemas.microsoft.com/office/drawing/2014/main" id="{69C3C957-6363-40F0-B06F-BD07C1184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3" name="Rectangle 705">
              <a:extLst>
                <a:ext uri="{FF2B5EF4-FFF2-40B4-BE49-F238E27FC236}">
                  <a16:creationId xmlns:a16="http://schemas.microsoft.com/office/drawing/2014/main" id="{8FFB8D87-9DE6-4134-A052-BDAD0A993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4" name="Freeform 706">
              <a:extLst>
                <a:ext uri="{FF2B5EF4-FFF2-40B4-BE49-F238E27FC236}">
                  <a16:creationId xmlns:a16="http://schemas.microsoft.com/office/drawing/2014/main" id="{0D9EEDC0-9892-40E1-BE7B-14E2258F1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5" name="Rectangle 707">
              <a:extLst>
                <a:ext uri="{FF2B5EF4-FFF2-40B4-BE49-F238E27FC236}">
                  <a16:creationId xmlns:a16="http://schemas.microsoft.com/office/drawing/2014/main" id="{7199EDAA-B192-4032-B046-80CA397B1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6" name="Freeform 708">
              <a:extLst>
                <a:ext uri="{FF2B5EF4-FFF2-40B4-BE49-F238E27FC236}">
                  <a16:creationId xmlns:a16="http://schemas.microsoft.com/office/drawing/2014/main" id="{FBE04F13-F152-4E39-95F5-C2AA007FA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7" name="Rectangle 709">
              <a:extLst>
                <a:ext uri="{FF2B5EF4-FFF2-40B4-BE49-F238E27FC236}">
                  <a16:creationId xmlns:a16="http://schemas.microsoft.com/office/drawing/2014/main" id="{52EB33B5-5230-4A6A-927E-11714005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8" name="Freeform 710">
              <a:extLst>
                <a:ext uri="{FF2B5EF4-FFF2-40B4-BE49-F238E27FC236}">
                  <a16:creationId xmlns:a16="http://schemas.microsoft.com/office/drawing/2014/main" id="{EC5766BE-ABEE-4230-B13F-7CC64EB45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9" name="Rectangle 711">
              <a:extLst>
                <a:ext uri="{FF2B5EF4-FFF2-40B4-BE49-F238E27FC236}">
                  <a16:creationId xmlns:a16="http://schemas.microsoft.com/office/drawing/2014/main" id="{5798BCC3-A646-4564-B744-43D37EC7B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0" name="Freeform 712">
              <a:extLst>
                <a:ext uri="{FF2B5EF4-FFF2-40B4-BE49-F238E27FC236}">
                  <a16:creationId xmlns:a16="http://schemas.microsoft.com/office/drawing/2014/main" id="{6385B58E-1F97-42C3-A956-1F6C6580D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1" name="Rectangle 713">
              <a:extLst>
                <a:ext uri="{FF2B5EF4-FFF2-40B4-BE49-F238E27FC236}">
                  <a16:creationId xmlns:a16="http://schemas.microsoft.com/office/drawing/2014/main" id="{0FE55719-B955-4E0A-A480-884C51CE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2" name="Freeform 714">
              <a:extLst>
                <a:ext uri="{FF2B5EF4-FFF2-40B4-BE49-F238E27FC236}">
                  <a16:creationId xmlns:a16="http://schemas.microsoft.com/office/drawing/2014/main" id="{DA9E0B2D-A9C7-4626-B32E-CC293F2C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3" name="Rectangle 715">
              <a:extLst>
                <a:ext uri="{FF2B5EF4-FFF2-40B4-BE49-F238E27FC236}">
                  <a16:creationId xmlns:a16="http://schemas.microsoft.com/office/drawing/2014/main" id="{AA1EF89A-778B-4F22-B514-6B647531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4" name="Freeform 716">
              <a:extLst>
                <a:ext uri="{FF2B5EF4-FFF2-40B4-BE49-F238E27FC236}">
                  <a16:creationId xmlns:a16="http://schemas.microsoft.com/office/drawing/2014/main" id="{52C6306F-4A90-447B-8DF9-FF58627E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5" name="Rectangle 717">
              <a:extLst>
                <a:ext uri="{FF2B5EF4-FFF2-40B4-BE49-F238E27FC236}">
                  <a16:creationId xmlns:a16="http://schemas.microsoft.com/office/drawing/2014/main" id="{2C6C53FB-6242-4594-9203-C534C375E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6" name="Freeform 718">
              <a:extLst>
                <a:ext uri="{FF2B5EF4-FFF2-40B4-BE49-F238E27FC236}">
                  <a16:creationId xmlns:a16="http://schemas.microsoft.com/office/drawing/2014/main" id="{DFB8AB3A-40E7-4ED2-9E32-EA3A4508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7" name="Rectangle 719">
              <a:extLst>
                <a:ext uri="{FF2B5EF4-FFF2-40B4-BE49-F238E27FC236}">
                  <a16:creationId xmlns:a16="http://schemas.microsoft.com/office/drawing/2014/main" id="{7CDED42B-1BCA-4B06-97B7-D3534E36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8" name="Freeform 720">
              <a:extLst>
                <a:ext uri="{FF2B5EF4-FFF2-40B4-BE49-F238E27FC236}">
                  <a16:creationId xmlns:a16="http://schemas.microsoft.com/office/drawing/2014/main" id="{575401D5-C4C6-4848-9EC4-8B522DF7D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9" name="Rectangle 721">
              <a:extLst>
                <a:ext uri="{FF2B5EF4-FFF2-40B4-BE49-F238E27FC236}">
                  <a16:creationId xmlns:a16="http://schemas.microsoft.com/office/drawing/2014/main" id="{3DD219A6-8AB0-4D1B-9BA3-38A26D65C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0" name="Freeform 722">
              <a:extLst>
                <a:ext uri="{FF2B5EF4-FFF2-40B4-BE49-F238E27FC236}">
                  <a16:creationId xmlns:a16="http://schemas.microsoft.com/office/drawing/2014/main" id="{3E009344-C161-478C-908C-A9E7C9DAF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1" name="Rectangle 723">
              <a:extLst>
                <a:ext uri="{FF2B5EF4-FFF2-40B4-BE49-F238E27FC236}">
                  <a16:creationId xmlns:a16="http://schemas.microsoft.com/office/drawing/2014/main" id="{0CCF1625-5129-4F23-B520-A0A105700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2" name="Freeform 724">
              <a:extLst>
                <a:ext uri="{FF2B5EF4-FFF2-40B4-BE49-F238E27FC236}">
                  <a16:creationId xmlns:a16="http://schemas.microsoft.com/office/drawing/2014/main" id="{6C242520-2823-4674-B580-0841195FC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3" name="Rectangle 725">
              <a:extLst>
                <a:ext uri="{FF2B5EF4-FFF2-40B4-BE49-F238E27FC236}">
                  <a16:creationId xmlns:a16="http://schemas.microsoft.com/office/drawing/2014/main" id="{08B59BD1-60B6-4F34-805B-60AC62022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4" name="Freeform 726">
              <a:extLst>
                <a:ext uri="{FF2B5EF4-FFF2-40B4-BE49-F238E27FC236}">
                  <a16:creationId xmlns:a16="http://schemas.microsoft.com/office/drawing/2014/main" id="{4BDAD41B-9BC1-4642-BD9D-4404260EA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5" name="Rectangle 727">
              <a:extLst>
                <a:ext uri="{FF2B5EF4-FFF2-40B4-BE49-F238E27FC236}">
                  <a16:creationId xmlns:a16="http://schemas.microsoft.com/office/drawing/2014/main" id="{1F3E16EE-14C7-4DC5-9079-374119A53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6" name="Freeform 728">
              <a:extLst>
                <a:ext uri="{FF2B5EF4-FFF2-40B4-BE49-F238E27FC236}">
                  <a16:creationId xmlns:a16="http://schemas.microsoft.com/office/drawing/2014/main" id="{F6A17723-AA18-4CC2-954C-CCB0E8B2F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7" name="Rectangle 729">
              <a:extLst>
                <a:ext uri="{FF2B5EF4-FFF2-40B4-BE49-F238E27FC236}">
                  <a16:creationId xmlns:a16="http://schemas.microsoft.com/office/drawing/2014/main" id="{575055DF-9759-4E7B-AF8F-AA618F4CD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8" name="Freeform 730">
              <a:extLst>
                <a:ext uri="{FF2B5EF4-FFF2-40B4-BE49-F238E27FC236}">
                  <a16:creationId xmlns:a16="http://schemas.microsoft.com/office/drawing/2014/main" id="{7D41C709-E3DB-4A9D-BC0A-4DF7A7232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9" name="Rectangle 731">
              <a:extLst>
                <a:ext uri="{FF2B5EF4-FFF2-40B4-BE49-F238E27FC236}">
                  <a16:creationId xmlns:a16="http://schemas.microsoft.com/office/drawing/2014/main" id="{8707D2C7-13E8-4A22-9C62-8821D74DC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0" name="Freeform 732">
              <a:extLst>
                <a:ext uri="{FF2B5EF4-FFF2-40B4-BE49-F238E27FC236}">
                  <a16:creationId xmlns:a16="http://schemas.microsoft.com/office/drawing/2014/main" id="{C2EBF7D3-16BA-4260-AE3F-9DFD9DB4E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1" name="Rectangle 733">
              <a:extLst>
                <a:ext uri="{FF2B5EF4-FFF2-40B4-BE49-F238E27FC236}">
                  <a16:creationId xmlns:a16="http://schemas.microsoft.com/office/drawing/2014/main" id="{D12ED22D-AD8E-4918-AC9C-9445CBCF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2" name="Freeform 734">
              <a:extLst>
                <a:ext uri="{FF2B5EF4-FFF2-40B4-BE49-F238E27FC236}">
                  <a16:creationId xmlns:a16="http://schemas.microsoft.com/office/drawing/2014/main" id="{5E6DAF45-0D81-4ECF-8013-0C557E69E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3" name="Rectangle 735">
              <a:extLst>
                <a:ext uri="{FF2B5EF4-FFF2-40B4-BE49-F238E27FC236}">
                  <a16:creationId xmlns:a16="http://schemas.microsoft.com/office/drawing/2014/main" id="{24C335DF-3669-495A-9508-8B3A79B1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4" name="Freeform 736">
              <a:extLst>
                <a:ext uri="{FF2B5EF4-FFF2-40B4-BE49-F238E27FC236}">
                  <a16:creationId xmlns:a16="http://schemas.microsoft.com/office/drawing/2014/main" id="{260439B7-B636-48A1-A836-3A9FF99B1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5" name="Rectangle 737">
              <a:extLst>
                <a:ext uri="{FF2B5EF4-FFF2-40B4-BE49-F238E27FC236}">
                  <a16:creationId xmlns:a16="http://schemas.microsoft.com/office/drawing/2014/main" id="{CA7B2507-9602-4F1D-B2AE-03C493F1C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6" name="Freeform 738">
              <a:extLst>
                <a:ext uri="{FF2B5EF4-FFF2-40B4-BE49-F238E27FC236}">
                  <a16:creationId xmlns:a16="http://schemas.microsoft.com/office/drawing/2014/main" id="{029A5BDB-FC8B-465C-92E6-03E3D303D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7" name="Rectangle 739">
              <a:extLst>
                <a:ext uri="{FF2B5EF4-FFF2-40B4-BE49-F238E27FC236}">
                  <a16:creationId xmlns:a16="http://schemas.microsoft.com/office/drawing/2014/main" id="{CE24CF0E-6C5D-44CA-B6FD-C82EBAA09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8" name="Freeform 740">
              <a:extLst>
                <a:ext uri="{FF2B5EF4-FFF2-40B4-BE49-F238E27FC236}">
                  <a16:creationId xmlns:a16="http://schemas.microsoft.com/office/drawing/2014/main" id="{77ABBEF7-D8D7-4572-9B83-E44B6D14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9" name="Rectangle 741">
              <a:extLst>
                <a:ext uri="{FF2B5EF4-FFF2-40B4-BE49-F238E27FC236}">
                  <a16:creationId xmlns:a16="http://schemas.microsoft.com/office/drawing/2014/main" id="{F874247E-61DC-4B10-BC99-D00F64772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0" name="Freeform 742">
              <a:extLst>
                <a:ext uri="{FF2B5EF4-FFF2-40B4-BE49-F238E27FC236}">
                  <a16:creationId xmlns:a16="http://schemas.microsoft.com/office/drawing/2014/main" id="{CF1B7E13-E1CC-46CC-B74C-0E03FECF2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1" name="Rectangle 743">
              <a:extLst>
                <a:ext uri="{FF2B5EF4-FFF2-40B4-BE49-F238E27FC236}">
                  <a16:creationId xmlns:a16="http://schemas.microsoft.com/office/drawing/2014/main" id="{D53A891A-BA0C-45D5-B396-0563DD20B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2" name="Freeform 744">
              <a:extLst>
                <a:ext uri="{FF2B5EF4-FFF2-40B4-BE49-F238E27FC236}">
                  <a16:creationId xmlns:a16="http://schemas.microsoft.com/office/drawing/2014/main" id="{DED73086-440C-4B69-80DB-1060C5070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3" name="Rectangle 745">
              <a:extLst>
                <a:ext uri="{FF2B5EF4-FFF2-40B4-BE49-F238E27FC236}">
                  <a16:creationId xmlns:a16="http://schemas.microsoft.com/office/drawing/2014/main" id="{36B5122E-B493-485C-B98C-39F3D3E21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4" name="Freeform 746">
              <a:extLst>
                <a:ext uri="{FF2B5EF4-FFF2-40B4-BE49-F238E27FC236}">
                  <a16:creationId xmlns:a16="http://schemas.microsoft.com/office/drawing/2014/main" id="{68D21B55-927B-45E6-A28B-18AFAB7FC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5" name="Rectangle 747">
              <a:extLst>
                <a:ext uri="{FF2B5EF4-FFF2-40B4-BE49-F238E27FC236}">
                  <a16:creationId xmlns:a16="http://schemas.microsoft.com/office/drawing/2014/main" id="{80E3F9AE-7F3A-4D50-9CE7-DEF67D11A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6" name="Freeform 748">
              <a:extLst>
                <a:ext uri="{FF2B5EF4-FFF2-40B4-BE49-F238E27FC236}">
                  <a16:creationId xmlns:a16="http://schemas.microsoft.com/office/drawing/2014/main" id="{FCC61102-24F8-42E7-A927-091282D5A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7" name="Rectangle 749">
              <a:extLst>
                <a:ext uri="{FF2B5EF4-FFF2-40B4-BE49-F238E27FC236}">
                  <a16:creationId xmlns:a16="http://schemas.microsoft.com/office/drawing/2014/main" id="{424A34AB-05AC-4898-930B-1FEFEE2DB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8" name="Freeform 750">
              <a:extLst>
                <a:ext uri="{FF2B5EF4-FFF2-40B4-BE49-F238E27FC236}">
                  <a16:creationId xmlns:a16="http://schemas.microsoft.com/office/drawing/2014/main" id="{432C2A0F-EC18-4207-B2B2-926B0ABB7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9" name="Rectangle 751">
              <a:extLst>
                <a:ext uri="{FF2B5EF4-FFF2-40B4-BE49-F238E27FC236}">
                  <a16:creationId xmlns:a16="http://schemas.microsoft.com/office/drawing/2014/main" id="{8697BEAD-9702-46CB-9519-468B0D9F7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0" name="Freeform 752">
              <a:extLst>
                <a:ext uri="{FF2B5EF4-FFF2-40B4-BE49-F238E27FC236}">
                  <a16:creationId xmlns:a16="http://schemas.microsoft.com/office/drawing/2014/main" id="{099FB840-A246-4C5D-9D09-FCCA1A7C5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1" name="Rectangle 753">
              <a:extLst>
                <a:ext uri="{FF2B5EF4-FFF2-40B4-BE49-F238E27FC236}">
                  <a16:creationId xmlns:a16="http://schemas.microsoft.com/office/drawing/2014/main" id="{A8171726-BEE3-4BDE-BA2E-62D2CD9BF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2" name="Freeform 754">
              <a:extLst>
                <a:ext uri="{FF2B5EF4-FFF2-40B4-BE49-F238E27FC236}">
                  <a16:creationId xmlns:a16="http://schemas.microsoft.com/office/drawing/2014/main" id="{CA891BA7-0247-45E8-9B33-1D759496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3" name="Rectangle 755">
              <a:extLst>
                <a:ext uri="{FF2B5EF4-FFF2-40B4-BE49-F238E27FC236}">
                  <a16:creationId xmlns:a16="http://schemas.microsoft.com/office/drawing/2014/main" id="{DE40F169-2191-4E78-9D01-220C0E185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4" name="Freeform 756">
              <a:extLst>
                <a:ext uri="{FF2B5EF4-FFF2-40B4-BE49-F238E27FC236}">
                  <a16:creationId xmlns:a16="http://schemas.microsoft.com/office/drawing/2014/main" id="{22067527-7275-4A7E-9C59-57FF69C4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5" name="Rectangle 757">
              <a:extLst>
                <a:ext uri="{FF2B5EF4-FFF2-40B4-BE49-F238E27FC236}">
                  <a16:creationId xmlns:a16="http://schemas.microsoft.com/office/drawing/2014/main" id="{5C9C0EC2-FFAB-44F0-B355-FE3D6FFF8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6" name="Freeform 758">
              <a:extLst>
                <a:ext uri="{FF2B5EF4-FFF2-40B4-BE49-F238E27FC236}">
                  <a16:creationId xmlns:a16="http://schemas.microsoft.com/office/drawing/2014/main" id="{890B19F4-A2EF-44E5-99DA-BA3758372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7" name="Rectangle 759">
              <a:extLst>
                <a:ext uri="{FF2B5EF4-FFF2-40B4-BE49-F238E27FC236}">
                  <a16:creationId xmlns:a16="http://schemas.microsoft.com/office/drawing/2014/main" id="{948A2424-0B2F-4BAE-8E09-346FF1281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8" name="Freeform 760">
              <a:extLst>
                <a:ext uri="{FF2B5EF4-FFF2-40B4-BE49-F238E27FC236}">
                  <a16:creationId xmlns:a16="http://schemas.microsoft.com/office/drawing/2014/main" id="{6E1E918A-5E88-4684-B7F2-597108C18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9" name="Rectangle 761">
              <a:extLst>
                <a:ext uri="{FF2B5EF4-FFF2-40B4-BE49-F238E27FC236}">
                  <a16:creationId xmlns:a16="http://schemas.microsoft.com/office/drawing/2014/main" id="{ACF6ECC7-DC76-4730-B804-5452C861A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0" name="Freeform 762">
              <a:extLst>
                <a:ext uri="{FF2B5EF4-FFF2-40B4-BE49-F238E27FC236}">
                  <a16:creationId xmlns:a16="http://schemas.microsoft.com/office/drawing/2014/main" id="{00A97554-A7EF-4EDA-85AC-56FB6810F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1" name="Rectangle 763">
              <a:extLst>
                <a:ext uri="{FF2B5EF4-FFF2-40B4-BE49-F238E27FC236}">
                  <a16:creationId xmlns:a16="http://schemas.microsoft.com/office/drawing/2014/main" id="{FBDB28C6-B15B-4F4F-A270-5C009B74D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2" name="Freeform 764">
              <a:extLst>
                <a:ext uri="{FF2B5EF4-FFF2-40B4-BE49-F238E27FC236}">
                  <a16:creationId xmlns:a16="http://schemas.microsoft.com/office/drawing/2014/main" id="{B9D9E74B-7920-45C3-BBBE-F0B5CBC8C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3" name="Rectangle 765">
              <a:extLst>
                <a:ext uri="{FF2B5EF4-FFF2-40B4-BE49-F238E27FC236}">
                  <a16:creationId xmlns:a16="http://schemas.microsoft.com/office/drawing/2014/main" id="{C9E8EA3A-9360-4007-AAE9-ECC54167C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4" name="Freeform 766">
              <a:extLst>
                <a:ext uri="{FF2B5EF4-FFF2-40B4-BE49-F238E27FC236}">
                  <a16:creationId xmlns:a16="http://schemas.microsoft.com/office/drawing/2014/main" id="{A54247DD-A6AE-4ADC-A67E-7AA65D6DD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5" name="Rectangle 767">
              <a:extLst>
                <a:ext uri="{FF2B5EF4-FFF2-40B4-BE49-F238E27FC236}">
                  <a16:creationId xmlns:a16="http://schemas.microsoft.com/office/drawing/2014/main" id="{27A2898B-C499-4F3F-AF92-4413D9883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6" name="Freeform 768">
              <a:extLst>
                <a:ext uri="{FF2B5EF4-FFF2-40B4-BE49-F238E27FC236}">
                  <a16:creationId xmlns:a16="http://schemas.microsoft.com/office/drawing/2014/main" id="{04717047-338B-491E-9F67-63F70BFC8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7" name="Rectangle 769">
              <a:extLst>
                <a:ext uri="{FF2B5EF4-FFF2-40B4-BE49-F238E27FC236}">
                  <a16:creationId xmlns:a16="http://schemas.microsoft.com/office/drawing/2014/main" id="{5882B1CB-FC2D-45A2-8526-E56F17948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8" name="Freeform 770">
              <a:extLst>
                <a:ext uri="{FF2B5EF4-FFF2-40B4-BE49-F238E27FC236}">
                  <a16:creationId xmlns:a16="http://schemas.microsoft.com/office/drawing/2014/main" id="{0E02F682-D741-4A1D-9CF4-F942FF950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9" name="Rectangle 771">
              <a:extLst>
                <a:ext uri="{FF2B5EF4-FFF2-40B4-BE49-F238E27FC236}">
                  <a16:creationId xmlns:a16="http://schemas.microsoft.com/office/drawing/2014/main" id="{D6E302D2-9340-456E-B57E-709998095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0" name="Freeform 772">
              <a:extLst>
                <a:ext uri="{FF2B5EF4-FFF2-40B4-BE49-F238E27FC236}">
                  <a16:creationId xmlns:a16="http://schemas.microsoft.com/office/drawing/2014/main" id="{3357D7E7-647A-4B7C-8EBE-FA9006F00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1" name="Rectangle 773">
              <a:extLst>
                <a:ext uri="{FF2B5EF4-FFF2-40B4-BE49-F238E27FC236}">
                  <a16:creationId xmlns:a16="http://schemas.microsoft.com/office/drawing/2014/main" id="{42BCE5A4-4B6D-40A0-B481-4B9469AE2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2" name="Freeform 774">
              <a:extLst>
                <a:ext uri="{FF2B5EF4-FFF2-40B4-BE49-F238E27FC236}">
                  <a16:creationId xmlns:a16="http://schemas.microsoft.com/office/drawing/2014/main" id="{354F3E45-F81B-4DCE-830C-F942D13E3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3" name="Rectangle 775">
              <a:extLst>
                <a:ext uri="{FF2B5EF4-FFF2-40B4-BE49-F238E27FC236}">
                  <a16:creationId xmlns:a16="http://schemas.microsoft.com/office/drawing/2014/main" id="{C0347F5B-EEC7-43EE-A97C-34F1026F4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4" name="Freeform 776">
              <a:extLst>
                <a:ext uri="{FF2B5EF4-FFF2-40B4-BE49-F238E27FC236}">
                  <a16:creationId xmlns:a16="http://schemas.microsoft.com/office/drawing/2014/main" id="{EC9A89E7-030E-4404-B646-32FC1C0FE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5" name="Rectangle 777">
              <a:extLst>
                <a:ext uri="{FF2B5EF4-FFF2-40B4-BE49-F238E27FC236}">
                  <a16:creationId xmlns:a16="http://schemas.microsoft.com/office/drawing/2014/main" id="{5C75EF52-18A6-4C9F-8BC4-7B501D36B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6" name="Freeform 778">
              <a:extLst>
                <a:ext uri="{FF2B5EF4-FFF2-40B4-BE49-F238E27FC236}">
                  <a16:creationId xmlns:a16="http://schemas.microsoft.com/office/drawing/2014/main" id="{FB249C8D-B610-43E2-9DDD-AA7D25B5A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7" name="Rectangle 779">
              <a:extLst>
                <a:ext uri="{FF2B5EF4-FFF2-40B4-BE49-F238E27FC236}">
                  <a16:creationId xmlns:a16="http://schemas.microsoft.com/office/drawing/2014/main" id="{EE121ABB-0E32-4D7D-8091-009DF2561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8" name="Freeform 780">
              <a:extLst>
                <a:ext uri="{FF2B5EF4-FFF2-40B4-BE49-F238E27FC236}">
                  <a16:creationId xmlns:a16="http://schemas.microsoft.com/office/drawing/2014/main" id="{45233770-BE6E-4732-B784-C755941FD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9" name="Rectangle 781">
              <a:extLst>
                <a:ext uri="{FF2B5EF4-FFF2-40B4-BE49-F238E27FC236}">
                  <a16:creationId xmlns:a16="http://schemas.microsoft.com/office/drawing/2014/main" id="{04140C50-0710-4D1C-95D7-5759D6ABF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0" name="Freeform 782">
              <a:extLst>
                <a:ext uri="{FF2B5EF4-FFF2-40B4-BE49-F238E27FC236}">
                  <a16:creationId xmlns:a16="http://schemas.microsoft.com/office/drawing/2014/main" id="{A90CAF36-10B0-403F-A695-F68136FC7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1" name="Rectangle 783">
              <a:extLst>
                <a:ext uri="{FF2B5EF4-FFF2-40B4-BE49-F238E27FC236}">
                  <a16:creationId xmlns:a16="http://schemas.microsoft.com/office/drawing/2014/main" id="{9E2BFB25-FD1F-4CAE-B65B-A4B098ACE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2" name="Freeform 784">
              <a:extLst>
                <a:ext uri="{FF2B5EF4-FFF2-40B4-BE49-F238E27FC236}">
                  <a16:creationId xmlns:a16="http://schemas.microsoft.com/office/drawing/2014/main" id="{2DA945EA-B36D-4C3D-8435-DADE0EA17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3" name="Rectangle 785">
              <a:extLst>
                <a:ext uri="{FF2B5EF4-FFF2-40B4-BE49-F238E27FC236}">
                  <a16:creationId xmlns:a16="http://schemas.microsoft.com/office/drawing/2014/main" id="{79B54918-2B09-4C9F-B959-884A40B52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4" name="Freeform 786">
              <a:extLst>
                <a:ext uri="{FF2B5EF4-FFF2-40B4-BE49-F238E27FC236}">
                  <a16:creationId xmlns:a16="http://schemas.microsoft.com/office/drawing/2014/main" id="{74B36442-2F18-49D9-912E-205DB4DBE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5" name="Rectangle 787">
              <a:extLst>
                <a:ext uri="{FF2B5EF4-FFF2-40B4-BE49-F238E27FC236}">
                  <a16:creationId xmlns:a16="http://schemas.microsoft.com/office/drawing/2014/main" id="{959BE825-2C68-4F07-867B-DDCC4E4AE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6" name="Freeform 788">
              <a:extLst>
                <a:ext uri="{FF2B5EF4-FFF2-40B4-BE49-F238E27FC236}">
                  <a16:creationId xmlns:a16="http://schemas.microsoft.com/office/drawing/2014/main" id="{A110AEE6-4813-4BAB-B8C0-F6C537570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7" name="Rectangle 789">
              <a:extLst>
                <a:ext uri="{FF2B5EF4-FFF2-40B4-BE49-F238E27FC236}">
                  <a16:creationId xmlns:a16="http://schemas.microsoft.com/office/drawing/2014/main" id="{0D774321-8DD1-418B-9510-01EA575B6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8" name="Freeform 790">
              <a:extLst>
                <a:ext uri="{FF2B5EF4-FFF2-40B4-BE49-F238E27FC236}">
                  <a16:creationId xmlns:a16="http://schemas.microsoft.com/office/drawing/2014/main" id="{44DB1DA1-F4FA-4FD2-B684-5CC5BFFC8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9" name="Rectangle 791">
              <a:extLst>
                <a:ext uri="{FF2B5EF4-FFF2-40B4-BE49-F238E27FC236}">
                  <a16:creationId xmlns:a16="http://schemas.microsoft.com/office/drawing/2014/main" id="{E0CD5D38-3069-477C-9317-1FEA9919B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0" name="Freeform 792">
              <a:extLst>
                <a:ext uri="{FF2B5EF4-FFF2-40B4-BE49-F238E27FC236}">
                  <a16:creationId xmlns:a16="http://schemas.microsoft.com/office/drawing/2014/main" id="{19E861B1-D703-4EC6-AB55-13F26531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1" name="Rectangle 793">
              <a:extLst>
                <a:ext uri="{FF2B5EF4-FFF2-40B4-BE49-F238E27FC236}">
                  <a16:creationId xmlns:a16="http://schemas.microsoft.com/office/drawing/2014/main" id="{7A52F132-C5ED-4D81-96C2-6510EF988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2" name="Freeform 794">
              <a:extLst>
                <a:ext uri="{FF2B5EF4-FFF2-40B4-BE49-F238E27FC236}">
                  <a16:creationId xmlns:a16="http://schemas.microsoft.com/office/drawing/2014/main" id="{FEFFF466-A3A2-48E1-8FF0-A24BA32BB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3" name="Rectangle 795">
              <a:extLst>
                <a:ext uri="{FF2B5EF4-FFF2-40B4-BE49-F238E27FC236}">
                  <a16:creationId xmlns:a16="http://schemas.microsoft.com/office/drawing/2014/main" id="{33DF4C98-D0C1-403D-9315-E8784F776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4" name="Freeform 796">
              <a:extLst>
                <a:ext uri="{FF2B5EF4-FFF2-40B4-BE49-F238E27FC236}">
                  <a16:creationId xmlns:a16="http://schemas.microsoft.com/office/drawing/2014/main" id="{0EECEBBA-D1CD-4A4A-93D4-542A57815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5" name="Rectangle 797">
              <a:extLst>
                <a:ext uri="{FF2B5EF4-FFF2-40B4-BE49-F238E27FC236}">
                  <a16:creationId xmlns:a16="http://schemas.microsoft.com/office/drawing/2014/main" id="{2EDB95F9-2F01-4AB0-8B35-7FE8F3065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6" name="Freeform 798">
              <a:extLst>
                <a:ext uri="{FF2B5EF4-FFF2-40B4-BE49-F238E27FC236}">
                  <a16:creationId xmlns:a16="http://schemas.microsoft.com/office/drawing/2014/main" id="{1BDE3D63-7D33-4E0C-A2C9-900674A3C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7" name="Rectangle 799">
              <a:extLst>
                <a:ext uri="{FF2B5EF4-FFF2-40B4-BE49-F238E27FC236}">
                  <a16:creationId xmlns:a16="http://schemas.microsoft.com/office/drawing/2014/main" id="{DA8160C0-53D9-47F4-9CA2-DEE286779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8" name="Freeform 800">
              <a:extLst>
                <a:ext uri="{FF2B5EF4-FFF2-40B4-BE49-F238E27FC236}">
                  <a16:creationId xmlns:a16="http://schemas.microsoft.com/office/drawing/2014/main" id="{7EBAA241-22EE-493C-BCFC-0AFC75F24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9" name="Rectangle 801">
              <a:extLst>
                <a:ext uri="{FF2B5EF4-FFF2-40B4-BE49-F238E27FC236}">
                  <a16:creationId xmlns:a16="http://schemas.microsoft.com/office/drawing/2014/main" id="{974C49FF-3B43-4EBF-AE18-E4CD064D1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0" name="Freeform 802">
              <a:extLst>
                <a:ext uri="{FF2B5EF4-FFF2-40B4-BE49-F238E27FC236}">
                  <a16:creationId xmlns:a16="http://schemas.microsoft.com/office/drawing/2014/main" id="{AE5DF056-61EF-490D-8059-BADEED369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1" name="Rectangle 803">
              <a:extLst>
                <a:ext uri="{FF2B5EF4-FFF2-40B4-BE49-F238E27FC236}">
                  <a16:creationId xmlns:a16="http://schemas.microsoft.com/office/drawing/2014/main" id="{F8171F82-C6B3-47E0-9DA0-EEFA49AC4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2" name="Freeform 804">
              <a:extLst>
                <a:ext uri="{FF2B5EF4-FFF2-40B4-BE49-F238E27FC236}">
                  <a16:creationId xmlns:a16="http://schemas.microsoft.com/office/drawing/2014/main" id="{4ECE8D73-3D92-4A66-997F-FEFD40C35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3" name="Rectangle 805">
              <a:extLst>
                <a:ext uri="{FF2B5EF4-FFF2-40B4-BE49-F238E27FC236}">
                  <a16:creationId xmlns:a16="http://schemas.microsoft.com/office/drawing/2014/main" id="{10416587-A027-4613-BB17-C51C0B7AF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4" name="Freeform 806">
              <a:extLst>
                <a:ext uri="{FF2B5EF4-FFF2-40B4-BE49-F238E27FC236}">
                  <a16:creationId xmlns:a16="http://schemas.microsoft.com/office/drawing/2014/main" id="{BE6A41CF-BAFF-405F-B122-225ECBDD7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5" name="Rectangle 807">
              <a:extLst>
                <a:ext uri="{FF2B5EF4-FFF2-40B4-BE49-F238E27FC236}">
                  <a16:creationId xmlns:a16="http://schemas.microsoft.com/office/drawing/2014/main" id="{AAA8D8EB-9F41-4F96-9C6E-147D2B013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9" name="Group 1009">
            <a:extLst>
              <a:ext uri="{FF2B5EF4-FFF2-40B4-BE49-F238E27FC236}">
                <a16:creationId xmlns:a16="http://schemas.microsoft.com/office/drawing/2014/main" id="{922B90AF-D04D-4C1B-BC46-27CDA25672D6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4784725"/>
            <a:ext cx="9525" cy="4763"/>
            <a:chOff x="787" y="3014"/>
            <a:chExt cx="6" cy="3"/>
          </a:xfrm>
        </p:grpSpPr>
        <p:sp>
          <p:nvSpPr>
            <p:cNvPr id="4546" name="Freeform 809">
              <a:extLst>
                <a:ext uri="{FF2B5EF4-FFF2-40B4-BE49-F238E27FC236}">
                  <a16:creationId xmlns:a16="http://schemas.microsoft.com/office/drawing/2014/main" id="{609AB119-A567-41ED-854F-8773B02B7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7" name="Rectangle 810">
              <a:extLst>
                <a:ext uri="{FF2B5EF4-FFF2-40B4-BE49-F238E27FC236}">
                  <a16:creationId xmlns:a16="http://schemas.microsoft.com/office/drawing/2014/main" id="{3DD074BC-EBD4-4C8E-B439-696AF4F39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8" name="Freeform 811">
              <a:extLst>
                <a:ext uri="{FF2B5EF4-FFF2-40B4-BE49-F238E27FC236}">
                  <a16:creationId xmlns:a16="http://schemas.microsoft.com/office/drawing/2014/main" id="{2E1DE91F-F574-4AD4-8C5F-B2E6E2A03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9" name="Rectangle 812">
              <a:extLst>
                <a:ext uri="{FF2B5EF4-FFF2-40B4-BE49-F238E27FC236}">
                  <a16:creationId xmlns:a16="http://schemas.microsoft.com/office/drawing/2014/main" id="{39D00281-39C8-4C80-825E-8FF157644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0" name="Freeform 813">
              <a:extLst>
                <a:ext uri="{FF2B5EF4-FFF2-40B4-BE49-F238E27FC236}">
                  <a16:creationId xmlns:a16="http://schemas.microsoft.com/office/drawing/2014/main" id="{836D1E25-C326-470E-9593-A4C7197C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1" name="Rectangle 814">
              <a:extLst>
                <a:ext uri="{FF2B5EF4-FFF2-40B4-BE49-F238E27FC236}">
                  <a16:creationId xmlns:a16="http://schemas.microsoft.com/office/drawing/2014/main" id="{BFD1988B-ECDC-46EF-85F7-44657A014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2" name="Freeform 815">
              <a:extLst>
                <a:ext uri="{FF2B5EF4-FFF2-40B4-BE49-F238E27FC236}">
                  <a16:creationId xmlns:a16="http://schemas.microsoft.com/office/drawing/2014/main" id="{12960F3B-7DD7-418B-8AD4-617B2F2E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3" name="Rectangle 816">
              <a:extLst>
                <a:ext uri="{FF2B5EF4-FFF2-40B4-BE49-F238E27FC236}">
                  <a16:creationId xmlns:a16="http://schemas.microsoft.com/office/drawing/2014/main" id="{1E3F5BC9-DACD-4A76-86A1-A082AB92B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4" name="Freeform 817">
              <a:extLst>
                <a:ext uri="{FF2B5EF4-FFF2-40B4-BE49-F238E27FC236}">
                  <a16:creationId xmlns:a16="http://schemas.microsoft.com/office/drawing/2014/main" id="{4D44B659-A32C-4778-8357-0E3C2632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5" name="Rectangle 818">
              <a:extLst>
                <a:ext uri="{FF2B5EF4-FFF2-40B4-BE49-F238E27FC236}">
                  <a16:creationId xmlns:a16="http://schemas.microsoft.com/office/drawing/2014/main" id="{D5798591-85D5-4BF0-88DA-A986101BB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6" name="Freeform 819">
              <a:extLst>
                <a:ext uri="{FF2B5EF4-FFF2-40B4-BE49-F238E27FC236}">
                  <a16:creationId xmlns:a16="http://schemas.microsoft.com/office/drawing/2014/main" id="{4C57056B-C069-49E1-8FF3-373A82BDC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7" name="Rectangle 820">
              <a:extLst>
                <a:ext uri="{FF2B5EF4-FFF2-40B4-BE49-F238E27FC236}">
                  <a16:creationId xmlns:a16="http://schemas.microsoft.com/office/drawing/2014/main" id="{842D7FF8-4C6E-4E39-A30A-56913C42C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8" name="Freeform 821">
              <a:extLst>
                <a:ext uri="{FF2B5EF4-FFF2-40B4-BE49-F238E27FC236}">
                  <a16:creationId xmlns:a16="http://schemas.microsoft.com/office/drawing/2014/main" id="{1334D5D0-ADE8-49CF-8944-5F69EE5D8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9" name="Rectangle 822">
              <a:extLst>
                <a:ext uri="{FF2B5EF4-FFF2-40B4-BE49-F238E27FC236}">
                  <a16:creationId xmlns:a16="http://schemas.microsoft.com/office/drawing/2014/main" id="{4DD399FF-B5CB-4F58-AC11-D8E1F84C9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0" name="Freeform 823">
              <a:extLst>
                <a:ext uri="{FF2B5EF4-FFF2-40B4-BE49-F238E27FC236}">
                  <a16:creationId xmlns:a16="http://schemas.microsoft.com/office/drawing/2014/main" id="{D53D2F05-0CEF-4929-A629-86F807087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1" name="Rectangle 824">
              <a:extLst>
                <a:ext uri="{FF2B5EF4-FFF2-40B4-BE49-F238E27FC236}">
                  <a16:creationId xmlns:a16="http://schemas.microsoft.com/office/drawing/2014/main" id="{26DCAD1A-C2D0-4227-B7D0-233743976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2" name="Freeform 825">
              <a:extLst>
                <a:ext uri="{FF2B5EF4-FFF2-40B4-BE49-F238E27FC236}">
                  <a16:creationId xmlns:a16="http://schemas.microsoft.com/office/drawing/2014/main" id="{465856F5-8115-4E49-8666-B7A3CCBD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3" name="Rectangle 826">
              <a:extLst>
                <a:ext uri="{FF2B5EF4-FFF2-40B4-BE49-F238E27FC236}">
                  <a16:creationId xmlns:a16="http://schemas.microsoft.com/office/drawing/2014/main" id="{890C836F-4293-47C2-B274-2AA0CCE5A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4" name="Freeform 827">
              <a:extLst>
                <a:ext uri="{FF2B5EF4-FFF2-40B4-BE49-F238E27FC236}">
                  <a16:creationId xmlns:a16="http://schemas.microsoft.com/office/drawing/2014/main" id="{AC74C75A-1E3D-4272-B748-DDF3C077F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5" name="Rectangle 828">
              <a:extLst>
                <a:ext uri="{FF2B5EF4-FFF2-40B4-BE49-F238E27FC236}">
                  <a16:creationId xmlns:a16="http://schemas.microsoft.com/office/drawing/2014/main" id="{3D69B72C-9C6F-43FC-92AC-E700F7F60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6" name="Freeform 829">
              <a:extLst>
                <a:ext uri="{FF2B5EF4-FFF2-40B4-BE49-F238E27FC236}">
                  <a16:creationId xmlns:a16="http://schemas.microsoft.com/office/drawing/2014/main" id="{C860C287-AF49-4572-B69D-2D613E269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7" name="Rectangle 830">
              <a:extLst>
                <a:ext uri="{FF2B5EF4-FFF2-40B4-BE49-F238E27FC236}">
                  <a16:creationId xmlns:a16="http://schemas.microsoft.com/office/drawing/2014/main" id="{C3E9015D-7869-47C9-8CD7-D846FAFC5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8" name="Freeform 831">
              <a:extLst>
                <a:ext uri="{FF2B5EF4-FFF2-40B4-BE49-F238E27FC236}">
                  <a16:creationId xmlns:a16="http://schemas.microsoft.com/office/drawing/2014/main" id="{EA5ECB52-C118-4CE6-80F0-358F0888F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9" name="Rectangle 832">
              <a:extLst>
                <a:ext uri="{FF2B5EF4-FFF2-40B4-BE49-F238E27FC236}">
                  <a16:creationId xmlns:a16="http://schemas.microsoft.com/office/drawing/2014/main" id="{4E3DC1CA-8CDB-4674-BBA0-C96C45202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0" name="Freeform 833">
              <a:extLst>
                <a:ext uri="{FF2B5EF4-FFF2-40B4-BE49-F238E27FC236}">
                  <a16:creationId xmlns:a16="http://schemas.microsoft.com/office/drawing/2014/main" id="{EED3D6C0-AA5E-4D8C-A3D4-F3ED554B7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1" name="Rectangle 834">
              <a:extLst>
                <a:ext uri="{FF2B5EF4-FFF2-40B4-BE49-F238E27FC236}">
                  <a16:creationId xmlns:a16="http://schemas.microsoft.com/office/drawing/2014/main" id="{C6EF9095-A810-4858-9BE0-3EB3BDF54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2" name="Freeform 835">
              <a:extLst>
                <a:ext uri="{FF2B5EF4-FFF2-40B4-BE49-F238E27FC236}">
                  <a16:creationId xmlns:a16="http://schemas.microsoft.com/office/drawing/2014/main" id="{71EA80D8-73D8-4117-86A3-1E2AEFD2B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3" name="Rectangle 836">
              <a:extLst>
                <a:ext uri="{FF2B5EF4-FFF2-40B4-BE49-F238E27FC236}">
                  <a16:creationId xmlns:a16="http://schemas.microsoft.com/office/drawing/2014/main" id="{277E25BF-5F6D-48B7-930A-5FF989817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4" name="Freeform 837">
              <a:extLst>
                <a:ext uri="{FF2B5EF4-FFF2-40B4-BE49-F238E27FC236}">
                  <a16:creationId xmlns:a16="http://schemas.microsoft.com/office/drawing/2014/main" id="{FF0925A4-DC64-4494-B264-2FA92D4C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5" name="Rectangle 838">
              <a:extLst>
                <a:ext uri="{FF2B5EF4-FFF2-40B4-BE49-F238E27FC236}">
                  <a16:creationId xmlns:a16="http://schemas.microsoft.com/office/drawing/2014/main" id="{594558B6-A7DE-4D7D-B45B-C7CD22B69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6" name="Freeform 839">
              <a:extLst>
                <a:ext uri="{FF2B5EF4-FFF2-40B4-BE49-F238E27FC236}">
                  <a16:creationId xmlns:a16="http://schemas.microsoft.com/office/drawing/2014/main" id="{C899646D-523D-4385-974C-699519A6F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7" name="Rectangle 840">
              <a:extLst>
                <a:ext uri="{FF2B5EF4-FFF2-40B4-BE49-F238E27FC236}">
                  <a16:creationId xmlns:a16="http://schemas.microsoft.com/office/drawing/2014/main" id="{D5DBD86D-999A-4489-A21A-F7C405A21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8" name="Freeform 841">
              <a:extLst>
                <a:ext uri="{FF2B5EF4-FFF2-40B4-BE49-F238E27FC236}">
                  <a16:creationId xmlns:a16="http://schemas.microsoft.com/office/drawing/2014/main" id="{697623E3-49AA-4C1F-8E6D-95F87845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9" name="Rectangle 842">
              <a:extLst>
                <a:ext uri="{FF2B5EF4-FFF2-40B4-BE49-F238E27FC236}">
                  <a16:creationId xmlns:a16="http://schemas.microsoft.com/office/drawing/2014/main" id="{54B7E92E-E1F4-4B15-80EA-03941A685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0" name="Freeform 843">
              <a:extLst>
                <a:ext uri="{FF2B5EF4-FFF2-40B4-BE49-F238E27FC236}">
                  <a16:creationId xmlns:a16="http://schemas.microsoft.com/office/drawing/2014/main" id="{837621C2-6CD5-4DB3-AA33-8647586AC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1" name="Rectangle 844">
              <a:extLst>
                <a:ext uri="{FF2B5EF4-FFF2-40B4-BE49-F238E27FC236}">
                  <a16:creationId xmlns:a16="http://schemas.microsoft.com/office/drawing/2014/main" id="{0633EA1C-2FC0-444D-8FC6-20FECC42E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2" name="Freeform 845">
              <a:extLst>
                <a:ext uri="{FF2B5EF4-FFF2-40B4-BE49-F238E27FC236}">
                  <a16:creationId xmlns:a16="http://schemas.microsoft.com/office/drawing/2014/main" id="{F6B30579-58F6-48B3-8B40-0D1418DAE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3" name="Rectangle 846">
              <a:extLst>
                <a:ext uri="{FF2B5EF4-FFF2-40B4-BE49-F238E27FC236}">
                  <a16:creationId xmlns:a16="http://schemas.microsoft.com/office/drawing/2014/main" id="{E541156D-A70E-48CD-9F18-78EC0985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4" name="Freeform 847">
              <a:extLst>
                <a:ext uri="{FF2B5EF4-FFF2-40B4-BE49-F238E27FC236}">
                  <a16:creationId xmlns:a16="http://schemas.microsoft.com/office/drawing/2014/main" id="{3EC998BD-2E86-4DA7-8BB5-31C60BC78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5" name="Rectangle 848">
              <a:extLst>
                <a:ext uri="{FF2B5EF4-FFF2-40B4-BE49-F238E27FC236}">
                  <a16:creationId xmlns:a16="http://schemas.microsoft.com/office/drawing/2014/main" id="{FCF7F8F8-072C-4B64-B510-B7C0D7A46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6" name="Freeform 849">
              <a:extLst>
                <a:ext uri="{FF2B5EF4-FFF2-40B4-BE49-F238E27FC236}">
                  <a16:creationId xmlns:a16="http://schemas.microsoft.com/office/drawing/2014/main" id="{49C99507-18DC-4279-B6B6-85F2A8A89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7" name="Rectangle 850">
              <a:extLst>
                <a:ext uri="{FF2B5EF4-FFF2-40B4-BE49-F238E27FC236}">
                  <a16:creationId xmlns:a16="http://schemas.microsoft.com/office/drawing/2014/main" id="{B43B6769-E5D5-4648-93CE-874EBFF19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8" name="Freeform 851">
              <a:extLst>
                <a:ext uri="{FF2B5EF4-FFF2-40B4-BE49-F238E27FC236}">
                  <a16:creationId xmlns:a16="http://schemas.microsoft.com/office/drawing/2014/main" id="{A19E356D-E097-4D28-ADB1-F53764B19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9" name="Rectangle 852">
              <a:extLst>
                <a:ext uri="{FF2B5EF4-FFF2-40B4-BE49-F238E27FC236}">
                  <a16:creationId xmlns:a16="http://schemas.microsoft.com/office/drawing/2014/main" id="{09420ADF-9B15-4BED-8452-77A39AC6A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0" name="Freeform 853">
              <a:extLst>
                <a:ext uri="{FF2B5EF4-FFF2-40B4-BE49-F238E27FC236}">
                  <a16:creationId xmlns:a16="http://schemas.microsoft.com/office/drawing/2014/main" id="{714854D4-E83D-47EC-ADE1-7B70B1B3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1" name="Rectangle 854">
              <a:extLst>
                <a:ext uri="{FF2B5EF4-FFF2-40B4-BE49-F238E27FC236}">
                  <a16:creationId xmlns:a16="http://schemas.microsoft.com/office/drawing/2014/main" id="{0E121D6A-D67C-4F2F-AE00-B674D44C5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2" name="Freeform 855">
              <a:extLst>
                <a:ext uri="{FF2B5EF4-FFF2-40B4-BE49-F238E27FC236}">
                  <a16:creationId xmlns:a16="http://schemas.microsoft.com/office/drawing/2014/main" id="{B208B5C2-42D1-416F-8D7B-EBB6920E8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3" name="Rectangle 856">
              <a:extLst>
                <a:ext uri="{FF2B5EF4-FFF2-40B4-BE49-F238E27FC236}">
                  <a16:creationId xmlns:a16="http://schemas.microsoft.com/office/drawing/2014/main" id="{AE259377-2025-45C7-861A-462AFEB59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4" name="Freeform 857">
              <a:extLst>
                <a:ext uri="{FF2B5EF4-FFF2-40B4-BE49-F238E27FC236}">
                  <a16:creationId xmlns:a16="http://schemas.microsoft.com/office/drawing/2014/main" id="{37E825BE-3A21-45F1-A199-595B2F79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5" name="Rectangle 858">
              <a:extLst>
                <a:ext uri="{FF2B5EF4-FFF2-40B4-BE49-F238E27FC236}">
                  <a16:creationId xmlns:a16="http://schemas.microsoft.com/office/drawing/2014/main" id="{815F401E-CAF3-42BF-B7CE-961E4CC75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6" name="Freeform 859">
              <a:extLst>
                <a:ext uri="{FF2B5EF4-FFF2-40B4-BE49-F238E27FC236}">
                  <a16:creationId xmlns:a16="http://schemas.microsoft.com/office/drawing/2014/main" id="{F8336901-24DA-412D-AC2A-E7C53CB55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7" name="Rectangle 860">
              <a:extLst>
                <a:ext uri="{FF2B5EF4-FFF2-40B4-BE49-F238E27FC236}">
                  <a16:creationId xmlns:a16="http://schemas.microsoft.com/office/drawing/2014/main" id="{AD48EFD4-3EE9-4A64-BFDB-D5D00F61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8" name="Freeform 861">
              <a:extLst>
                <a:ext uri="{FF2B5EF4-FFF2-40B4-BE49-F238E27FC236}">
                  <a16:creationId xmlns:a16="http://schemas.microsoft.com/office/drawing/2014/main" id="{A6F734E2-1E1D-4A08-82EA-F2EC5FECA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9" name="Rectangle 862">
              <a:extLst>
                <a:ext uri="{FF2B5EF4-FFF2-40B4-BE49-F238E27FC236}">
                  <a16:creationId xmlns:a16="http://schemas.microsoft.com/office/drawing/2014/main" id="{682E5A5C-72DF-4FCB-A572-4F0071EC9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0" name="Freeform 863">
              <a:extLst>
                <a:ext uri="{FF2B5EF4-FFF2-40B4-BE49-F238E27FC236}">
                  <a16:creationId xmlns:a16="http://schemas.microsoft.com/office/drawing/2014/main" id="{A42DB43E-397A-46C1-92EE-0371A397E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1" name="Rectangle 864">
              <a:extLst>
                <a:ext uri="{FF2B5EF4-FFF2-40B4-BE49-F238E27FC236}">
                  <a16:creationId xmlns:a16="http://schemas.microsoft.com/office/drawing/2014/main" id="{709F49CA-5EC1-4679-8029-E3A4E1AB6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2" name="Freeform 865">
              <a:extLst>
                <a:ext uri="{FF2B5EF4-FFF2-40B4-BE49-F238E27FC236}">
                  <a16:creationId xmlns:a16="http://schemas.microsoft.com/office/drawing/2014/main" id="{F7B2097E-D02A-4B2B-9892-0B875B912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3" name="Rectangle 866">
              <a:extLst>
                <a:ext uri="{FF2B5EF4-FFF2-40B4-BE49-F238E27FC236}">
                  <a16:creationId xmlns:a16="http://schemas.microsoft.com/office/drawing/2014/main" id="{9C82B9C7-7992-43DD-B84C-EA5B898B8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4" name="Freeform 867">
              <a:extLst>
                <a:ext uri="{FF2B5EF4-FFF2-40B4-BE49-F238E27FC236}">
                  <a16:creationId xmlns:a16="http://schemas.microsoft.com/office/drawing/2014/main" id="{3CD2BBC8-B3D3-4E71-AF2D-105686E3E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5" name="Rectangle 868">
              <a:extLst>
                <a:ext uri="{FF2B5EF4-FFF2-40B4-BE49-F238E27FC236}">
                  <a16:creationId xmlns:a16="http://schemas.microsoft.com/office/drawing/2014/main" id="{2314ECE0-1DD2-4613-8ADB-881EA9E1E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6" name="Freeform 869">
              <a:extLst>
                <a:ext uri="{FF2B5EF4-FFF2-40B4-BE49-F238E27FC236}">
                  <a16:creationId xmlns:a16="http://schemas.microsoft.com/office/drawing/2014/main" id="{CE83DFAB-8001-4C6E-92A3-60BCFBB23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7" name="Rectangle 870">
              <a:extLst>
                <a:ext uri="{FF2B5EF4-FFF2-40B4-BE49-F238E27FC236}">
                  <a16:creationId xmlns:a16="http://schemas.microsoft.com/office/drawing/2014/main" id="{F779AA5E-6509-471D-A7A9-845173884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8" name="Freeform 871">
              <a:extLst>
                <a:ext uri="{FF2B5EF4-FFF2-40B4-BE49-F238E27FC236}">
                  <a16:creationId xmlns:a16="http://schemas.microsoft.com/office/drawing/2014/main" id="{82FA8633-0DA1-4A30-8FE3-E5A39EFF6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9" name="Rectangle 872">
              <a:extLst>
                <a:ext uri="{FF2B5EF4-FFF2-40B4-BE49-F238E27FC236}">
                  <a16:creationId xmlns:a16="http://schemas.microsoft.com/office/drawing/2014/main" id="{A3A29E19-939E-49E6-8FF6-A4185C4DF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0" name="Freeform 873">
              <a:extLst>
                <a:ext uri="{FF2B5EF4-FFF2-40B4-BE49-F238E27FC236}">
                  <a16:creationId xmlns:a16="http://schemas.microsoft.com/office/drawing/2014/main" id="{40654647-F31B-45AE-8B12-8E86C9498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1" name="Rectangle 874">
              <a:extLst>
                <a:ext uri="{FF2B5EF4-FFF2-40B4-BE49-F238E27FC236}">
                  <a16:creationId xmlns:a16="http://schemas.microsoft.com/office/drawing/2014/main" id="{51424748-2C9B-4DF9-9D3E-6D71ADAD5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2" name="Freeform 875">
              <a:extLst>
                <a:ext uri="{FF2B5EF4-FFF2-40B4-BE49-F238E27FC236}">
                  <a16:creationId xmlns:a16="http://schemas.microsoft.com/office/drawing/2014/main" id="{43C9644D-DFE9-4F45-868F-33BDF4689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3" name="Rectangle 876">
              <a:extLst>
                <a:ext uri="{FF2B5EF4-FFF2-40B4-BE49-F238E27FC236}">
                  <a16:creationId xmlns:a16="http://schemas.microsoft.com/office/drawing/2014/main" id="{FC33B1EA-A587-42C7-A459-6A14A76DA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4" name="Freeform 877">
              <a:extLst>
                <a:ext uri="{FF2B5EF4-FFF2-40B4-BE49-F238E27FC236}">
                  <a16:creationId xmlns:a16="http://schemas.microsoft.com/office/drawing/2014/main" id="{57993336-8320-432B-B712-117B5E5FD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5" name="Rectangle 878">
              <a:extLst>
                <a:ext uri="{FF2B5EF4-FFF2-40B4-BE49-F238E27FC236}">
                  <a16:creationId xmlns:a16="http://schemas.microsoft.com/office/drawing/2014/main" id="{898C3E0D-E5B0-4679-95E8-28CF0ACB8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6" name="Freeform 879">
              <a:extLst>
                <a:ext uri="{FF2B5EF4-FFF2-40B4-BE49-F238E27FC236}">
                  <a16:creationId xmlns:a16="http://schemas.microsoft.com/office/drawing/2014/main" id="{A25B5D0D-4E7B-4C8A-A780-382FBED82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7" name="Rectangle 880">
              <a:extLst>
                <a:ext uri="{FF2B5EF4-FFF2-40B4-BE49-F238E27FC236}">
                  <a16:creationId xmlns:a16="http://schemas.microsoft.com/office/drawing/2014/main" id="{D1AC2AFA-9F59-41E2-ACA3-DD6537A10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8" name="Freeform 881">
              <a:extLst>
                <a:ext uri="{FF2B5EF4-FFF2-40B4-BE49-F238E27FC236}">
                  <a16:creationId xmlns:a16="http://schemas.microsoft.com/office/drawing/2014/main" id="{D7E3490B-1221-46CF-8E07-B1773C316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9" name="Rectangle 882">
              <a:extLst>
                <a:ext uri="{FF2B5EF4-FFF2-40B4-BE49-F238E27FC236}">
                  <a16:creationId xmlns:a16="http://schemas.microsoft.com/office/drawing/2014/main" id="{6D46AC24-F42A-43B7-8952-D394CFD63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0" name="Freeform 883">
              <a:extLst>
                <a:ext uri="{FF2B5EF4-FFF2-40B4-BE49-F238E27FC236}">
                  <a16:creationId xmlns:a16="http://schemas.microsoft.com/office/drawing/2014/main" id="{8CB3F6A7-FA89-4366-ADE1-4F9CDE52F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1" name="Rectangle 884">
              <a:extLst>
                <a:ext uri="{FF2B5EF4-FFF2-40B4-BE49-F238E27FC236}">
                  <a16:creationId xmlns:a16="http://schemas.microsoft.com/office/drawing/2014/main" id="{680DA538-7628-4B73-992D-D1C0D6FB4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2" name="Freeform 885">
              <a:extLst>
                <a:ext uri="{FF2B5EF4-FFF2-40B4-BE49-F238E27FC236}">
                  <a16:creationId xmlns:a16="http://schemas.microsoft.com/office/drawing/2014/main" id="{3B0975B2-B686-4E79-B497-D823148FD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3" name="Rectangle 886">
              <a:extLst>
                <a:ext uri="{FF2B5EF4-FFF2-40B4-BE49-F238E27FC236}">
                  <a16:creationId xmlns:a16="http://schemas.microsoft.com/office/drawing/2014/main" id="{C5981F4C-4A81-4A86-B244-B93A31C09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4" name="Freeform 887">
              <a:extLst>
                <a:ext uri="{FF2B5EF4-FFF2-40B4-BE49-F238E27FC236}">
                  <a16:creationId xmlns:a16="http://schemas.microsoft.com/office/drawing/2014/main" id="{6A6A40FC-8F8B-4FC2-9017-DA1089300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5" name="Rectangle 888">
              <a:extLst>
                <a:ext uri="{FF2B5EF4-FFF2-40B4-BE49-F238E27FC236}">
                  <a16:creationId xmlns:a16="http://schemas.microsoft.com/office/drawing/2014/main" id="{44B62913-459D-469A-9F99-125D418AF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6" name="Freeform 889">
              <a:extLst>
                <a:ext uri="{FF2B5EF4-FFF2-40B4-BE49-F238E27FC236}">
                  <a16:creationId xmlns:a16="http://schemas.microsoft.com/office/drawing/2014/main" id="{7255359E-B325-4164-A24E-CD0E42E14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7" name="Rectangle 890">
              <a:extLst>
                <a:ext uri="{FF2B5EF4-FFF2-40B4-BE49-F238E27FC236}">
                  <a16:creationId xmlns:a16="http://schemas.microsoft.com/office/drawing/2014/main" id="{257E438B-4402-4105-9A0A-D8ED6FD99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8" name="Freeform 891">
              <a:extLst>
                <a:ext uri="{FF2B5EF4-FFF2-40B4-BE49-F238E27FC236}">
                  <a16:creationId xmlns:a16="http://schemas.microsoft.com/office/drawing/2014/main" id="{389728A0-2D68-4BFB-896B-643C5A960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9" name="Rectangle 892">
              <a:extLst>
                <a:ext uri="{FF2B5EF4-FFF2-40B4-BE49-F238E27FC236}">
                  <a16:creationId xmlns:a16="http://schemas.microsoft.com/office/drawing/2014/main" id="{03D07ED3-5977-41F2-8362-4D9F9EC8C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0" name="Freeform 893">
              <a:extLst>
                <a:ext uri="{FF2B5EF4-FFF2-40B4-BE49-F238E27FC236}">
                  <a16:creationId xmlns:a16="http://schemas.microsoft.com/office/drawing/2014/main" id="{02607F02-B687-4C6E-83C1-E3AEB1DF4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1" name="Rectangle 894">
              <a:extLst>
                <a:ext uri="{FF2B5EF4-FFF2-40B4-BE49-F238E27FC236}">
                  <a16:creationId xmlns:a16="http://schemas.microsoft.com/office/drawing/2014/main" id="{BDCC9548-4F95-4E19-9B18-ACDB59042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2" name="Freeform 895">
              <a:extLst>
                <a:ext uri="{FF2B5EF4-FFF2-40B4-BE49-F238E27FC236}">
                  <a16:creationId xmlns:a16="http://schemas.microsoft.com/office/drawing/2014/main" id="{160F2ABE-36BE-41E1-845F-BCA4955FD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3" name="Rectangle 896">
              <a:extLst>
                <a:ext uri="{FF2B5EF4-FFF2-40B4-BE49-F238E27FC236}">
                  <a16:creationId xmlns:a16="http://schemas.microsoft.com/office/drawing/2014/main" id="{450DEBA2-9871-48D9-B68C-7FA951FF0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4" name="Freeform 897">
              <a:extLst>
                <a:ext uri="{FF2B5EF4-FFF2-40B4-BE49-F238E27FC236}">
                  <a16:creationId xmlns:a16="http://schemas.microsoft.com/office/drawing/2014/main" id="{5A91D43B-5A9F-4BBC-A106-BA332A972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5" name="Rectangle 898">
              <a:extLst>
                <a:ext uri="{FF2B5EF4-FFF2-40B4-BE49-F238E27FC236}">
                  <a16:creationId xmlns:a16="http://schemas.microsoft.com/office/drawing/2014/main" id="{7B2B4B32-8410-4C4C-8EE2-F4993BB09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6" name="Freeform 899">
              <a:extLst>
                <a:ext uri="{FF2B5EF4-FFF2-40B4-BE49-F238E27FC236}">
                  <a16:creationId xmlns:a16="http://schemas.microsoft.com/office/drawing/2014/main" id="{D4858367-48E4-4DEA-A848-4D380C9EE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7" name="Rectangle 900">
              <a:extLst>
                <a:ext uri="{FF2B5EF4-FFF2-40B4-BE49-F238E27FC236}">
                  <a16:creationId xmlns:a16="http://schemas.microsoft.com/office/drawing/2014/main" id="{88AB0A0B-85C4-42BE-86C3-8EF332FED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8" name="Freeform 901">
              <a:extLst>
                <a:ext uri="{FF2B5EF4-FFF2-40B4-BE49-F238E27FC236}">
                  <a16:creationId xmlns:a16="http://schemas.microsoft.com/office/drawing/2014/main" id="{1460E2F2-3B60-4FD9-86DC-3AA144DF6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9" name="Rectangle 902">
              <a:extLst>
                <a:ext uri="{FF2B5EF4-FFF2-40B4-BE49-F238E27FC236}">
                  <a16:creationId xmlns:a16="http://schemas.microsoft.com/office/drawing/2014/main" id="{348691BB-4895-40E8-83BA-AD3150836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0" name="Freeform 903">
              <a:extLst>
                <a:ext uri="{FF2B5EF4-FFF2-40B4-BE49-F238E27FC236}">
                  <a16:creationId xmlns:a16="http://schemas.microsoft.com/office/drawing/2014/main" id="{0B2FD4BD-96CE-43F7-A1E8-48D262807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1" name="Rectangle 904">
              <a:extLst>
                <a:ext uri="{FF2B5EF4-FFF2-40B4-BE49-F238E27FC236}">
                  <a16:creationId xmlns:a16="http://schemas.microsoft.com/office/drawing/2014/main" id="{8D276982-DE4B-44E3-BF9B-3945BAE47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2" name="Freeform 905">
              <a:extLst>
                <a:ext uri="{FF2B5EF4-FFF2-40B4-BE49-F238E27FC236}">
                  <a16:creationId xmlns:a16="http://schemas.microsoft.com/office/drawing/2014/main" id="{CA62DE51-9A64-4C64-812D-4F92BE937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3" name="Rectangle 906">
              <a:extLst>
                <a:ext uri="{FF2B5EF4-FFF2-40B4-BE49-F238E27FC236}">
                  <a16:creationId xmlns:a16="http://schemas.microsoft.com/office/drawing/2014/main" id="{17703459-D413-4322-B5BE-10C16C10D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4" name="Freeform 907">
              <a:extLst>
                <a:ext uri="{FF2B5EF4-FFF2-40B4-BE49-F238E27FC236}">
                  <a16:creationId xmlns:a16="http://schemas.microsoft.com/office/drawing/2014/main" id="{A35A14D9-D70D-4DC7-9639-2FF4AE963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5" name="Rectangle 908">
              <a:extLst>
                <a:ext uri="{FF2B5EF4-FFF2-40B4-BE49-F238E27FC236}">
                  <a16:creationId xmlns:a16="http://schemas.microsoft.com/office/drawing/2014/main" id="{07FC5C89-E32C-43AA-8368-650A28DD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6" name="Freeform 909">
              <a:extLst>
                <a:ext uri="{FF2B5EF4-FFF2-40B4-BE49-F238E27FC236}">
                  <a16:creationId xmlns:a16="http://schemas.microsoft.com/office/drawing/2014/main" id="{04691217-C482-4D2C-AE65-0906EEB9C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7" name="Rectangle 910">
              <a:extLst>
                <a:ext uri="{FF2B5EF4-FFF2-40B4-BE49-F238E27FC236}">
                  <a16:creationId xmlns:a16="http://schemas.microsoft.com/office/drawing/2014/main" id="{E06F61F7-4011-4463-B6BF-301E48A92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8" name="Freeform 911">
              <a:extLst>
                <a:ext uri="{FF2B5EF4-FFF2-40B4-BE49-F238E27FC236}">
                  <a16:creationId xmlns:a16="http://schemas.microsoft.com/office/drawing/2014/main" id="{A2F0EB6D-2EF2-4278-B9B1-B792F65C5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9" name="Rectangle 912">
              <a:extLst>
                <a:ext uri="{FF2B5EF4-FFF2-40B4-BE49-F238E27FC236}">
                  <a16:creationId xmlns:a16="http://schemas.microsoft.com/office/drawing/2014/main" id="{08793CE0-3FC8-4526-AEA9-D6C5B3E1D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0" name="Freeform 913">
              <a:extLst>
                <a:ext uri="{FF2B5EF4-FFF2-40B4-BE49-F238E27FC236}">
                  <a16:creationId xmlns:a16="http://schemas.microsoft.com/office/drawing/2014/main" id="{CCF9F27C-23FC-408B-9501-FC09F988F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1" name="Rectangle 914">
              <a:extLst>
                <a:ext uri="{FF2B5EF4-FFF2-40B4-BE49-F238E27FC236}">
                  <a16:creationId xmlns:a16="http://schemas.microsoft.com/office/drawing/2014/main" id="{63E34346-79E9-4FD3-AB22-B30052C2D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2" name="Freeform 915">
              <a:extLst>
                <a:ext uri="{FF2B5EF4-FFF2-40B4-BE49-F238E27FC236}">
                  <a16:creationId xmlns:a16="http://schemas.microsoft.com/office/drawing/2014/main" id="{0545FB49-F9D9-485A-B7A6-CCAFFC8AE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3" name="Rectangle 916">
              <a:extLst>
                <a:ext uri="{FF2B5EF4-FFF2-40B4-BE49-F238E27FC236}">
                  <a16:creationId xmlns:a16="http://schemas.microsoft.com/office/drawing/2014/main" id="{C22F0E97-6F71-416D-84EA-5272E43C0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4" name="Freeform 917">
              <a:extLst>
                <a:ext uri="{FF2B5EF4-FFF2-40B4-BE49-F238E27FC236}">
                  <a16:creationId xmlns:a16="http://schemas.microsoft.com/office/drawing/2014/main" id="{692842F7-1F8B-4028-A168-BCEBF985F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5" name="Rectangle 918">
              <a:extLst>
                <a:ext uri="{FF2B5EF4-FFF2-40B4-BE49-F238E27FC236}">
                  <a16:creationId xmlns:a16="http://schemas.microsoft.com/office/drawing/2014/main" id="{F4C73277-DF41-4DC8-B3E0-A30084717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6" name="Freeform 919">
              <a:extLst>
                <a:ext uri="{FF2B5EF4-FFF2-40B4-BE49-F238E27FC236}">
                  <a16:creationId xmlns:a16="http://schemas.microsoft.com/office/drawing/2014/main" id="{80D479D3-AEB6-428D-A35A-28A85C30F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7" name="Rectangle 920">
              <a:extLst>
                <a:ext uri="{FF2B5EF4-FFF2-40B4-BE49-F238E27FC236}">
                  <a16:creationId xmlns:a16="http://schemas.microsoft.com/office/drawing/2014/main" id="{B8AE011F-19AD-41EB-BBFF-77B55F70D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8" name="Freeform 921">
              <a:extLst>
                <a:ext uri="{FF2B5EF4-FFF2-40B4-BE49-F238E27FC236}">
                  <a16:creationId xmlns:a16="http://schemas.microsoft.com/office/drawing/2014/main" id="{ECF937A6-F16B-4AE6-A39B-20585DC96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9" name="Rectangle 922">
              <a:extLst>
                <a:ext uri="{FF2B5EF4-FFF2-40B4-BE49-F238E27FC236}">
                  <a16:creationId xmlns:a16="http://schemas.microsoft.com/office/drawing/2014/main" id="{1D672574-876F-48DA-9CCE-B96D6A3C0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0" name="Freeform 923">
              <a:extLst>
                <a:ext uri="{FF2B5EF4-FFF2-40B4-BE49-F238E27FC236}">
                  <a16:creationId xmlns:a16="http://schemas.microsoft.com/office/drawing/2014/main" id="{C738CF17-F827-4043-843E-E8C03F76A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1" name="Rectangle 924">
              <a:extLst>
                <a:ext uri="{FF2B5EF4-FFF2-40B4-BE49-F238E27FC236}">
                  <a16:creationId xmlns:a16="http://schemas.microsoft.com/office/drawing/2014/main" id="{6C8273D8-54CE-4B38-894E-7949F3BCB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2" name="Freeform 925">
              <a:extLst>
                <a:ext uri="{FF2B5EF4-FFF2-40B4-BE49-F238E27FC236}">
                  <a16:creationId xmlns:a16="http://schemas.microsoft.com/office/drawing/2014/main" id="{9E93302B-DE6E-4AFD-BF39-92C4C315A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3" name="Rectangle 926">
              <a:extLst>
                <a:ext uri="{FF2B5EF4-FFF2-40B4-BE49-F238E27FC236}">
                  <a16:creationId xmlns:a16="http://schemas.microsoft.com/office/drawing/2014/main" id="{B7BC15DA-BAAC-4F3E-8AE6-0B2D8DE87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4" name="Freeform 927">
              <a:extLst>
                <a:ext uri="{FF2B5EF4-FFF2-40B4-BE49-F238E27FC236}">
                  <a16:creationId xmlns:a16="http://schemas.microsoft.com/office/drawing/2014/main" id="{E0826553-289B-4AEA-8031-076FBBD6D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5" name="Rectangle 928">
              <a:extLst>
                <a:ext uri="{FF2B5EF4-FFF2-40B4-BE49-F238E27FC236}">
                  <a16:creationId xmlns:a16="http://schemas.microsoft.com/office/drawing/2014/main" id="{7BEA5886-58E6-42D7-ACA7-BCAF3183E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6" name="Freeform 929">
              <a:extLst>
                <a:ext uri="{FF2B5EF4-FFF2-40B4-BE49-F238E27FC236}">
                  <a16:creationId xmlns:a16="http://schemas.microsoft.com/office/drawing/2014/main" id="{CF4AA549-C691-48B0-A13A-F512CC192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7" name="Rectangle 930">
              <a:extLst>
                <a:ext uri="{FF2B5EF4-FFF2-40B4-BE49-F238E27FC236}">
                  <a16:creationId xmlns:a16="http://schemas.microsoft.com/office/drawing/2014/main" id="{F9D3E066-81AA-4E56-BF1B-B4D0FD34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8" name="Freeform 931">
              <a:extLst>
                <a:ext uri="{FF2B5EF4-FFF2-40B4-BE49-F238E27FC236}">
                  <a16:creationId xmlns:a16="http://schemas.microsoft.com/office/drawing/2014/main" id="{D2B5BB8A-3304-41D1-9A6C-DCDB45B21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9" name="Rectangle 932">
              <a:extLst>
                <a:ext uri="{FF2B5EF4-FFF2-40B4-BE49-F238E27FC236}">
                  <a16:creationId xmlns:a16="http://schemas.microsoft.com/office/drawing/2014/main" id="{CCC9D9D7-5663-4F4A-A259-BD7B7C3D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0" name="Freeform 933">
              <a:extLst>
                <a:ext uri="{FF2B5EF4-FFF2-40B4-BE49-F238E27FC236}">
                  <a16:creationId xmlns:a16="http://schemas.microsoft.com/office/drawing/2014/main" id="{F755ADA0-6091-43B2-B018-D154854CA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1" name="Rectangle 934">
              <a:extLst>
                <a:ext uri="{FF2B5EF4-FFF2-40B4-BE49-F238E27FC236}">
                  <a16:creationId xmlns:a16="http://schemas.microsoft.com/office/drawing/2014/main" id="{640B6529-43CF-4787-991F-2381576DB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2" name="Freeform 935">
              <a:extLst>
                <a:ext uri="{FF2B5EF4-FFF2-40B4-BE49-F238E27FC236}">
                  <a16:creationId xmlns:a16="http://schemas.microsoft.com/office/drawing/2014/main" id="{1A2D0E81-78A0-48A0-AD6C-F192E1F98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3" name="Rectangle 936">
              <a:extLst>
                <a:ext uri="{FF2B5EF4-FFF2-40B4-BE49-F238E27FC236}">
                  <a16:creationId xmlns:a16="http://schemas.microsoft.com/office/drawing/2014/main" id="{CD872290-F9AF-4CBD-9429-1D54C3084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4" name="Freeform 937">
              <a:extLst>
                <a:ext uri="{FF2B5EF4-FFF2-40B4-BE49-F238E27FC236}">
                  <a16:creationId xmlns:a16="http://schemas.microsoft.com/office/drawing/2014/main" id="{85B0EB1A-D731-4863-9F81-FEAEEAFEC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5" name="Rectangle 938">
              <a:extLst>
                <a:ext uri="{FF2B5EF4-FFF2-40B4-BE49-F238E27FC236}">
                  <a16:creationId xmlns:a16="http://schemas.microsoft.com/office/drawing/2014/main" id="{0FC8453C-86FE-4D42-B83E-372792E4E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6" name="Freeform 939">
              <a:extLst>
                <a:ext uri="{FF2B5EF4-FFF2-40B4-BE49-F238E27FC236}">
                  <a16:creationId xmlns:a16="http://schemas.microsoft.com/office/drawing/2014/main" id="{04739386-D4AD-4B52-A8BB-81CC04885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7" name="Rectangle 940">
              <a:extLst>
                <a:ext uri="{FF2B5EF4-FFF2-40B4-BE49-F238E27FC236}">
                  <a16:creationId xmlns:a16="http://schemas.microsoft.com/office/drawing/2014/main" id="{E52994EF-6EE5-4714-AFF8-C1242715D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8" name="Freeform 941">
              <a:extLst>
                <a:ext uri="{FF2B5EF4-FFF2-40B4-BE49-F238E27FC236}">
                  <a16:creationId xmlns:a16="http://schemas.microsoft.com/office/drawing/2014/main" id="{E8FCCBBF-2E05-4015-9F6C-9B77C84CA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9" name="Rectangle 942">
              <a:extLst>
                <a:ext uri="{FF2B5EF4-FFF2-40B4-BE49-F238E27FC236}">
                  <a16:creationId xmlns:a16="http://schemas.microsoft.com/office/drawing/2014/main" id="{7EF072BA-73FB-4881-A699-80FCD653A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0" name="Freeform 943">
              <a:extLst>
                <a:ext uri="{FF2B5EF4-FFF2-40B4-BE49-F238E27FC236}">
                  <a16:creationId xmlns:a16="http://schemas.microsoft.com/office/drawing/2014/main" id="{F05A3B96-715C-4A41-9EBF-D0BD8BA8C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1" name="Rectangle 944">
              <a:extLst>
                <a:ext uri="{FF2B5EF4-FFF2-40B4-BE49-F238E27FC236}">
                  <a16:creationId xmlns:a16="http://schemas.microsoft.com/office/drawing/2014/main" id="{0B359DDC-2AA7-4D30-80D7-8C11B326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2" name="Freeform 945">
              <a:extLst>
                <a:ext uri="{FF2B5EF4-FFF2-40B4-BE49-F238E27FC236}">
                  <a16:creationId xmlns:a16="http://schemas.microsoft.com/office/drawing/2014/main" id="{78E81556-9555-4AB4-BEB1-CB8EFDE3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3" name="Rectangle 946">
              <a:extLst>
                <a:ext uri="{FF2B5EF4-FFF2-40B4-BE49-F238E27FC236}">
                  <a16:creationId xmlns:a16="http://schemas.microsoft.com/office/drawing/2014/main" id="{63D15AA3-1919-49C7-8010-11D517E03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4" name="Freeform 947">
              <a:extLst>
                <a:ext uri="{FF2B5EF4-FFF2-40B4-BE49-F238E27FC236}">
                  <a16:creationId xmlns:a16="http://schemas.microsoft.com/office/drawing/2014/main" id="{8BA64BA2-B0A5-4374-93B9-4E7586043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5" name="Rectangle 948">
              <a:extLst>
                <a:ext uri="{FF2B5EF4-FFF2-40B4-BE49-F238E27FC236}">
                  <a16:creationId xmlns:a16="http://schemas.microsoft.com/office/drawing/2014/main" id="{02B61365-A8E6-4791-8D8E-FE73AC938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6" name="Freeform 949">
              <a:extLst>
                <a:ext uri="{FF2B5EF4-FFF2-40B4-BE49-F238E27FC236}">
                  <a16:creationId xmlns:a16="http://schemas.microsoft.com/office/drawing/2014/main" id="{2443A2B7-9C62-41DB-BC45-240695C2D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7" name="Rectangle 950">
              <a:extLst>
                <a:ext uri="{FF2B5EF4-FFF2-40B4-BE49-F238E27FC236}">
                  <a16:creationId xmlns:a16="http://schemas.microsoft.com/office/drawing/2014/main" id="{C04742A4-3944-4F90-B60E-F80459500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8" name="Freeform 951">
              <a:extLst>
                <a:ext uri="{FF2B5EF4-FFF2-40B4-BE49-F238E27FC236}">
                  <a16:creationId xmlns:a16="http://schemas.microsoft.com/office/drawing/2014/main" id="{9F6F373B-4285-438A-9C7A-8941FED93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9" name="Rectangle 952">
              <a:extLst>
                <a:ext uri="{FF2B5EF4-FFF2-40B4-BE49-F238E27FC236}">
                  <a16:creationId xmlns:a16="http://schemas.microsoft.com/office/drawing/2014/main" id="{6BB24AB8-46C8-44EE-9D2E-74DEE3ADF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0" name="Freeform 953">
              <a:extLst>
                <a:ext uri="{FF2B5EF4-FFF2-40B4-BE49-F238E27FC236}">
                  <a16:creationId xmlns:a16="http://schemas.microsoft.com/office/drawing/2014/main" id="{4E209D36-DE1D-43CA-82B6-831E881E2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1" name="Rectangle 954">
              <a:extLst>
                <a:ext uri="{FF2B5EF4-FFF2-40B4-BE49-F238E27FC236}">
                  <a16:creationId xmlns:a16="http://schemas.microsoft.com/office/drawing/2014/main" id="{D968579F-ADE5-43A0-8402-3A55D6887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2" name="Freeform 955">
              <a:extLst>
                <a:ext uri="{FF2B5EF4-FFF2-40B4-BE49-F238E27FC236}">
                  <a16:creationId xmlns:a16="http://schemas.microsoft.com/office/drawing/2014/main" id="{AD8FB816-D094-4745-8295-576645885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3" name="Rectangle 956">
              <a:extLst>
                <a:ext uri="{FF2B5EF4-FFF2-40B4-BE49-F238E27FC236}">
                  <a16:creationId xmlns:a16="http://schemas.microsoft.com/office/drawing/2014/main" id="{E0B6D9D8-69FD-44F2-A8F0-7CB095E7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4" name="Freeform 957">
              <a:extLst>
                <a:ext uri="{FF2B5EF4-FFF2-40B4-BE49-F238E27FC236}">
                  <a16:creationId xmlns:a16="http://schemas.microsoft.com/office/drawing/2014/main" id="{A9D1065B-CDD7-480B-87A5-BB005D78D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5" name="Rectangle 958">
              <a:extLst>
                <a:ext uri="{FF2B5EF4-FFF2-40B4-BE49-F238E27FC236}">
                  <a16:creationId xmlns:a16="http://schemas.microsoft.com/office/drawing/2014/main" id="{080E8E1D-6922-4189-89EF-603B6A498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6" name="Freeform 959">
              <a:extLst>
                <a:ext uri="{FF2B5EF4-FFF2-40B4-BE49-F238E27FC236}">
                  <a16:creationId xmlns:a16="http://schemas.microsoft.com/office/drawing/2014/main" id="{3DE9E4C5-4A97-4E33-A6DA-2522078B0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7" name="Rectangle 960">
              <a:extLst>
                <a:ext uri="{FF2B5EF4-FFF2-40B4-BE49-F238E27FC236}">
                  <a16:creationId xmlns:a16="http://schemas.microsoft.com/office/drawing/2014/main" id="{0C6CD8D0-3F00-4624-AD6B-3C251FAE4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8" name="Freeform 961">
              <a:extLst>
                <a:ext uri="{FF2B5EF4-FFF2-40B4-BE49-F238E27FC236}">
                  <a16:creationId xmlns:a16="http://schemas.microsoft.com/office/drawing/2014/main" id="{5D703E51-7385-4EC8-A46C-F60AAEC82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9" name="Rectangle 962">
              <a:extLst>
                <a:ext uri="{FF2B5EF4-FFF2-40B4-BE49-F238E27FC236}">
                  <a16:creationId xmlns:a16="http://schemas.microsoft.com/office/drawing/2014/main" id="{FF4D44E0-EA57-4EEB-B72B-F8DCBFA16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0" name="Freeform 963">
              <a:extLst>
                <a:ext uri="{FF2B5EF4-FFF2-40B4-BE49-F238E27FC236}">
                  <a16:creationId xmlns:a16="http://schemas.microsoft.com/office/drawing/2014/main" id="{B1D2555F-0600-4528-861C-AB27790DF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1" name="Rectangle 964">
              <a:extLst>
                <a:ext uri="{FF2B5EF4-FFF2-40B4-BE49-F238E27FC236}">
                  <a16:creationId xmlns:a16="http://schemas.microsoft.com/office/drawing/2014/main" id="{8C61D577-DA6E-4D7D-BCF2-B2A24B6A8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2" name="Freeform 965">
              <a:extLst>
                <a:ext uri="{FF2B5EF4-FFF2-40B4-BE49-F238E27FC236}">
                  <a16:creationId xmlns:a16="http://schemas.microsoft.com/office/drawing/2014/main" id="{9AD3383C-7385-4F9F-AD05-78F90EC97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3" name="Rectangle 966">
              <a:extLst>
                <a:ext uri="{FF2B5EF4-FFF2-40B4-BE49-F238E27FC236}">
                  <a16:creationId xmlns:a16="http://schemas.microsoft.com/office/drawing/2014/main" id="{6C9B46F6-94BE-447B-8854-029304F20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4" name="Freeform 967">
              <a:extLst>
                <a:ext uri="{FF2B5EF4-FFF2-40B4-BE49-F238E27FC236}">
                  <a16:creationId xmlns:a16="http://schemas.microsoft.com/office/drawing/2014/main" id="{97889BB9-8027-4F1F-8C10-E21B2B739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5" name="Rectangle 968">
              <a:extLst>
                <a:ext uri="{FF2B5EF4-FFF2-40B4-BE49-F238E27FC236}">
                  <a16:creationId xmlns:a16="http://schemas.microsoft.com/office/drawing/2014/main" id="{928A3621-AE92-4FA0-B381-F9143A5B5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6" name="Freeform 969">
              <a:extLst>
                <a:ext uri="{FF2B5EF4-FFF2-40B4-BE49-F238E27FC236}">
                  <a16:creationId xmlns:a16="http://schemas.microsoft.com/office/drawing/2014/main" id="{4E75320D-E9FE-4075-827E-60BA73DCF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7" name="Rectangle 970">
              <a:extLst>
                <a:ext uri="{FF2B5EF4-FFF2-40B4-BE49-F238E27FC236}">
                  <a16:creationId xmlns:a16="http://schemas.microsoft.com/office/drawing/2014/main" id="{3D235595-B917-4995-980C-94288ADB6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8" name="Freeform 971">
              <a:extLst>
                <a:ext uri="{FF2B5EF4-FFF2-40B4-BE49-F238E27FC236}">
                  <a16:creationId xmlns:a16="http://schemas.microsoft.com/office/drawing/2014/main" id="{C6BCAF4D-B53A-43AF-AC5A-023D25E16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9" name="Rectangle 972">
              <a:extLst>
                <a:ext uri="{FF2B5EF4-FFF2-40B4-BE49-F238E27FC236}">
                  <a16:creationId xmlns:a16="http://schemas.microsoft.com/office/drawing/2014/main" id="{D3048959-4D68-4583-A0F0-D05976E96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0" name="Freeform 973">
              <a:extLst>
                <a:ext uri="{FF2B5EF4-FFF2-40B4-BE49-F238E27FC236}">
                  <a16:creationId xmlns:a16="http://schemas.microsoft.com/office/drawing/2014/main" id="{3175F14C-CD8F-4100-9A7C-6EBCCFE3E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1" name="Rectangle 974">
              <a:extLst>
                <a:ext uri="{FF2B5EF4-FFF2-40B4-BE49-F238E27FC236}">
                  <a16:creationId xmlns:a16="http://schemas.microsoft.com/office/drawing/2014/main" id="{901E19AC-EB28-4669-B9C6-12B62FD6F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2" name="Freeform 975">
              <a:extLst>
                <a:ext uri="{FF2B5EF4-FFF2-40B4-BE49-F238E27FC236}">
                  <a16:creationId xmlns:a16="http://schemas.microsoft.com/office/drawing/2014/main" id="{E9B82963-D49C-4140-961E-2701F3EA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3" name="Rectangle 976">
              <a:extLst>
                <a:ext uri="{FF2B5EF4-FFF2-40B4-BE49-F238E27FC236}">
                  <a16:creationId xmlns:a16="http://schemas.microsoft.com/office/drawing/2014/main" id="{BC65C711-4BD8-47BE-ACD2-A6522222E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4" name="Freeform 977">
              <a:extLst>
                <a:ext uri="{FF2B5EF4-FFF2-40B4-BE49-F238E27FC236}">
                  <a16:creationId xmlns:a16="http://schemas.microsoft.com/office/drawing/2014/main" id="{F25EE040-C7EC-49F9-BF60-64E7638B4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5" name="Rectangle 978">
              <a:extLst>
                <a:ext uri="{FF2B5EF4-FFF2-40B4-BE49-F238E27FC236}">
                  <a16:creationId xmlns:a16="http://schemas.microsoft.com/office/drawing/2014/main" id="{73DF0C06-28E1-4DF9-944C-53C2AAB54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6" name="Freeform 979">
              <a:extLst>
                <a:ext uri="{FF2B5EF4-FFF2-40B4-BE49-F238E27FC236}">
                  <a16:creationId xmlns:a16="http://schemas.microsoft.com/office/drawing/2014/main" id="{AB24152E-F51B-4835-9996-F4E9D4DA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7" name="Rectangle 980">
              <a:extLst>
                <a:ext uri="{FF2B5EF4-FFF2-40B4-BE49-F238E27FC236}">
                  <a16:creationId xmlns:a16="http://schemas.microsoft.com/office/drawing/2014/main" id="{BA4F807B-616C-435B-AAED-75E8A8DB8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8" name="Freeform 981">
              <a:extLst>
                <a:ext uri="{FF2B5EF4-FFF2-40B4-BE49-F238E27FC236}">
                  <a16:creationId xmlns:a16="http://schemas.microsoft.com/office/drawing/2014/main" id="{06D452AB-E07D-4C0B-9FFA-E7345F534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9" name="Rectangle 982">
              <a:extLst>
                <a:ext uri="{FF2B5EF4-FFF2-40B4-BE49-F238E27FC236}">
                  <a16:creationId xmlns:a16="http://schemas.microsoft.com/office/drawing/2014/main" id="{FF3E12B6-01FC-4D8D-9B57-F5D7ABDB5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0" name="Freeform 983">
              <a:extLst>
                <a:ext uri="{FF2B5EF4-FFF2-40B4-BE49-F238E27FC236}">
                  <a16:creationId xmlns:a16="http://schemas.microsoft.com/office/drawing/2014/main" id="{52804716-891D-48D2-B395-EBC19D056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1" name="Rectangle 984">
              <a:extLst>
                <a:ext uri="{FF2B5EF4-FFF2-40B4-BE49-F238E27FC236}">
                  <a16:creationId xmlns:a16="http://schemas.microsoft.com/office/drawing/2014/main" id="{011915FA-A488-4152-A658-83FEC3F86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2" name="Freeform 985">
              <a:extLst>
                <a:ext uri="{FF2B5EF4-FFF2-40B4-BE49-F238E27FC236}">
                  <a16:creationId xmlns:a16="http://schemas.microsoft.com/office/drawing/2014/main" id="{BE3BEF7E-8054-455A-9304-3EE915759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3" name="Rectangle 986">
              <a:extLst>
                <a:ext uri="{FF2B5EF4-FFF2-40B4-BE49-F238E27FC236}">
                  <a16:creationId xmlns:a16="http://schemas.microsoft.com/office/drawing/2014/main" id="{1E3EE1F7-21DA-4B1A-B912-CD52767E3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4" name="Freeform 987">
              <a:extLst>
                <a:ext uri="{FF2B5EF4-FFF2-40B4-BE49-F238E27FC236}">
                  <a16:creationId xmlns:a16="http://schemas.microsoft.com/office/drawing/2014/main" id="{A1663110-ED41-453D-9D0E-41A0A836E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5" name="Rectangle 988">
              <a:extLst>
                <a:ext uri="{FF2B5EF4-FFF2-40B4-BE49-F238E27FC236}">
                  <a16:creationId xmlns:a16="http://schemas.microsoft.com/office/drawing/2014/main" id="{79F3BC0E-3E59-40A5-84D6-5E9EE9413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6" name="Freeform 989">
              <a:extLst>
                <a:ext uri="{FF2B5EF4-FFF2-40B4-BE49-F238E27FC236}">
                  <a16:creationId xmlns:a16="http://schemas.microsoft.com/office/drawing/2014/main" id="{1E4D91AC-FF2D-4AAE-96BD-1272C0195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7" name="Rectangle 990">
              <a:extLst>
                <a:ext uri="{FF2B5EF4-FFF2-40B4-BE49-F238E27FC236}">
                  <a16:creationId xmlns:a16="http://schemas.microsoft.com/office/drawing/2014/main" id="{EB7FDC49-175D-4793-8BC0-7FA97E502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8" name="Freeform 991">
              <a:extLst>
                <a:ext uri="{FF2B5EF4-FFF2-40B4-BE49-F238E27FC236}">
                  <a16:creationId xmlns:a16="http://schemas.microsoft.com/office/drawing/2014/main" id="{5A5F9CCE-BB3F-4690-9B14-941DC009F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9" name="Rectangle 992">
              <a:extLst>
                <a:ext uri="{FF2B5EF4-FFF2-40B4-BE49-F238E27FC236}">
                  <a16:creationId xmlns:a16="http://schemas.microsoft.com/office/drawing/2014/main" id="{C691CA39-AA74-48E5-AA27-7F048347E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0" name="Freeform 993">
              <a:extLst>
                <a:ext uri="{FF2B5EF4-FFF2-40B4-BE49-F238E27FC236}">
                  <a16:creationId xmlns:a16="http://schemas.microsoft.com/office/drawing/2014/main" id="{AE8521EB-0959-4CB4-A472-5F2046574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1" name="Rectangle 994">
              <a:extLst>
                <a:ext uri="{FF2B5EF4-FFF2-40B4-BE49-F238E27FC236}">
                  <a16:creationId xmlns:a16="http://schemas.microsoft.com/office/drawing/2014/main" id="{CF9726D9-0EF9-45E1-A7B2-3DA6415BF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2" name="Freeform 995">
              <a:extLst>
                <a:ext uri="{FF2B5EF4-FFF2-40B4-BE49-F238E27FC236}">
                  <a16:creationId xmlns:a16="http://schemas.microsoft.com/office/drawing/2014/main" id="{CC01F1CE-0580-47B5-8A3F-0D4B91B3A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3" name="Rectangle 996">
              <a:extLst>
                <a:ext uri="{FF2B5EF4-FFF2-40B4-BE49-F238E27FC236}">
                  <a16:creationId xmlns:a16="http://schemas.microsoft.com/office/drawing/2014/main" id="{40456B60-6848-4861-9C28-DCD95C6A2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4" name="Freeform 997">
              <a:extLst>
                <a:ext uri="{FF2B5EF4-FFF2-40B4-BE49-F238E27FC236}">
                  <a16:creationId xmlns:a16="http://schemas.microsoft.com/office/drawing/2014/main" id="{CB983E8D-D388-459E-83DB-8821DEEB7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5" name="Rectangle 998">
              <a:extLst>
                <a:ext uri="{FF2B5EF4-FFF2-40B4-BE49-F238E27FC236}">
                  <a16:creationId xmlns:a16="http://schemas.microsoft.com/office/drawing/2014/main" id="{AEDBE0B8-F767-4ACB-BD96-3C4411A67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6" name="Freeform 999">
              <a:extLst>
                <a:ext uri="{FF2B5EF4-FFF2-40B4-BE49-F238E27FC236}">
                  <a16:creationId xmlns:a16="http://schemas.microsoft.com/office/drawing/2014/main" id="{81B53BBB-5FBC-4F6B-ABA4-0BA657A95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7" name="Rectangle 1000">
              <a:extLst>
                <a:ext uri="{FF2B5EF4-FFF2-40B4-BE49-F238E27FC236}">
                  <a16:creationId xmlns:a16="http://schemas.microsoft.com/office/drawing/2014/main" id="{D6258039-9B28-476A-A7A6-DC9132735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8" name="Freeform 1001">
              <a:extLst>
                <a:ext uri="{FF2B5EF4-FFF2-40B4-BE49-F238E27FC236}">
                  <a16:creationId xmlns:a16="http://schemas.microsoft.com/office/drawing/2014/main" id="{D0C18ED5-1B71-4F12-9968-E295BD29F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9" name="Rectangle 1002">
              <a:extLst>
                <a:ext uri="{FF2B5EF4-FFF2-40B4-BE49-F238E27FC236}">
                  <a16:creationId xmlns:a16="http://schemas.microsoft.com/office/drawing/2014/main" id="{875954F9-BB89-4979-A171-75A7A59C2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0" name="Freeform 1003">
              <a:extLst>
                <a:ext uri="{FF2B5EF4-FFF2-40B4-BE49-F238E27FC236}">
                  <a16:creationId xmlns:a16="http://schemas.microsoft.com/office/drawing/2014/main" id="{7AC0C1F0-3A11-4879-8841-F32D811C4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1" name="Rectangle 1004">
              <a:extLst>
                <a:ext uri="{FF2B5EF4-FFF2-40B4-BE49-F238E27FC236}">
                  <a16:creationId xmlns:a16="http://schemas.microsoft.com/office/drawing/2014/main" id="{20A162F3-13DB-45BE-827B-1B5572EC7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2" name="Freeform 1005">
              <a:extLst>
                <a:ext uri="{FF2B5EF4-FFF2-40B4-BE49-F238E27FC236}">
                  <a16:creationId xmlns:a16="http://schemas.microsoft.com/office/drawing/2014/main" id="{7CB59443-83E7-4640-A960-001897C1E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3" name="Rectangle 1006">
              <a:extLst>
                <a:ext uri="{FF2B5EF4-FFF2-40B4-BE49-F238E27FC236}">
                  <a16:creationId xmlns:a16="http://schemas.microsoft.com/office/drawing/2014/main" id="{B3A0D855-9D2D-44E1-8E60-01DCFC088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4" name="Freeform 1007">
              <a:extLst>
                <a:ext uri="{FF2B5EF4-FFF2-40B4-BE49-F238E27FC236}">
                  <a16:creationId xmlns:a16="http://schemas.microsoft.com/office/drawing/2014/main" id="{F0A9D05F-4412-406B-AD16-44821C2DD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5" name="Rectangle 1008">
              <a:extLst>
                <a:ext uri="{FF2B5EF4-FFF2-40B4-BE49-F238E27FC236}">
                  <a16:creationId xmlns:a16="http://schemas.microsoft.com/office/drawing/2014/main" id="{A8B29C75-01EC-4BE1-993E-6E9BE10C8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0" name="Group 1210">
            <a:extLst>
              <a:ext uri="{FF2B5EF4-FFF2-40B4-BE49-F238E27FC236}">
                <a16:creationId xmlns:a16="http://schemas.microsoft.com/office/drawing/2014/main" id="{AE669E42-D3C1-43B5-9C99-6F4211533B9E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362450"/>
            <a:ext cx="42863" cy="427038"/>
            <a:chOff x="768" y="2748"/>
            <a:chExt cx="27" cy="269"/>
          </a:xfrm>
        </p:grpSpPr>
        <p:sp>
          <p:nvSpPr>
            <p:cNvPr id="4346" name="Freeform 1010">
              <a:extLst>
                <a:ext uri="{FF2B5EF4-FFF2-40B4-BE49-F238E27FC236}">
                  <a16:creationId xmlns:a16="http://schemas.microsoft.com/office/drawing/2014/main" id="{A4D44A17-F5E8-4BB0-BEF8-492AB8D90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7" name="Rectangle 1011">
              <a:extLst>
                <a:ext uri="{FF2B5EF4-FFF2-40B4-BE49-F238E27FC236}">
                  <a16:creationId xmlns:a16="http://schemas.microsoft.com/office/drawing/2014/main" id="{B70A67B3-1E4B-46EF-92BC-515051543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8" name="Freeform 1012">
              <a:extLst>
                <a:ext uri="{FF2B5EF4-FFF2-40B4-BE49-F238E27FC236}">
                  <a16:creationId xmlns:a16="http://schemas.microsoft.com/office/drawing/2014/main" id="{020300AF-C45A-4FA7-B7EC-937926B9D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9" name="Rectangle 1013">
              <a:extLst>
                <a:ext uri="{FF2B5EF4-FFF2-40B4-BE49-F238E27FC236}">
                  <a16:creationId xmlns:a16="http://schemas.microsoft.com/office/drawing/2014/main" id="{FBD9075D-B735-4758-9575-CAEA22886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0" name="Freeform 1014">
              <a:extLst>
                <a:ext uri="{FF2B5EF4-FFF2-40B4-BE49-F238E27FC236}">
                  <a16:creationId xmlns:a16="http://schemas.microsoft.com/office/drawing/2014/main" id="{5B85B788-21D1-419A-8694-A24753A98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1" name="Rectangle 1015">
              <a:extLst>
                <a:ext uri="{FF2B5EF4-FFF2-40B4-BE49-F238E27FC236}">
                  <a16:creationId xmlns:a16="http://schemas.microsoft.com/office/drawing/2014/main" id="{540696A6-A6A5-465F-BE2E-7AA6DF06A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2" name="Freeform 1016">
              <a:extLst>
                <a:ext uri="{FF2B5EF4-FFF2-40B4-BE49-F238E27FC236}">
                  <a16:creationId xmlns:a16="http://schemas.microsoft.com/office/drawing/2014/main" id="{E7272788-292E-4BA5-BC9A-9F6548907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3" name="Rectangle 1017">
              <a:extLst>
                <a:ext uri="{FF2B5EF4-FFF2-40B4-BE49-F238E27FC236}">
                  <a16:creationId xmlns:a16="http://schemas.microsoft.com/office/drawing/2014/main" id="{F61654D0-36FD-494F-9A94-8075BA58F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4" name="Freeform 1018">
              <a:extLst>
                <a:ext uri="{FF2B5EF4-FFF2-40B4-BE49-F238E27FC236}">
                  <a16:creationId xmlns:a16="http://schemas.microsoft.com/office/drawing/2014/main" id="{A39F044E-DF2F-422B-9436-B1F4C7529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5" name="Rectangle 1019">
              <a:extLst>
                <a:ext uri="{FF2B5EF4-FFF2-40B4-BE49-F238E27FC236}">
                  <a16:creationId xmlns:a16="http://schemas.microsoft.com/office/drawing/2014/main" id="{F16B78C9-D24D-4D77-8FE9-03EFF70B9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6" name="Freeform 1020">
              <a:extLst>
                <a:ext uri="{FF2B5EF4-FFF2-40B4-BE49-F238E27FC236}">
                  <a16:creationId xmlns:a16="http://schemas.microsoft.com/office/drawing/2014/main" id="{88B55D47-5E1A-4BA6-A8F5-854D71C9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7" name="Rectangle 1021">
              <a:extLst>
                <a:ext uri="{FF2B5EF4-FFF2-40B4-BE49-F238E27FC236}">
                  <a16:creationId xmlns:a16="http://schemas.microsoft.com/office/drawing/2014/main" id="{4B35825F-F2A6-4E4C-890D-B75013C60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8" name="Freeform 1022">
              <a:extLst>
                <a:ext uri="{FF2B5EF4-FFF2-40B4-BE49-F238E27FC236}">
                  <a16:creationId xmlns:a16="http://schemas.microsoft.com/office/drawing/2014/main" id="{5E1CA381-2232-4324-A484-6064E2FC2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9" name="Rectangle 1023">
              <a:extLst>
                <a:ext uri="{FF2B5EF4-FFF2-40B4-BE49-F238E27FC236}">
                  <a16:creationId xmlns:a16="http://schemas.microsoft.com/office/drawing/2014/main" id="{FA3C971D-B61B-43ED-9FAF-9E4D571E6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0" name="Freeform 1024">
              <a:extLst>
                <a:ext uri="{FF2B5EF4-FFF2-40B4-BE49-F238E27FC236}">
                  <a16:creationId xmlns:a16="http://schemas.microsoft.com/office/drawing/2014/main" id="{D9A482C5-9E94-4F72-841F-B3ADE598E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1" name="Rectangle 1025">
              <a:extLst>
                <a:ext uri="{FF2B5EF4-FFF2-40B4-BE49-F238E27FC236}">
                  <a16:creationId xmlns:a16="http://schemas.microsoft.com/office/drawing/2014/main" id="{28EF7A35-D23B-462C-8E66-0439CB738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2" name="Freeform 1026">
              <a:extLst>
                <a:ext uri="{FF2B5EF4-FFF2-40B4-BE49-F238E27FC236}">
                  <a16:creationId xmlns:a16="http://schemas.microsoft.com/office/drawing/2014/main" id="{1C5F6BE3-551C-437D-917F-0A2CE96F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3" name="Rectangle 1027">
              <a:extLst>
                <a:ext uri="{FF2B5EF4-FFF2-40B4-BE49-F238E27FC236}">
                  <a16:creationId xmlns:a16="http://schemas.microsoft.com/office/drawing/2014/main" id="{3DB7FE4A-F1C8-41CA-909D-CF341347D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4" name="Freeform 1028">
              <a:extLst>
                <a:ext uri="{FF2B5EF4-FFF2-40B4-BE49-F238E27FC236}">
                  <a16:creationId xmlns:a16="http://schemas.microsoft.com/office/drawing/2014/main" id="{D94F090B-C504-45A6-900A-0743A8843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5" name="Rectangle 1029">
              <a:extLst>
                <a:ext uri="{FF2B5EF4-FFF2-40B4-BE49-F238E27FC236}">
                  <a16:creationId xmlns:a16="http://schemas.microsoft.com/office/drawing/2014/main" id="{48243753-BF13-434C-941B-6F8E78172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6" name="Freeform 1030">
              <a:extLst>
                <a:ext uri="{FF2B5EF4-FFF2-40B4-BE49-F238E27FC236}">
                  <a16:creationId xmlns:a16="http://schemas.microsoft.com/office/drawing/2014/main" id="{D9FC1D86-4E88-44C1-9AD2-53E5D3FF2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7" name="Rectangle 1031">
              <a:extLst>
                <a:ext uri="{FF2B5EF4-FFF2-40B4-BE49-F238E27FC236}">
                  <a16:creationId xmlns:a16="http://schemas.microsoft.com/office/drawing/2014/main" id="{A6795721-E659-4CAD-AE53-B42FBB096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8" name="Freeform 1032">
              <a:extLst>
                <a:ext uri="{FF2B5EF4-FFF2-40B4-BE49-F238E27FC236}">
                  <a16:creationId xmlns:a16="http://schemas.microsoft.com/office/drawing/2014/main" id="{F21FBC98-5ACD-4121-8C8E-CDB7003D8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9" name="Rectangle 1033">
              <a:extLst>
                <a:ext uri="{FF2B5EF4-FFF2-40B4-BE49-F238E27FC236}">
                  <a16:creationId xmlns:a16="http://schemas.microsoft.com/office/drawing/2014/main" id="{4659AB40-7087-4662-BB53-5EEC4AB7A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0" name="Freeform 1034">
              <a:extLst>
                <a:ext uri="{FF2B5EF4-FFF2-40B4-BE49-F238E27FC236}">
                  <a16:creationId xmlns:a16="http://schemas.microsoft.com/office/drawing/2014/main" id="{73B4D5B3-C76B-4A41-ACCD-9D4A44AEA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1" name="Rectangle 1035">
              <a:extLst>
                <a:ext uri="{FF2B5EF4-FFF2-40B4-BE49-F238E27FC236}">
                  <a16:creationId xmlns:a16="http://schemas.microsoft.com/office/drawing/2014/main" id="{994F58AE-D19B-4F48-90B1-2ECFEB5F6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2" name="Freeform 1036">
              <a:extLst>
                <a:ext uri="{FF2B5EF4-FFF2-40B4-BE49-F238E27FC236}">
                  <a16:creationId xmlns:a16="http://schemas.microsoft.com/office/drawing/2014/main" id="{B4DB1621-17FA-413A-A2F2-E7B908D71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3" name="Rectangle 1037">
              <a:extLst>
                <a:ext uri="{FF2B5EF4-FFF2-40B4-BE49-F238E27FC236}">
                  <a16:creationId xmlns:a16="http://schemas.microsoft.com/office/drawing/2014/main" id="{A560B528-699C-4C1E-BA40-94DBBC4B2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4" name="Freeform 1038">
              <a:extLst>
                <a:ext uri="{FF2B5EF4-FFF2-40B4-BE49-F238E27FC236}">
                  <a16:creationId xmlns:a16="http://schemas.microsoft.com/office/drawing/2014/main" id="{F7B0CFDF-C53D-4DB1-98EC-6E8952E25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5" name="Rectangle 1039">
              <a:extLst>
                <a:ext uri="{FF2B5EF4-FFF2-40B4-BE49-F238E27FC236}">
                  <a16:creationId xmlns:a16="http://schemas.microsoft.com/office/drawing/2014/main" id="{6B34E37C-BAEB-43E4-B31B-539D5522C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6" name="Freeform 1040">
              <a:extLst>
                <a:ext uri="{FF2B5EF4-FFF2-40B4-BE49-F238E27FC236}">
                  <a16:creationId xmlns:a16="http://schemas.microsoft.com/office/drawing/2014/main" id="{9548ACE5-74E5-4685-966E-6FC426751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7" name="Rectangle 1041">
              <a:extLst>
                <a:ext uri="{FF2B5EF4-FFF2-40B4-BE49-F238E27FC236}">
                  <a16:creationId xmlns:a16="http://schemas.microsoft.com/office/drawing/2014/main" id="{6C44B5CA-79D2-4BB7-B073-8F3704BA0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8" name="Freeform 1042">
              <a:extLst>
                <a:ext uri="{FF2B5EF4-FFF2-40B4-BE49-F238E27FC236}">
                  <a16:creationId xmlns:a16="http://schemas.microsoft.com/office/drawing/2014/main" id="{68E24C9E-5087-416A-A519-8059BDAEF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9" name="Rectangle 1043">
              <a:extLst>
                <a:ext uri="{FF2B5EF4-FFF2-40B4-BE49-F238E27FC236}">
                  <a16:creationId xmlns:a16="http://schemas.microsoft.com/office/drawing/2014/main" id="{B0EABADB-47AC-4A58-B8DC-52CA56AB6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0" name="Freeform 1044">
              <a:extLst>
                <a:ext uri="{FF2B5EF4-FFF2-40B4-BE49-F238E27FC236}">
                  <a16:creationId xmlns:a16="http://schemas.microsoft.com/office/drawing/2014/main" id="{41369591-3405-4C17-9AC7-C0B35CF42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1" name="Rectangle 1045">
              <a:extLst>
                <a:ext uri="{FF2B5EF4-FFF2-40B4-BE49-F238E27FC236}">
                  <a16:creationId xmlns:a16="http://schemas.microsoft.com/office/drawing/2014/main" id="{82B4EBC0-1F5B-400C-8BA6-43273B2A6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2" name="Freeform 1046">
              <a:extLst>
                <a:ext uri="{FF2B5EF4-FFF2-40B4-BE49-F238E27FC236}">
                  <a16:creationId xmlns:a16="http://schemas.microsoft.com/office/drawing/2014/main" id="{C7F3EAAE-5A4A-4C60-97BF-B7A3E25C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3" name="Rectangle 1047">
              <a:extLst>
                <a:ext uri="{FF2B5EF4-FFF2-40B4-BE49-F238E27FC236}">
                  <a16:creationId xmlns:a16="http://schemas.microsoft.com/office/drawing/2014/main" id="{9CAF165B-9F68-4BEF-9822-4181D0C0A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4" name="Freeform 1048">
              <a:extLst>
                <a:ext uri="{FF2B5EF4-FFF2-40B4-BE49-F238E27FC236}">
                  <a16:creationId xmlns:a16="http://schemas.microsoft.com/office/drawing/2014/main" id="{117BBCAD-865C-4530-BA7C-4CDC186A4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5" name="Rectangle 1049">
              <a:extLst>
                <a:ext uri="{FF2B5EF4-FFF2-40B4-BE49-F238E27FC236}">
                  <a16:creationId xmlns:a16="http://schemas.microsoft.com/office/drawing/2014/main" id="{16EBE3EF-4E56-414F-938B-4F3B4A40E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6" name="Freeform 1050">
              <a:extLst>
                <a:ext uri="{FF2B5EF4-FFF2-40B4-BE49-F238E27FC236}">
                  <a16:creationId xmlns:a16="http://schemas.microsoft.com/office/drawing/2014/main" id="{7540A63A-2650-419E-A144-6CCF7CA6A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7" name="Rectangle 1051">
              <a:extLst>
                <a:ext uri="{FF2B5EF4-FFF2-40B4-BE49-F238E27FC236}">
                  <a16:creationId xmlns:a16="http://schemas.microsoft.com/office/drawing/2014/main" id="{95284392-DD8C-46BF-AC9F-0C04F4874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8" name="Freeform 1052">
              <a:extLst>
                <a:ext uri="{FF2B5EF4-FFF2-40B4-BE49-F238E27FC236}">
                  <a16:creationId xmlns:a16="http://schemas.microsoft.com/office/drawing/2014/main" id="{FAF94C8A-85F6-48DB-A80E-6F09CE511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9" name="Rectangle 1053">
              <a:extLst>
                <a:ext uri="{FF2B5EF4-FFF2-40B4-BE49-F238E27FC236}">
                  <a16:creationId xmlns:a16="http://schemas.microsoft.com/office/drawing/2014/main" id="{91FCC33E-CA1B-4B9F-A5F8-C79FF9699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0" name="Freeform 1054">
              <a:extLst>
                <a:ext uri="{FF2B5EF4-FFF2-40B4-BE49-F238E27FC236}">
                  <a16:creationId xmlns:a16="http://schemas.microsoft.com/office/drawing/2014/main" id="{5997298D-8F90-4F0A-85FB-8C806A1F7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1" name="Rectangle 1055">
              <a:extLst>
                <a:ext uri="{FF2B5EF4-FFF2-40B4-BE49-F238E27FC236}">
                  <a16:creationId xmlns:a16="http://schemas.microsoft.com/office/drawing/2014/main" id="{45DCE430-04F1-4E8C-948F-896D88B66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2" name="Freeform 1056">
              <a:extLst>
                <a:ext uri="{FF2B5EF4-FFF2-40B4-BE49-F238E27FC236}">
                  <a16:creationId xmlns:a16="http://schemas.microsoft.com/office/drawing/2014/main" id="{B1ECB788-4F0A-4E1D-BED0-F47F2D86A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3" name="Rectangle 1057">
              <a:extLst>
                <a:ext uri="{FF2B5EF4-FFF2-40B4-BE49-F238E27FC236}">
                  <a16:creationId xmlns:a16="http://schemas.microsoft.com/office/drawing/2014/main" id="{7B6467FF-0FC2-4607-AA64-00F75ED5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4" name="Freeform 1058">
              <a:extLst>
                <a:ext uri="{FF2B5EF4-FFF2-40B4-BE49-F238E27FC236}">
                  <a16:creationId xmlns:a16="http://schemas.microsoft.com/office/drawing/2014/main" id="{B64EFA4D-9EAD-49CA-8AA1-189EBD29E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5" name="Rectangle 1059">
              <a:extLst>
                <a:ext uri="{FF2B5EF4-FFF2-40B4-BE49-F238E27FC236}">
                  <a16:creationId xmlns:a16="http://schemas.microsoft.com/office/drawing/2014/main" id="{F5F06B7E-555C-4A09-B80E-B7FD4CDD4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6" name="Freeform 1060">
              <a:extLst>
                <a:ext uri="{FF2B5EF4-FFF2-40B4-BE49-F238E27FC236}">
                  <a16:creationId xmlns:a16="http://schemas.microsoft.com/office/drawing/2014/main" id="{83198531-7E9E-440F-85D4-31A830AB4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7" name="Rectangle 1061">
              <a:extLst>
                <a:ext uri="{FF2B5EF4-FFF2-40B4-BE49-F238E27FC236}">
                  <a16:creationId xmlns:a16="http://schemas.microsoft.com/office/drawing/2014/main" id="{99A239D4-37D5-4620-9A62-EA37A607C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8" name="Freeform 1062">
              <a:extLst>
                <a:ext uri="{FF2B5EF4-FFF2-40B4-BE49-F238E27FC236}">
                  <a16:creationId xmlns:a16="http://schemas.microsoft.com/office/drawing/2014/main" id="{69872B11-3FA9-4045-B46D-45B2948F4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9" name="Rectangle 1063">
              <a:extLst>
                <a:ext uri="{FF2B5EF4-FFF2-40B4-BE49-F238E27FC236}">
                  <a16:creationId xmlns:a16="http://schemas.microsoft.com/office/drawing/2014/main" id="{B045271D-F5E5-437F-A286-1C1D083B7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0" name="Freeform 1064">
              <a:extLst>
                <a:ext uri="{FF2B5EF4-FFF2-40B4-BE49-F238E27FC236}">
                  <a16:creationId xmlns:a16="http://schemas.microsoft.com/office/drawing/2014/main" id="{2B2B857B-580F-4B46-BAC6-7AB702DB1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1" name="Rectangle 1065">
              <a:extLst>
                <a:ext uri="{FF2B5EF4-FFF2-40B4-BE49-F238E27FC236}">
                  <a16:creationId xmlns:a16="http://schemas.microsoft.com/office/drawing/2014/main" id="{BBAC1B19-1DBE-4137-98DC-CFA897CD8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2" name="Freeform 1066">
              <a:extLst>
                <a:ext uri="{FF2B5EF4-FFF2-40B4-BE49-F238E27FC236}">
                  <a16:creationId xmlns:a16="http://schemas.microsoft.com/office/drawing/2014/main" id="{EFEE0639-4E70-4931-8906-6D19FAD34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3" name="Rectangle 1067">
              <a:extLst>
                <a:ext uri="{FF2B5EF4-FFF2-40B4-BE49-F238E27FC236}">
                  <a16:creationId xmlns:a16="http://schemas.microsoft.com/office/drawing/2014/main" id="{90468A3B-F1A0-4118-81C0-0D34BF7BE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4" name="Freeform 1068">
              <a:extLst>
                <a:ext uri="{FF2B5EF4-FFF2-40B4-BE49-F238E27FC236}">
                  <a16:creationId xmlns:a16="http://schemas.microsoft.com/office/drawing/2014/main" id="{1DED97C8-8094-4B68-AA3C-9874E04B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5" name="Rectangle 1069">
              <a:extLst>
                <a:ext uri="{FF2B5EF4-FFF2-40B4-BE49-F238E27FC236}">
                  <a16:creationId xmlns:a16="http://schemas.microsoft.com/office/drawing/2014/main" id="{6B03FB5F-690D-494A-BA64-ADA12D292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6" name="Freeform 1070">
              <a:extLst>
                <a:ext uri="{FF2B5EF4-FFF2-40B4-BE49-F238E27FC236}">
                  <a16:creationId xmlns:a16="http://schemas.microsoft.com/office/drawing/2014/main" id="{24DB987D-E4AB-47F6-B888-1BAFD8364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7" name="Rectangle 1071">
              <a:extLst>
                <a:ext uri="{FF2B5EF4-FFF2-40B4-BE49-F238E27FC236}">
                  <a16:creationId xmlns:a16="http://schemas.microsoft.com/office/drawing/2014/main" id="{293E1DB2-FA7E-4FF4-880C-9AEA4F257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8" name="Freeform 1072">
              <a:extLst>
                <a:ext uri="{FF2B5EF4-FFF2-40B4-BE49-F238E27FC236}">
                  <a16:creationId xmlns:a16="http://schemas.microsoft.com/office/drawing/2014/main" id="{FF94EE9A-FE75-42AC-B5D4-13EB94FF9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9" name="Rectangle 1073">
              <a:extLst>
                <a:ext uri="{FF2B5EF4-FFF2-40B4-BE49-F238E27FC236}">
                  <a16:creationId xmlns:a16="http://schemas.microsoft.com/office/drawing/2014/main" id="{40120872-7E06-4140-A4DC-3390BF9AE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0" name="Freeform 1074">
              <a:extLst>
                <a:ext uri="{FF2B5EF4-FFF2-40B4-BE49-F238E27FC236}">
                  <a16:creationId xmlns:a16="http://schemas.microsoft.com/office/drawing/2014/main" id="{E49C3F68-73E5-474E-AF94-22CAF7EEE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1" name="Rectangle 1075">
              <a:extLst>
                <a:ext uri="{FF2B5EF4-FFF2-40B4-BE49-F238E27FC236}">
                  <a16:creationId xmlns:a16="http://schemas.microsoft.com/office/drawing/2014/main" id="{1F36E659-A97B-444A-A059-467AC6F92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2" name="Freeform 1076">
              <a:extLst>
                <a:ext uri="{FF2B5EF4-FFF2-40B4-BE49-F238E27FC236}">
                  <a16:creationId xmlns:a16="http://schemas.microsoft.com/office/drawing/2014/main" id="{992433F0-573E-40DF-83D8-32451D20B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3" name="Rectangle 1077">
              <a:extLst>
                <a:ext uri="{FF2B5EF4-FFF2-40B4-BE49-F238E27FC236}">
                  <a16:creationId xmlns:a16="http://schemas.microsoft.com/office/drawing/2014/main" id="{59599C7E-3CF6-4E20-A134-DF0514D2F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4" name="Freeform 1078">
              <a:extLst>
                <a:ext uri="{FF2B5EF4-FFF2-40B4-BE49-F238E27FC236}">
                  <a16:creationId xmlns:a16="http://schemas.microsoft.com/office/drawing/2014/main" id="{20C4086F-BEA8-490C-9FBB-5CF27CB1D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5" name="Rectangle 1079">
              <a:extLst>
                <a:ext uri="{FF2B5EF4-FFF2-40B4-BE49-F238E27FC236}">
                  <a16:creationId xmlns:a16="http://schemas.microsoft.com/office/drawing/2014/main" id="{02B472C5-BE29-49C2-99ED-4C26B75BD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6" name="Freeform 1080">
              <a:extLst>
                <a:ext uri="{FF2B5EF4-FFF2-40B4-BE49-F238E27FC236}">
                  <a16:creationId xmlns:a16="http://schemas.microsoft.com/office/drawing/2014/main" id="{DA6585D1-1F72-47C2-8A3E-A7051309A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7" name="Rectangle 1081">
              <a:extLst>
                <a:ext uri="{FF2B5EF4-FFF2-40B4-BE49-F238E27FC236}">
                  <a16:creationId xmlns:a16="http://schemas.microsoft.com/office/drawing/2014/main" id="{DC374DAC-5602-41F3-BD80-DC39A7B76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8" name="Freeform 1082">
              <a:extLst>
                <a:ext uri="{FF2B5EF4-FFF2-40B4-BE49-F238E27FC236}">
                  <a16:creationId xmlns:a16="http://schemas.microsoft.com/office/drawing/2014/main" id="{B1375663-732D-4527-8F2D-7818FA798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9" name="Rectangle 1083">
              <a:extLst>
                <a:ext uri="{FF2B5EF4-FFF2-40B4-BE49-F238E27FC236}">
                  <a16:creationId xmlns:a16="http://schemas.microsoft.com/office/drawing/2014/main" id="{0621115A-04FC-4CB1-B374-0B9B83BE2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0" name="Freeform 1084">
              <a:extLst>
                <a:ext uri="{FF2B5EF4-FFF2-40B4-BE49-F238E27FC236}">
                  <a16:creationId xmlns:a16="http://schemas.microsoft.com/office/drawing/2014/main" id="{4CE7903E-104E-464A-852A-1FCBFA3E8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1" name="Rectangle 1085">
              <a:extLst>
                <a:ext uri="{FF2B5EF4-FFF2-40B4-BE49-F238E27FC236}">
                  <a16:creationId xmlns:a16="http://schemas.microsoft.com/office/drawing/2014/main" id="{627B0A18-C2C7-4D87-897F-6C81A3F89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2" name="Freeform 1086">
              <a:extLst>
                <a:ext uri="{FF2B5EF4-FFF2-40B4-BE49-F238E27FC236}">
                  <a16:creationId xmlns:a16="http://schemas.microsoft.com/office/drawing/2014/main" id="{2580D85F-7196-44B7-8338-9336B9744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1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3" name="Rectangle 1087">
              <a:extLst>
                <a:ext uri="{FF2B5EF4-FFF2-40B4-BE49-F238E27FC236}">
                  <a16:creationId xmlns:a16="http://schemas.microsoft.com/office/drawing/2014/main" id="{0916DF9E-2B3D-4266-ACCB-C8D2454BF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4" name="Freeform 1088">
              <a:extLst>
                <a:ext uri="{FF2B5EF4-FFF2-40B4-BE49-F238E27FC236}">
                  <a16:creationId xmlns:a16="http://schemas.microsoft.com/office/drawing/2014/main" id="{9D92DA8C-A14A-4838-85BC-A7FDE550C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5" name="Rectangle 1089">
              <a:extLst>
                <a:ext uri="{FF2B5EF4-FFF2-40B4-BE49-F238E27FC236}">
                  <a16:creationId xmlns:a16="http://schemas.microsoft.com/office/drawing/2014/main" id="{9B913F39-3CB3-45D4-8AFD-DBD88CAF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6" name="Freeform 1090">
              <a:extLst>
                <a:ext uri="{FF2B5EF4-FFF2-40B4-BE49-F238E27FC236}">
                  <a16:creationId xmlns:a16="http://schemas.microsoft.com/office/drawing/2014/main" id="{11782658-48F6-4B01-89F8-05BC1BB37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7" name="Rectangle 1091">
              <a:extLst>
                <a:ext uri="{FF2B5EF4-FFF2-40B4-BE49-F238E27FC236}">
                  <a16:creationId xmlns:a16="http://schemas.microsoft.com/office/drawing/2014/main" id="{81C1A914-FB7E-4602-85C5-C6AC577DE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8" name="Freeform 1092">
              <a:extLst>
                <a:ext uri="{FF2B5EF4-FFF2-40B4-BE49-F238E27FC236}">
                  <a16:creationId xmlns:a16="http://schemas.microsoft.com/office/drawing/2014/main" id="{33A9916A-6AEB-4F62-9D10-D47F7A614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9" name="Rectangle 1093">
              <a:extLst>
                <a:ext uri="{FF2B5EF4-FFF2-40B4-BE49-F238E27FC236}">
                  <a16:creationId xmlns:a16="http://schemas.microsoft.com/office/drawing/2014/main" id="{8B0D43CC-A0C4-4589-A049-B55C5D2F1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0" name="Freeform 1094">
              <a:extLst>
                <a:ext uri="{FF2B5EF4-FFF2-40B4-BE49-F238E27FC236}">
                  <a16:creationId xmlns:a16="http://schemas.microsoft.com/office/drawing/2014/main" id="{0E5FF92A-211D-4F77-A012-426713C4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1" name="Rectangle 1095">
              <a:extLst>
                <a:ext uri="{FF2B5EF4-FFF2-40B4-BE49-F238E27FC236}">
                  <a16:creationId xmlns:a16="http://schemas.microsoft.com/office/drawing/2014/main" id="{CA40A0A2-75CB-439B-ADAC-7481AF876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2" name="Freeform 1096">
              <a:extLst>
                <a:ext uri="{FF2B5EF4-FFF2-40B4-BE49-F238E27FC236}">
                  <a16:creationId xmlns:a16="http://schemas.microsoft.com/office/drawing/2014/main" id="{34EB9366-8636-40C7-B615-CE3C11660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3" name="Rectangle 1097">
              <a:extLst>
                <a:ext uri="{FF2B5EF4-FFF2-40B4-BE49-F238E27FC236}">
                  <a16:creationId xmlns:a16="http://schemas.microsoft.com/office/drawing/2014/main" id="{242AA741-C318-4373-91D1-B192C529B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4" name="Freeform 1098">
              <a:extLst>
                <a:ext uri="{FF2B5EF4-FFF2-40B4-BE49-F238E27FC236}">
                  <a16:creationId xmlns:a16="http://schemas.microsoft.com/office/drawing/2014/main" id="{EFA37251-98F9-4121-8B74-86F5BBCF4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5" name="Rectangle 1099">
              <a:extLst>
                <a:ext uri="{FF2B5EF4-FFF2-40B4-BE49-F238E27FC236}">
                  <a16:creationId xmlns:a16="http://schemas.microsoft.com/office/drawing/2014/main" id="{9760CC5A-C715-4278-A4D4-7C4FDB293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6" name="Freeform 1100">
              <a:extLst>
                <a:ext uri="{FF2B5EF4-FFF2-40B4-BE49-F238E27FC236}">
                  <a16:creationId xmlns:a16="http://schemas.microsoft.com/office/drawing/2014/main" id="{F2FD9BEC-D317-42B3-9F36-88F73DD11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3014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1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7" name="Rectangle 1101">
              <a:extLst>
                <a:ext uri="{FF2B5EF4-FFF2-40B4-BE49-F238E27FC236}">
                  <a16:creationId xmlns:a16="http://schemas.microsoft.com/office/drawing/2014/main" id="{7C16C450-3066-43FA-B892-B655B0B79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8" name="Freeform 1102">
              <a:extLst>
                <a:ext uri="{FF2B5EF4-FFF2-40B4-BE49-F238E27FC236}">
                  <a16:creationId xmlns:a16="http://schemas.microsoft.com/office/drawing/2014/main" id="{BAFC16C7-F636-4CFC-8AF8-EB9F03184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9" name="Rectangle 1103">
              <a:extLst>
                <a:ext uri="{FF2B5EF4-FFF2-40B4-BE49-F238E27FC236}">
                  <a16:creationId xmlns:a16="http://schemas.microsoft.com/office/drawing/2014/main" id="{AF54EA4B-F71B-41D5-825C-C67DE40B0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0" name="Freeform 1104">
              <a:extLst>
                <a:ext uri="{FF2B5EF4-FFF2-40B4-BE49-F238E27FC236}">
                  <a16:creationId xmlns:a16="http://schemas.microsoft.com/office/drawing/2014/main" id="{CF0111EA-369C-41C8-996C-A3D88093A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1" name="Rectangle 1105">
              <a:extLst>
                <a:ext uri="{FF2B5EF4-FFF2-40B4-BE49-F238E27FC236}">
                  <a16:creationId xmlns:a16="http://schemas.microsoft.com/office/drawing/2014/main" id="{3F873E1A-0D8D-48DC-8465-C6924B7AB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2" name="Freeform 1106">
              <a:extLst>
                <a:ext uri="{FF2B5EF4-FFF2-40B4-BE49-F238E27FC236}">
                  <a16:creationId xmlns:a16="http://schemas.microsoft.com/office/drawing/2014/main" id="{1FAC36B1-E0B6-4D1D-B77D-56C786A9D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3" name="Rectangle 1107">
              <a:extLst>
                <a:ext uri="{FF2B5EF4-FFF2-40B4-BE49-F238E27FC236}">
                  <a16:creationId xmlns:a16="http://schemas.microsoft.com/office/drawing/2014/main" id="{320E642B-DC67-4BEF-9BFB-086EA1C7C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4" name="Freeform 1108">
              <a:extLst>
                <a:ext uri="{FF2B5EF4-FFF2-40B4-BE49-F238E27FC236}">
                  <a16:creationId xmlns:a16="http://schemas.microsoft.com/office/drawing/2014/main" id="{450DDEFD-3197-4941-B183-2FD6110C6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5" name="Rectangle 1109">
              <a:extLst>
                <a:ext uri="{FF2B5EF4-FFF2-40B4-BE49-F238E27FC236}">
                  <a16:creationId xmlns:a16="http://schemas.microsoft.com/office/drawing/2014/main" id="{4A9D47AC-1E34-492E-9FCF-413547521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6" name="Freeform 1110">
              <a:extLst>
                <a:ext uri="{FF2B5EF4-FFF2-40B4-BE49-F238E27FC236}">
                  <a16:creationId xmlns:a16="http://schemas.microsoft.com/office/drawing/2014/main" id="{54D56E52-4B09-4DD2-A617-781D15EFC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7" name="Rectangle 1111">
              <a:extLst>
                <a:ext uri="{FF2B5EF4-FFF2-40B4-BE49-F238E27FC236}">
                  <a16:creationId xmlns:a16="http://schemas.microsoft.com/office/drawing/2014/main" id="{D7B1D19A-8885-41EC-9ACD-173DB2DB9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8" name="Freeform 1112">
              <a:extLst>
                <a:ext uri="{FF2B5EF4-FFF2-40B4-BE49-F238E27FC236}">
                  <a16:creationId xmlns:a16="http://schemas.microsoft.com/office/drawing/2014/main" id="{D1AF0CAF-29C1-40B8-97B4-5C5D85769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9" name="Rectangle 1113">
              <a:extLst>
                <a:ext uri="{FF2B5EF4-FFF2-40B4-BE49-F238E27FC236}">
                  <a16:creationId xmlns:a16="http://schemas.microsoft.com/office/drawing/2014/main" id="{7B117B5B-D896-4B26-BD1F-1F1F1AABC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0" name="Freeform 1114">
              <a:extLst>
                <a:ext uri="{FF2B5EF4-FFF2-40B4-BE49-F238E27FC236}">
                  <a16:creationId xmlns:a16="http://schemas.microsoft.com/office/drawing/2014/main" id="{953CACED-A257-4AAF-B1E9-15116DE52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1" name="Rectangle 1115">
              <a:extLst>
                <a:ext uri="{FF2B5EF4-FFF2-40B4-BE49-F238E27FC236}">
                  <a16:creationId xmlns:a16="http://schemas.microsoft.com/office/drawing/2014/main" id="{B1EEBE5B-B40D-46BA-9CA7-B120BEC75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2" name="Freeform 1116">
              <a:extLst>
                <a:ext uri="{FF2B5EF4-FFF2-40B4-BE49-F238E27FC236}">
                  <a16:creationId xmlns:a16="http://schemas.microsoft.com/office/drawing/2014/main" id="{D966DD26-7BAB-4E45-AB43-4820C487A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3" name="Rectangle 1117">
              <a:extLst>
                <a:ext uri="{FF2B5EF4-FFF2-40B4-BE49-F238E27FC236}">
                  <a16:creationId xmlns:a16="http://schemas.microsoft.com/office/drawing/2014/main" id="{F5E65C77-EB62-4BE7-8A11-A52A4F4E7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4" name="Freeform 1118">
              <a:extLst>
                <a:ext uri="{FF2B5EF4-FFF2-40B4-BE49-F238E27FC236}">
                  <a16:creationId xmlns:a16="http://schemas.microsoft.com/office/drawing/2014/main" id="{DBBC0139-2BCD-4D36-BF80-B4B819D5C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5" name="Rectangle 1119">
              <a:extLst>
                <a:ext uri="{FF2B5EF4-FFF2-40B4-BE49-F238E27FC236}">
                  <a16:creationId xmlns:a16="http://schemas.microsoft.com/office/drawing/2014/main" id="{0FCF6CFF-9514-463E-94A1-6DED80183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6" name="Freeform 1120">
              <a:extLst>
                <a:ext uri="{FF2B5EF4-FFF2-40B4-BE49-F238E27FC236}">
                  <a16:creationId xmlns:a16="http://schemas.microsoft.com/office/drawing/2014/main" id="{4C606661-E1B1-4ED0-89BA-814BBCDA8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7" name="Rectangle 1121">
              <a:extLst>
                <a:ext uri="{FF2B5EF4-FFF2-40B4-BE49-F238E27FC236}">
                  <a16:creationId xmlns:a16="http://schemas.microsoft.com/office/drawing/2014/main" id="{17A8F93E-C519-48FF-AD92-A315F94F4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8" name="Freeform 1122">
              <a:extLst>
                <a:ext uri="{FF2B5EF4-FFF2-40B4-BE49-F238E27FC236}">
                  <a16:creationId xmlns:a16="http://schemas.microsoft.com/office/drawing/2014/main" id="{80BB5AD1-EF95-4F26-9E3E-17484CD0B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9" name="Rectangle 1123">
              <a:extLst>
                <a:ext uri="{FF2B5EF4-FFF2-40B4-BE49-F238E27FC236}">
                  <a16:creationId xmlns:a16="http://schemas.microsoft.com/office/drawing/2014/main" id="{E1095876-45B6-40D5-86B4-7BC652F63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3014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0" name="Freeform 1124">
              <a:extLst>
                <a:ext uri="{FF2B5EF4-FFF2-40B4-BE49-F238E27FC236}">
                  <a16:creationId xmlns:a16="http://schemas.microsoft.com/office/drawing/2014/main" id="{56D50F5A-4D0E-47AF-B406-C9809E34B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3014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1" name="Freeform 1125">
              <a:extLst>
                <a:ext uri="{FF2B5EF4-FFF2-40B4-BE49-F238E27FC236}">
                  <a16:creationId xmlns:a16="http://schemas.microsoft.com/office/drawing/2014/main" id="{1594536C-6E8D-4FF0-9D4A-DB0C639CE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2748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0 h 3"/>
                <a:gd name="T10" fmla="*/ 0 w 1"/>
                <a:gd name="T11" fmla="*/ 1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1 h 3"/>
                <a:gd name="T18" fmla="*/ 0 w 1"/>
                <a:gd name="T19" fmla="*/ 2 h 3"/>
                <a:gd name="T20" fmla="*/ 0 w 1"/>
                <a:gd name="T21" fmla="*/ 2 h 3"/>
                <a:gd name="T22" fmla="*/ 0 w 1"/>
                <a:gd name="T23" fmla="*/ 2 h 3"/>
                <a:gd name="T24" fmla="*/ 1 w 1"/>
                <a:gd name="T25" fmla="*/ 2 h 3"/>
                <a:gd name="T26" fmla="*/ 1 w 1"/>
                <a:gd name="T27" fmla="*/ 2 h 3"/>
                <a:gd name="T28" fmla="*/ 1 w 1"/>
                <a:gd name="T29" fmla="*/ 2 h 3"/>
                <a:gd name="T30" fmla="*/ 1 w 1"/>
                <a:gd name="T31" fmla="*/ 2 h 3"/>
                <a:gd name="T32" fmla="*/ 1 w 1"/>
                <a:gd name="T33" fmla="*/ 3 h 3"/>
                <a:gd name="T34" fmla="*/ 1 w 1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2" name="Rectangle 1126">
              <a:extLst>
                <a:ext uri="{FF2B5EF4-FFF2-40B4-BE49-F238E27FC236}">
                  <a16:creationId xmlns:a16="http://schemas.microsoft.com/office/drawing/2014/main" id="{4C344EF8-C99F-4A07-A277-930391288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3" name="Freeform 1127">
              <a:extLst>
                <a:ext uri="{FF2B5EF4-FFF2-40B4-BE49-F238E27FC236}">
                  <a16:creationId xmlns:a16="http://schemas.microsoft.com/office/drawing/2014/main" id="{FB578FCC-4075-4861-9829-2F4FF652C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4" name="Rectangle 1128">
              <a:extLst>
                <a:ext uri="{FF2B5EF4-FFF2-40B4-BE49-F238E27FC236}">
                  <a16:creationId xmlns:a16="http://schemas.microsoft.com/office/drawing/2014/main" id="{DD4B52D9-BA7A-4E48-BD3F-D6D3DA7AE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5" name="Freeform 1129">
              <a:extLst>
                <a:ext uri="{FF2B5EF4-FFF2-40B4-BE49-F238E27FC236}">
                  <a16:creationId xmlns:a16="http://schemas.microsoft.com/office/drawing/2014/main" id="{D0283C75-7A65-4551-9C59-BB06A766E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6" name="Rectangle 1130">
              <a:extLst>
                <a:ext uri="{FF2B5EF4-FFF2-40B4-BE49-F238E27FC236}">
                  <a16:creationId xmlns:a16="http://schemas.microsoft.com/office/drawing/2014/main" id="{9EC46F29-5C1C-4464-8AD0-46331132D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7" name="Freeform 1131">
              <a:extLst>
                <a:ext uri="{FF2B5EF4-FFF2-40B4-BE49-F238E27FC236}">
                  <a16:creationId xmlns:a16="http://schemas.microsoft.com/office/drawing/2014/main" id="{893FA1A6-F793-479F-8809-39896DFB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8" name="Rectangle 1132">
              <a:extLst>
                <a:ext uri="{FF2B5EF4-FFF2-40B4-BE49-F238E27FC236}">
                  <a16:creationId xmlns:a16="http://schemas.microsoft.com/office/drawing/2014/main" id="{C1CE9BED-3283-499E-A55E-B4429E2A8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9" name="Freeform 1133">
              <a:extLst>
                <a:ext uri="{FF2B5EF4-FFF2-40B4-BE49-F238E27FC236}">
                  <a16:creationId xmlns:a16="http://schemas.microsoft.com/office/drawing/2014/main" id="{4BF96C6C-E77C-48E4-8728-4B9D8F172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0" name="Rectangle 1134">
              <a:extLst>
                <a:ext uri="{FF2B5EF4-FFF2-40B4-BE49-F238E27FC236}">
                  <a16:creationId xmlns:a16="http://schemas.microsoft.com/office/drawing/2014/main" id="{EB8620CE-4706-4ACB-8D76-985B8E81D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1" name="Freeform 1135">
              <a:extLst>
                <a:ext uri="{FF2B5EF4-FFF2-40B4-BE49-F238E27FC236}">
                  <a16:creationId xmlns:a16="http://schemas.microsoft.com/office/drawing/2014/main" id="{BDD54AD1-8CD8-44BF-A470-815EA66EF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2" name="Rectangle 1136">
              <a:extLst>
                <a:ext uri="{FF2B5EF4-FFF2-40B4-BE49-F238E27FC236}">
                  <a16:creationId xmlns:a16="http://schemas.microsoft.com/office/drawing/2014/main" id="{CBB7CBE1-DEFA-4002-B2A3-95DA0FD1A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3" name="Freeform 1137">
              <a:extLst>
                <a:ext uri="{FF2B5EF4-FFF2-40B4-BE49-F238E27FC236}">
                  <a16:creationId xmlns:a16="http://schemas.microsoft.com/office/drawing/2014/main" id="{CF6D6CC2-1749-4EBA-A9D0-483CD637E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4" name="Rectangle 1138">
              <a:extLst>
                <a:ext uri="{FF2B5EF4-FFF2-40B4-BE49-F238E27FC236}">
                  <a16:creationId xmlns:a16="http://schemas.microsoft.com/office/drawing/2014/main" id="{8B3D578C-0312-4CD4-A53B-1521C7BB2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5" name="Freeform 1139">
              <a:extLst>
                <a:ext uri="{FF2B5EF4-FFF2-40B4-BE49-F238E27FC236}">
                  <a16:creationId xmlns:a16="http://schemas.microsoft.com/office/drawing/2014/main" id="{BF198074-2589-499C-A6F1-D3F235F69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6" name="Rectangle 1140">
              <a:extLst>
                <a:ext uri="{FF2B5EF4-FFF2-40B4-BE49-F238E27FC236}">
                  <a16:creationId xmlns:a16="http://schemas.microsoft.com/office/drawing/2014/main" id="{B8BE14DA-8EE1-47DB-820B-16D997F94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7" name="Freeform 1141">
              <a:extLst>
                <a:ext uri="{FF2B5EF4-FFF2-40B4-BE49-F238E27FC236}">
                  <a16:creationId xmlns:a16="http://schemas.microsoft.com/office/drawing/2014/main" id="{B68FDEF7-AEAC-417E-AEF7-144E1AF02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8" name="Rectangle 1142">
              <a:extLst>
                <a:ext uri="{FF2B5EF4-FFF2-40B4-BE49-F238E27FC236}">
                  <a16:creationId xmlns:a16="http://schemas.microsoft.com/office/drawing/2014/main" id="{ACD54BF9-AA1F-4883-A007-6F8F5FF45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9" name="Freeform 1143">
              <a:extLst>
                <a:ext uri="{FF2B5EF4-FFF2-40B4-BE49-F238E27FC236}">
                  <a16:creationId xmlns:a16="http://schemas.microsoft.com/office/drawing/2014/main" id="{A0009852-464D-4529-B0A6-373981E79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0" name="Rectangle 1144">
              <a:extLst>
                <a:ext uri="{FF2B5EF4-FFF2-40B4-BE49-F238E27FC236}">
                  <a16:creationId xmlns:a16="http://schemas.microsoft.com/office/drawing/2014/main" id="{3581074D-EB9A-4AF4-A3DC-47770D6D9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1" name="Freeform 1145">
              <a:extLst>
                <a:ext uri="{FF2B5EF4-FFF2-40B4-BE49-F238E27FC236}">
                  <a16:creationId xmlns:a16="http://schemas.microsoft.com/office/drawing/2014/main" id="{6A43E08A-38A6-43EB-BF61-1290CC5A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2" name="Rectangle 1146">
              <a:extLst>
                <a:ext uri="{FF2B5EF4-FFF2-40B4-BE49-F238E27FC236}">
                  <a16:creationId xmlns:a16="http://schemas.microsoft.com/office/drawing/2014/main" id="{1898457F-1FA2-44BB-A667-2ABF14BD3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3" name="Freeform 1147">
              <a:extLst>
                <a:ext uri="{FF2B5EF4-FFF2-40B4-BE49-F238E27FC236}">
                  <a16:creationId xmlns:a16="http://schemas.microsoft.com/office/drawing/2014/main" id="{5E2B8BE8-8345-4C74-B95F-477891B5E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4" name="Rectangle 1148">
              <a:extLst>
                <a:ext uri="{FF2B5EF4-FFF2-40B4-BE49-F238E27FC236}">
                  <a16:creationId xmlns:a16="http://schemas.microsoft.com/office/drawing/2014/main" id="{123FCC41-6E85-4705-A479-94AAFEC1D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5" name="Freeform 1149">
              <a:extLst>
                <a:ext uri="{FF2B5EF4-FFF2-40B4-BE49-F238E27FC236}">
                  <a16:creationId xmlns:a16="http://schemas.microsoft.com/office/drawing/2014/main" id="{428CAE92-945B-4D65-915D-24B4EAA37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6" name="Rectangle 1150">
              <a:extLst>
                <a:ext uri="{FF2B5EF4-FFF2-40B4-BE49-F238E27FC236}">
                  <a16:creationId xmlns:a16="http://schemas.microsoft.com/office/drawing/2014/main" id="{B91A3143-229D-4D38-B4D7-CB9A9A121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7" name="Freeform 1151">
              <a:extLst>
                <a:ext uri="{FF2B5EF4-FFF2-40B4-BE49-F238E27FC236}">
                  <a16:creationId xmlns:a16="http://schemas.microsoft.com/office/drawing/2014/main" id="{EF00704F-88BB-43A0-9EAE-A210C9C84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8" name="Rectangle 1152">
              <a:extLst>
                <a:ext uri="{FF2B5EF4-FFF2-40B4-BE49-F238E27FC236}">
                  <a16:creationId xmlns:a16="http://schemas.microsoft.com/office/drawing/2014/main" id="{636B26BC-6C17-48FF-8CBA-F3AA147A2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9" name="Freeform 1153">
              <a:extLst>
                <a:ext uri="{FF2B5EF4-FFF2-40B4-BE49-F238E27FC236}">
                  <a16:creationId xmlns:a16="http://schemas.microsoft.com/office/drawing/2014/main" id="{3CFD284C-9798-4911-A809-9D7371EA0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0" name="Rectangle 1154">
              <a:extLst>
                <a:ext uri="{FF2B5EF4-FFF2-40B4-BE49-F238E27FC236}">
                  <a16:creationId xmlns:a16="http://schemas.microsoft.com/office/drawing/2014/main" id="{0EE26A2A-68DE-4331-A160-2EDB07CC6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1" name="Freeform 1155">
              <a:extLst>
                <a:ext uri="{FF2B5EF4-FFF2-40B4-BE49-F238E27FC236}">
                  <a16:creationId xmlns:a16="http://schemas.microsoft.com/office/drawing/2014/main" id="{35C3C4DE-F89E-4802-8B30-A2518B14A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2" name="Rectangle 1156">
              <a:extLst>
                <a:ext uri="{FF2B5EF4-FFF2-40B4-BE49-F238E27FC236}">
                  <a16:creationId xmlns:a16="http://schemas.microsoft.com/office/drawing/2014/main" id="{BD11A21F-E397-43CA-946C-859F220B9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3" name="Freeform 1157">
              <a:extLst>
                <a:ext uri="{FF2B5EF4-FFF2-40B4-BE49-F238E27FC236}">
                  <a16:creationId xmlns:a16="http://schemas.microsoft.com/office/drawing/2014/main" id="{3C4D16D0-95E6-4602-A89B-54E70B098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4" name="Rectangle 1158">
              <a:extLst>
                <a:ext uri="{FF2B5EF4-FFF2-40B4-BE49-F238E27FC236}">
                  <a16:creationId xmlns:a16="http://schemas.microsoft.com/office/drawing/2014/main" id="{69724919-5E7E-4D05-B5B2-B81A976B6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5" name="Freeform 1159">
              <a:extLst>
                <a:ext uri="{FF2B5EF4-FFF2-40B4-BE49-F238E27FC236}">
                  <a16:creationId xmlns:a16="http://schemas.microsoft.com/office/drawing/2014/main" id="{CA9C07B7-24BD-440A-A51A-356A32BF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6" name="Rectangle 1160">
              <a:extLst>
                <a:ext uri="{FF2B5EF4-FFF2-40B4-BE49-F238E27FC236}">
                  <a16:creationId xmlns:a16="http://schemas.microsoft.com/office/drawing/2014/main" id="{71D66655-5D56-48E9-AD60-7BBD0C898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7" name="Freeform 1161">
              <a:extLst>
                <a:ext uri="{FF2B5EF4-FFF2-40B4-BE49-F238E27FC236}">
                  <a16:creationId xmlns:a16="http://schemas.microsoft.com/office/drawing/2014/main" id="{24925FF7-4DA3-43E7-B24E-E5C4BCDE4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8" name="Rectangle 1162">
              <a:extLst>
                <a:ext uri="{FF2B5EF4-FFF2-40B4-BE49-F238E27FC236}">
                  <a16:creationId xmlns:a16="http://schemas.microsoft.com/office/drawing/2014/main" id="{2BBF220B-7410-469B-B4F2-4831EC431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9" name="Freeform 1163">
              <a:extLst>
                <a:ext uri="{FF2B5EF4-FFF2-40B4-BE49-F238E27FC236}">
                  <a16:creationId xmlns:a16="http://schemas.microsoft.com/office/drawing/2014/main" id="{FF938C77-D36B-4D22-A1DB-9FF82E095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0" name="Rectangle 1164">
              <a:extLst>
                <a:ext uri="{FF2B5EF4-FFF2-40B4-BE49-F238E27FC236}">
                  <a16:creationId xmlns:a16="http://schemas.microsoft.com/office/drawing/2014/main" id="{7263FCD4-D4F0-40C5-9BA4-9CB42A038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1" name="Freeform 1165">
              <a:extLst>
                <a:ext uri="{FF2B5EF4-FFF2-40B4-BE49-F238E27FC236}">
                  <a16:creationId xmlns:a16="http://schemas.microsoft.com/office/drawing/2014/main" id="{0E4F98DF-3062-48BD-BBF3-C58DE5FE5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2" name="Rectangle 1166">
              <a:extLst>
                <a:ext uri="{FF2B5EF4-FFF2-40B4-BE49-F238E27FC236}">
                  <a16:creationId xmlns:a16="http://schemas.microsoft.com/office/drawing/2014/main" id="{C08498D1-2B31-40C5-BA9F-92C8A2343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3" name="Freeform 1167">
              <a:extLst>
                <a:ext uri="{FF2B5EF4-FFF2-40B4-BE49-F238E27FC236}">
                  <a16:creationId xmlns:a16="http://schemas.microsoft.com/office/drawing/2014/main" id="{0DA6AE2E-F68D-4206-AEFA-79E887067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4" name="Rectangle 1168">
              <a:extLst>
                <a:ext uri="{FF2B5EF4-FFF2-40B4-BE49-F238E27FC236}">
                  <a16:creationId xmlns:a16="http://schemas.microsoft.com/office/drawing/2014/main" id="{FB1DBDEF-68D8-4CC5-92E6-00F71E13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5" name="Freeform 1169">
              <a:extLst>
                <a:ext uri="{FF2B5EF4-FFF2-40B4-BE49-F238E27FC236}">
                  <a16:creationId xmlns:a16="http://schemas.microsoft.com/office/drawing/2014/main" id="{DC77ADB6-1939-4E10-A3FC-38C5ACED0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6" name="Rectangle 1170">
              <a:extLst>
                <a:ext uri="{FF2B5EF4-FFF2-40B4-BE49-F238E27FC236}">
                  <a16:creationId xmlns:a16="http://schemas.microsoft.com/office/drawing/2014/main" id="{8F86AA30-FF45-4F82-B230-5E28F9134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7" name="Freeform 1171">
              <a:extLst>
                <a:ext uri="{FF2B5EF4-FFF2-40B4-BE49-F238E27FC236}">
                  <a16:creationId xmlns:a16="http://schemas.microsoft.com/office/drawing/2014/main" id="{623E7692-5C1A-46BA-8D5B-F085CCD60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8" name="Rectangle 1172">
              <a:extLst>
                <a:ext uri="{FF2B5EF4-FFF2-40B4-BE49-F238E27FC236}">
                  <a16:creationId xmlns:a16="http://schemas.microsoft.com/office/drawing/2014/main" id="{0A4784D1-9A2C-43A6-A7EF-59C6AAAD3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9" name="Freeform 1173">
              <a:extLst>
                <a:ext uri="{FF2B5EF4-FFF2-40B4-BE49-F238E27FC236}">
                  <a16:creationId xmlns:a16="http://schemas.microsoft.com/office/drawing/2014/main" id="{67CEB845-D67E-4181-8386-D8A9FA2A0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0" name="Rectangle 1174">
              <a:extLst>
                <a:ext uri="{FF2B5EF4-FFF2-40B4-BE49-F238E27FC236}">
                  <a16:creationId xmlns:a16="http://schemas.microsoft.com/office/drawing/2014/main" id="{98E12FDE-E0EB-4A96-BED0-D30BAE813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1" name="Freeform 1175">
              <a:extLst>
                <a:ext uri="{FF2B5EF4-FFF2-40B4-BE49-F238E27FC236}">
                  <a16:creationId xmlns:a16="http://schemas.microsoft.com/office/drawing/2014/main" id="{B562BF8E-158A-4F11-9332-D561D82FC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2" name="Rectangle 1176">
              <a:extLst>
                <a:ext uri="{FF2B5EF4-FFF2-40B4-BE49-F238E27FC236}">
                  <a16:creationId xmlns:a16="http://schemas.microsoft.com/office/drawing/2014/main" id="{008F7903-10FF-4AB2-8E11-22FBC3C29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3" name="Freeform 1177">
              <a:extLst>
                <a:ext uri="{FF2B5EF4-FFF2-40B4-BE49-F238E27FC236}">
                  <a16:creationId xmlns:a16="http://schemas.microsoft.com/office/drawing/2014/main" id="{D07D9B74-A33F-46C2-AC5A-AB536149B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4" name="Rectangle 1178">
              <a:extLst>
                <a:ext uri="{FF2B5EF4-FFF2-40B4-BE49-F238E27FC236}">
                  <a16:creationId xmlns:a16="http://schemas.microsoft.com/office/drawing/2014/main" id="{A9251DCE-E89E-4844-9365-B9DC53C76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5" name="Freeform 1179">
              <a:extLst>
                <a:ext uri="{FF2B5EF4-FFF2-40B4-BE49-F238E27FC236}">
                  <a16:creationId xmlns:a16="http://schemas.microsoft.com/office/drawing/2014/main" id="{9BF0274F-A811-4A32-A0FE-5A80FCE34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6" name="Rectangle 1180">
              <a:extLst>
                <a:ext uri="{FF2B5EF4-FFF2-40B4-BE49-F238E27FC236}">
                  <a16:creationId xmlns:a16="http://schemas.microsoft.com/office/drawing/2014/main" id="{FF87E592-6114-4302-BFCC-0AF41B9F7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7" name="Freeform 1181">
              <a:extLst>
                <a:ext uri="{FF2B5EF4-FFF2-40B4-BE49-F238E27FC236}">
                  <a16:creationId xmlns:a16="http://schemas.microsoft.com/office/drawing/2014/main" id="{5F4577E3-99D7-4910-8282-F6CDDF0F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8" name="Rectangle 1182">
              <a:extLst>
                <a:ext uri="{FF2B5EF4-FFF2-40B4-BE49-F238E27FC236}">
                  <a16:creationId xmlns:a16="http://schemas.microsoft.com/office/drawing/2014/main" id="{5224EBCE-791E-4985-A675-B13439A35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9" name="Freeform 1183">
              <a:extLst>
                <a:ext uri="{FF2B5EF4-FFF2-40B4-BE49-F238E27FC236}">
                  <a16:creationId xmlns:a16="http://schemas.microsoft.com/office/drawing/2014/main" id="{C1E7BDC5-0C1B-41E3-8957-BA90B7A00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0" name="Rectangle 1184">
              <a:extLst>
                <a:ext uri="{FF2B5EF4-FFF2-40B4-BE49-F238E27FC236}">
                  <a16:creationId xmlns:a16="http://schemas.microsoft.com/office/drawing/2014/main" id="{AE9622E1-3A5E-458A-A245-85B8542AF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1" name="Freeform 1185">
              <a:extLst>
                <a:ext uri="{FF2B5EF4-FFF2-40B4-BE49-F238E27FC236}">
                  <a16:creationId xmlns:a16="http://schemas.microsoft.com/office/drawing/2014/main" id="{0BBDDC77-E68E-454E-B77E-F61954E43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2" name="Rectangle 1186">
              <a:extLst>
                <a:ext uri="{FF2B5EF4-FFF2-40B4-BE49-F238E27FC236}">
                  <a16:creationId xmlns:a16="http://schemas.microsoft.com/office/drawing/2014/main" id="{EACDEBE0-7ECC-48D4-9394-3CCF92874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3" name="Freeform 1187">
              <a:extLst>
                <a:ext uri="{FF2B5EF4-FFF2-40B4-BE49-F238E27FC236}">
                  <a16:creationId xmlns:a16="http://schemas.microsoft.com/office/drawing/2014/main" id="{C65CD3AF-3D67-469A-B31E-D344E383B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4" name="Rectangle 1188">
              <a:extLst>
                <a:ext uri="{FF2B5EF4-FFF2-40B4-BE49-F238E27FC236}">
                  <a16:creationId xmlns:a16="http://schemas.microsoft.com/office/drawing/2014/main" id="{04D26210-BE01-4CB0-AC21-5033F3FCB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5" name="Freeform 1189">
              <a:extLst>
                <a:ext uri="{FF2B5EF4-FFF2-40B4-BE49-F238E27FC236}">
                  <a16:creationId xmlns:a16="http://schemas.microsoft.com/office/drawing/2014/main" id="{E3B6F227-43F6-4B77-9DF3-4B5DE91D8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6" name="Rectangle 1190">
              <a:extLst>
                <a:ext uri="{FF2B5EF4-FFF2-40B4-BE49-F238E27FC236}">
                  <a16:creationId xmlns:a16="http://schemas.microsoft.com/office/drawing/2014/main" id="{0C814794-821E-4827-BBFC-755BE47E6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7" name="Freeform 1191">
              <a:extLst>
                <a:ext uri="{FF2B5EF4-FFF2-40B4-BE49-F238E27FC236}">
                  <a16:creationId xmlns:a16="http://schemas.microsoft.com/office/drawing/2014/main" id="{E1A6315D-8C7A-410A-A4B1-D2C2D8896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8" name="Rectangle 1192">
              <a:extLst>
                <a:ext uri="{FF2B5EF4-FFF2-40B4-BE49-F238E27FC236}">
                  <a16:creationId xmlns:a16="http://schemas.microsoft.com/office/drawing/2014/main" id="{B2E27B34-187F-492A-B631-62A2A121A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9" name="Freeform 1193">
              <a:extLst>
                <a:ext uri="{FF2B5EF4-FFF2-40B4-BE49-F238E27FC236}">
                  <a16:creationId xmlns:a16="http://schemas.microsoft.com/office/drawing/2014/main" id="{5904B9C5-330F-4393-B0A0-EB4A258C0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0" name="Rectangle 1194">
              <a:extLst>
                <a:ext uri="{FF2B5EF4-FFF2-40B4-BE49-F238E27FC236}">
                  <a16:creationId xmlns:a16="http://schemas.microsoft.com/office/drawing/2014/main" id="{DBE6B23F-C5B1-422E-A12F-75E2D0FCB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1" name="Freeform 1195">
              <a:extLst>
                <a:ext uri="{FF2B5EF4-FFF2-40B4-BE49-F238E27FC236}">
                  <a16:creationId xmlns:a16="http://schemas.microsoft.com/office/drawing/2014/main" id="{07F865EA-98EA-4D8F-AED3-FF6F0F224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2" name="Rectangle 1196">
              <a:extLst>
                <a:ext uri="{FF2B5EF4-FFF2-40B4-BE49-F238E27FC236}">
                  <a16:creationId xmlns:a16="http://schemas.microsoft.com/office/drawing/2014/main" id="{F84C30BC-8392-48FE-8C3A-36145B86D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3" name="Freeform 1197">
              <a:extLst>
                <a:ext uri="{FF2B5EF4-FFF2-40B4-BE49-F238E27FC236}">
                  <a16:creationId xmlns:a16="http://schemas.microsoft.com/office/drawing/2014/main" id="{EE2CAB3A-B8E3-4970-B261-55D5ED45D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4" name="Rectangle 1198">
              <a:extLst>
                <a:ext uri="{FF2B5EF4-FFF2-40B4-BE49-F238E27FC236}">
                  <a16:creationId xmlns:a16="http://schemas.microsoft.com/office/drawing/2014/main" id="{E1A4915B-4622-4B2A-B9E2-0E6FA381D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5" name="Freeform 1199">
              <a:extLst>
                <a:ext uri="{FF2B5EF4-FFF2-40B4-BE49-F238E27FC236}">
                  <a16:creationId xmlns:a16="http://schemas.microsoft.com/office/drawing/2014/main" id="{19AA7F44-7EBF-4B8C-86EB-2B8E887CC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6" name="Rectangle 1200">
              <a:extLst>
                <a:ext uri="{FF2B5EF4-FFF2-40B4-BE49-F238E27FC236}">
                  <a16:creationId xmlns:a16="http://schemas.microsoft.com/office/drawing/2014/main" id="{B4F13D7E-3F35-4CAF-AF36-C60D805A9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7" name="Freeform 1201">
              <a:extLst>
                <a:ext uri="{FF2B5EF4-FFF2-40B4-BE49-F238E27FC236}">
                  <a16:creationId xmlns:a16="http://schemas.microsoft.com/office/drawing/2014/main" id="{B5C310B0-638B-43BA-B5A7-0B93BC0F8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8" name="Rectangle 1202">
              <a:extLst>
                <a:ext uri="{FF2B5EF4-FFF2-40B4-BE49-F238E27FC236}">
                  <a16:creationId xmlns:a16="http://schemas.microsoft.com/office/drawing/2014/main" id="{316BAFA4-669B-4768-ACFA-2EA41F38E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9" name="Freeform 1203">
              <a:extLst>
                <a:ext uri="{FF2B5EF4-FFF2-40B4-BE49-F238E27FC236}">
                  <a16:creationId xmlns:a16="http://schemas.microsoft.com/office/drawing/2014/main" id="{E58B67DC-FB79-4058-AB03-112089E8E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0" name="Rectangle 1204">
              <a:extLst>
                <a:ext uri="{FF2B5EF4-FFF2-40B4-BE49-F238E27FC236}">
                  <a16:creationId xmlns:a16="http://schemas.microsoft.com/office/drawing/2014/main" id="{4CFF1D86-297B-41D4-9FDF-0E919C241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1" name="Freeform 1205">
              <a:extLst>
                <a:ext uri="{FF2B5EF4-FFF2-40B4-BE49-F238E27FC236}">
                  <a16:creationId xmlns:a16="http://schemas.microsoft.com/office/drawing/2014/main" id="{210BD631-3634-4B48-9A06-C487C10D7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2" name="Rectangle 1206">
              <a:extLst>
                <a:ext uri="{FF2B5EF4-FFF2-40B4-BE49-F238E27FC236}">
                  <a16:creationId xmlns:a16="http://schemas.microsoft.com/office/drawing/2014/main" id="{5E36C92D-8EE4-4914-94A3-4C14E42FFA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3" name="Freeform 1207">
              <a:extLst>
                <a:ext uri="{FF2B5EF4-FFF2-40B4-BE49-F238E27FC236}">
                  <a16:creationId xmlns:a16="http://schemas.microsoft.com/office/drawing/2014/main" id="{73A9BE1C-E3D5-46F8-8448-AE9135383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4" name="Rectangle 1208">
              <a:extLst>
                <a:ext uri="{FF2B5EF4-FFF2-40B4-BE49-F238E27FC236}">
                  <a16:creationId xmlns:a16="http://schemas.microsoft.com/office/drawing/2014/main" id="{B76DF542-76C2-4497-B2F9-D952819B9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5" name="Freeform 1209">
              <a:extLst>
                <a:ext uri="{FF2B5EF4-FFF2-40B4-BE49-F238E27FC236}">
                  <a16:creationId xmlns:a16="http://schemas.microsoft.com/office/drawing/2014/main" id="{C7A24B91-0D50-45C4-AD0F-1F0250AC8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1" name="Group 1411">
            <a:extLst>
              <a:ext uri="{FF2B5EF4-FFF2-40B4-BE49-F238E27FC236}">
                <a16:creationId xmlns:a16="http://schemas.microsoft.com/office/drawing/2014/main" id="{295B3818-0010-4D54-B3BA-B5B0D7932FA2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4362450"/>
            <a:ext cx="9525" cy="4763"/>
            <a:chOff x="771" y="2748"/>
            <a:chExt cx="6" cy="3"/>
          </a:xfrm>
        </p:grpSpPr>
        <p:sp>
          <p:nvSpPr>
            <p:cNvPr id="4146" name="Rectangle 1211">
              <a:extLst>
                <a:ext uri="{FF2B5EF4-FFF2-40B4-BE49-F238E27FC236}">
                  <a16:creationId xmlns:a16="http://schemas.microsoft.com/office/drawing/2014/main" id="{FC576248-4EF7-4E72-9D96-D6F844CC4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7" name="Freeform 1212">
              <a:extLst>
                <a:ext uri="{FF2B5EF4-FFF2-40B4-BE49-F238E27FC236}">
                  <a16:creationId xmlns:a16="http://schemas.microsoft.com/office/drawing/2014/main" id="{6311343C-E865-41B6-AE6E-DF54CDCFB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8" name="Rectangle 1213">
              <a:extLst>
                <a:ext uri="{FF2B5EF4-FFF2-40B4-BE49-F238E27FC236}">
                  <a16:creationId xmlns:a16="http://schemas.microsoft.com/office/drawing/2014/main" id="{84CDA8F3-E46C-4CF0-A276-40D723D6D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9" name="Freeform 1214">
              <a:extLst>
                <a:ext uri="{FF2B5EF4-FFF2-40B4-BE49-F238E27FC236}">
                  <a16:creationId xmlns:a16="http://schemas.microsoft.com/office/drawing/2014/main" id="{105E3760-F117-4F24-AF34-9CE2AD71F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0" name="Rectangle 1215">
              <a:extLst>
                <a:ext uri="{FF2B5EF4-FFF2-40B4-BE49-F238E27FC236}">
                  <a16:creationId xmlns:a16="http://schemas.microsoft.com/office/drawing/2014/main" id="{EC41B240-A413-4D29-BC27-BCD2EF949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1" name="Freeform 1216">
              <a:extLst>
                <a:ext uri="{FF2B5EF4-FFF2-40B4-BE49-F238E27FC236}">
                  <a16:creationId xmlns:a16="http://schemas.microsoft.com/office/drawing/2014/main" id="{4F050F7B-E45C-4CF0-9F5F-0AEFC838C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2" name="Rectangle 1217">
              <a:extLst>
                <a:ext uri="{FF2B5EF4-FFF2-40B4-BE49-F238E27FC236}">
                  <a16:creationId xmlns:a16="http://schemas.microsoft.com/office/drawing/2014/main" id="{9F275E6E-130A-4EFD-A37A-49782BC55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3" name="Freeform 1218">
              <a:extLst>
                <a:ext uri="{FF2B5EF4-FFF2-40B4-BE49-F238E27FC236}">
                  <a16:creationId xmlns:a16="http://schemas.microsoft.com/office/drawing/2014/main" id="{BD30505B-F602-4F10-A2CA-6C665F053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4" name="Rectangle 1219">
              <a:extLst>
                <a:ext uri="{FF2B5EF4-FFF2-40B4-BE49-F238E27FC236}">
                  <a16:creationId xmlns:a16="http://schemas.microsoft.com/office/drawing/2014/main" id="{CBE5CDC4-8DDB-4749-8827-CA0FFEB83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5" name="Freeform 1220">
              <a:extLst>
                <a:ext uri="{FF2B5EF4-FFF2-40B4-BE49-F238E27FC236}">
                  <a16:creationId xmlns:a16="http://schemas.microsoft.com/office/drawing/2014/main" id="{0A13E96C-A204-4025-9E07-38962DC6E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6" name="Rectangle 1221">
              <a:extLst>
                <a:ext uri="{FF2B5EF4-FFF2-40B4-BE49-F238E27FC236}">
                  <a16:creationId xmlns:a16="http://schemas.microsoft.com/office/drawing/2014/main" id="{5D866748-54E4-4D8D-91E8-EFF370752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7" name="Freeform 1222">
              <a:extLst>
                <a:ext uri="{FF2B5EF4-FFF2-40B4-BE49-F238E27FC236}">
                  <a16:creationId xmlns:a16="http://schemas.microsoft.com/office/drawing/2014/main" id="{0CEA5EDF-1D79-4775-A65A-52D61532F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8" name="Rectangle 1223">
              <a:extLst>
                <a:ext uri="{FF2B5EF4-FFF2-40B4-BE49-F238E27FC236}">
                  <a16:creationId xmlns:a16="http://schemas.microsoft.com/office/drawing/2014/main" id="{BBF200F7-C3A7-4E92-85CD-BA19082D1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9" name="Freeform 1224">
              <a:extLst>
                <a:ext uri="{FF2B5EF4-FFF2-40B4-BE49-F238E27FC236}">
                  <a16:creationId xmlns:a16="http://schemas.microsoft.com/office/drawing/2014/main" id="{D6B37449-19CE-426A-B9C7-E46D5AD43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0" name="Rectangle 1225">
              <a:extLst>
                <a:ext uri="{FF2B5EF4-FFF2-40B4-BE49-F238E27FC236}">
                  <a16:creationId xmlns:a16="http://schemas.microsoft.com/office/drawing/2014/main" id="{0A0118FE-5117-4EE6-86FF-9308AE070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1" name="Freeform 1226">
              <a:extLst>
                <a:ext uri="{FF2B5EF4-FFF2-40B4-BE49-F238E27FC236}">
                  <a16:creationId xmlns:a16="http://schemas.microsoft.com/office/drawing/2014/main" id="{12A699A3-E13F-487E-95B9-9F53F7CCD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2" name="Rectangle 1227">
              <a:extLst>
                <a:ext uri="{FF2B5EF4-FFF2-40B4-BE49-F238E27FC236}">
                  <a16:creationId xmlns:a16="http://schemas.microsoft.com/office/drawing/2014/main" id="{1A418CF9-FF28-4375-84EB-F221C7078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3" name="Freeform 1228">
              <a:extLst>
                <a:ext uri="{FF2B5EF4-FFF2-40B4-BE49-F238E27FC236}">
                  <a16:creationId xmlns:a16="http://schemas.microsoft.com/office/drawing/2014/main" id="{D0B559DA-E5F2-48CC-AAA4-0FB2F45B3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4" name="Rectangle 1229">
              <a:extLst>
                <a:ext uri="{FF2B5EF4-FFF2-40B4-BE49-F238E27FC236}">
                  <a16:creationId xmlns:a16="http://schemas.microsoft.com/office/drawing/2014/main" id="{D3090431-D470-4DE7-B08B-AE9B5D09D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5" name="Freeform 1230">
              <a:extLst>
                <a:ext uri="{FF2B5EF4-FFF2-40B4-BE49-F238E27FC236}">
                  <a16:creationId xmlns:a16="http://schemas.microsoft.com/office/drawing/2014/main" id="{9CB0B974-D272-4574-81FD-E1ABDEC7E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6" name="Rectangle 1231">
              <a:extLst>
                <a:ext uri="{FF2B5EF4-FFF2-40B4-BE49-F238E27FC236}">
                  <a16:creationId xmlns:a16="http://schemas.microsoft.com/office/drawing/2014/main" id="{5CB58657-E2C1-4F5A-99AB-5D42EDAE1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7" name="Freeform 1232">
              <a:extLst>
                <a:ext uri="{FF2B5EF4-FFF2-40B4-BE49-F238E27FC236}">
                  <a16:creationId xmlns:a16="http://schemas.microsoft.com/office/drawing/2014/main" id="{F61E0AD7-00C9-49B2-9E59-0D864690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8" name="Rectangle 1233">
              <a:extLst>
                <a:ext uri="{FF2B5EF4-FFF2-40B4-BE49-F238E27FC236}">
                  <a16:creationId xmlns:a16="http://schemas.microsoft.com/office/drawing/2014/main" id="{E968F63D-257B-4407-A96C-7DF5D0FF9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9" name="Freeform 1234">
              <a:extLst>
                <a:ext uri="{FF2B5EF4-FFF2-40B4-BE49-F238E27FC236}">
                  <a16:creationId xmlns:a16="http://schemas.microsoft.com/office/drawing/2014/main" id="{ACA90D5C-CA27-46CC-BB74-74F954B5C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0" name="Rectangle 1235">
              <a:extLst>
                <a:ext uri="{FF2B5EF4-FFF2-40B4-BE49-F238E27FC236}">
                  <a16:creationId xmlns:a16="http://schemas.microsoft.com/office/drawing/2014/main" id="{7CE20FEE-CEB1-4D11-8789-9729DB004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1" name="Freeform 1236">
              <a:extLst>
                <a:ext uri="{FF2B5EF4-FFF2-40B4-BE49-F238E27FC236}">
                  <a16:creationId xmlns:a16="http://schemas.microsoft.com/office/drawing/2014/main" id="{23E0C76A-EA51-4A1C-8D50-509E44AF6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2" name="Rectangle 1237">
              <a:extLst>
                <a:ext uri="{FF2B5EF4-FFF2-40B4-BE49-F238E27FC236}">
                  <a16:creationId xmlns:a16="http://schemas.microsoft.com/office/drawing/2014/main" id="{A4A07090-A3E5-4BC7-B2D3-F808BC378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3" name="Freeform 1238">
              <a:extLst>
                <a:ext uri="{FF2B5EF4-FFF2-40B4-BE49-F238E27FC236}">
                  <a16:creationId xmlns:a16="http://schemas.microsoft.com/office/drawing/2014/main" id="{34BAFE1F-D2C1-42A1-B8CF-2C3F5124B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4" name="Rectangle 1239">
              <a:extLst>
                <a:ext uri="{FF2B5EF4-FFF2-40B4-BE49-F238E27FC236}">
                  <a16:creationId xmlns:a16="http://schemas.microsoft.com/office/drawing/2014/main" id="{361E1DBE-6EE1-4050-98C9-458429DA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5" name="Freeform 1240">
              <a:extLst>
                <a:ext uri="{FF2B5EF4-FFF2-40B4-BE49-F238E27FC236}">
                  <a16:creationId xmlns:a16="http://schemas.microsoft.com/office/drawing/2014/main" id="{BC2DB474-3004-4412-9726-3BFF27553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6" name="Rectangle 1241">
              <a:extLst>
                <a:ext uri="{FF2B5EF4-FFF2-40B4-BE49-F238E27FC236}">
                  <a16:creationId xmlns:a16="http://schemas.microsoft.com/office/drawing/2014/main" id="{044CFD48-9B07-4D41-AA6F-3874E300E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7" name="Freeform 1242">
              <a:extLst>
                <a:ext uri="{FF2B5EF4-FFF2-40B4-BE49-F238E27FC236}">
                  <a16:creationId xmlns:a16="http://schemas.microsoft.com/office/drawing/2014/main" id="{36FD51BF-E6AC-4018-9CE8-65A81ADAE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8" name="Rectangle 1243">
              <a:extLst>
                <a:ext uri="{FF2B5EF4-FFF2-40B4-BE49-F238E27FC236}">
                  <a16:creationId xmlns:a16="http://schemas.microsoft.com/office/drawing/2014/main" id="{3B72A1A2-3761-4592-80CE-88C0A460B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9" name="Freeform 1244">
              <a:extLst>
                <a:ext uri="{FF2B5EF4-FFF2-40B4-BE49-F238E27FC236}">
                  <a16:creationId xmlns:a16="http://schemas.microsoft.com/office/drawing/2014/main" id="{7E12C956-553C-42A3-B8FA-0F8318C50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0" name="Rectangle 1245">
              <a:extLst>
                <a:ext uri="{FF2B5EF4-FFF2-40B4-BE49-F238E27FC236}">
                  <a16:creationId xmlns:a16="http://schemas.microsoft.com/office/drawing/2014/main" id="{70731403-511B-4A74-B5F2-A9ACB725A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1" name="Freeform 1246">
              <a:extLst>
                <a:ext uri="{FF2B5EF4-FFF2-40B4-BE49-F238E27FC236}">
                  <a16:creationId xmlns:a16="http://schemas.microsoft.com/office/drawing/2014/main" id="{3281432A-5598-4FA8-9559-6C2D44887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2" name="Rectangle 1247">
              <a:extLst>
                <a:ext uri="{FF2B5EF4-FFF2-40B4-BE49-F238E27FC236}">
                  <a16:creationId xmlns:a16="http://schemas.microsoft.com/office/drawing/2014/main" id="{D4B9D062-53AC-41DC-9724-ED260CBFF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3" name="Freeform 1248">
              <a:extLst>
                <a:ext uri="{FF2B5EF4-FFF2-40B4-BE49-F238E27FC236}">
                  <a16:creationId xmlns:a16="http://schemas.microsoft.com/office/drawing/2014/main" id="{1BD2B657-89DF-4501-9F7A-ED738A980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4" name="Rectangle 1249">
              <a:extLst>
                <a:ext uri="{FF2B5EF4-FFF2-40B4-BE49-F238E27FC236}">
                  <a16:creationId xmlns:a16="http://schemas.microsoft.com/office/drawing/2014/main" id="{2BC92FC9-64CC-40F6-8013-D3F108FB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5" name="Freeform 1250">
              <a:extLst>
                <a:ext uri="{FF2B5EF4-FFF2-40B4-BE49-F238E27FC236}">
                  <a16:creationId xmlns:a16="http://schemas.microsoft.com/office/drawing/2014/main" id="{1FC47687-F337-48E4-A478-F2F45D1AF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6" name="Rectangle 1251">
              <a:extLst>
                <a:ext uri="{FF2B5EF4-FFF2-40B4-BE49-F238E27FC236}">
                  <a16:creationId xmlns:a16="http://schemas.microsoft.com/office/drawing/2014/main" id="{7619CD9D-517E-47C5-96D4-7EEFA8FA1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7" name="Freeform 1252">
              <a:extLst>
                <a:ext uri="{FF2B5EF4-FFF2-40B4-BE49-F238E27FC236}">
                  <a16:creationId xmlns:a16="http://schemas.microsoft.com/office/drawing/2014/main" id="{0DC87B93-5558-4705-9483-9B7D0A553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8" name="Rectangle 1253">
              <a:extLst>
                <a:ext uri="{FF2B5EF4-FFF2-40B4-BE49-F238E27FC236}">
                  <a16:creationId xmlns:a16="http://schemas.microsoft.com/office/drawing/2014/main" id="{E486FDC8-9395-45E0-AF38-B79F47534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9" name="Freeform 1254">
              <a:extLst>
                <a:ext uri="{FF2B5EF4-FFF2-40B4-BE49-F238E27FC236}">
                  <a16:creationId xmlns:a16="http://schemas.microsoft.com/office/drawing/2014/main" id="{344523EE-85AA-4BC2-BA5C-25E4AC923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0" name="Rectangle 1255">
              <a:extLst>
                <a:ext uri="{FF2B5EF4-FFF2-40B4-BE49-F238E27FC236}">
                  <a16:creationId xmlns:a16="http://schemas.microsoft.com/office/drawing/2014/main" id="{055E1F4B-2271-4256-9D49-63E731862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1" name="Freeform 1256">
              <a:extLst>
                <a:ext uri="{FF2B5EF4-FFF2-40B4-BE49-F238E27FC236}">
                  <a16:creationId xmlns:a16="http://schemas.microsoft.com/office/drawing/2014/main" id="{9294DD68-231D-4023-9F20-AC59FEC42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2" name="Rectangle 1257">
              <a:extLst>
                <a:ext uri="{FF2B5EF4-FFF2-40B4-BE49-F238E27FC236}">
                  <a16:creationId xmlns:a16="http://schemas.microsoft.com/office/drawing/2014/main" id="{3F0B3462-A28A-4FBA-8BA6-14A2F54C6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3" name="Freeform 1258">
              <a:extLst>
                <a:ext uri="{FF2B5EF4-FFF2-40B4-BE49-F238E27FC236}">
                  <a16:creationId xmlns:a16="http://schemas.microsoft.com/office/drawing/2014/main" id="{18DA46E0-E364-4ADD-B66C-0ECBF437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4" name="Rectangle 1259">
              <a:extLst>
                <a:ext uri="{FF2B5EF4-FFF2-40B4-BE49-F238E27FC236}">
                  <a16:creationId xmlns:a16="http://schemas.microsoft.com/office/drawing/2014/main" id="{A6294F46-FF48-495B-91EB-B78141544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5" name="Freeform 1260">
              <a:extLst>
                <a:ext uri="{FF2B5EF4-FFF2-40B4-BE49-F238E27FC236}">
                  <a16:creationId xmlns:a16="http://schemas.microsoft.com/office/drawing/2014/main" id="{2829D51D-7937-4860-8CEC-172CEDC33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6" name="Rectangle 1261">
              <a:extLst>
                <a:ext uri="{FF2B5EF4-FFF2-40B4-BE49-F238E27FC236}">
                  <a16:creationId xmlns:a16="http://schemas.microsoft.com/office/drawing/2014/main" id="{B32B3987-28F6-4CD1-9B42-1B7A3737D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7" name="Freeform 1262">
              <a:extLst>
                <a:ext uri="{FF2B5EF4-FFF2-40B4-BE49-F238E27FC236}">
                  <a16:creationId xmlns:a16="http://schemas.microsoft.com/office/drawing/2014/main" id="{413CDD6C-CD3B-46FD-B307-B184AFCA9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8" name="Rectangle 1263">
              <a:extLst>
                <a:ext uri="{FF2B5EF4-FFF2-40B4-BE49-F238E27FC236}">
                  <a16:creationId xmlns:a16="http://schemas.microsoft.com/office/drawing/2014/main" id="{A336F5F3-8E83-480F-A243-99A71C977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9" name="Freeform 1264">
              <a:extLst>
                <a:ext uri="{FF2B5EF4-FFF2-40B4-BE49-F238E27FC236}">
                  <a16:creationId xmlns:a16="http://schemas.microsoft.com/office/drawing/2014/main" id="{7ABB16F4-A453-4606-876D-FD84837AF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0" name="Rectangle 1265">
              <a:extLst>
                <a:ext uri="{FF2B5EF4-FFF2-40B4-BE49-F238E27FC236}">
                  <a16:creationId xmlns:a16="http://schemas.microsoft.com/office/drawing/2014/main" id="{A4640DA8-75D4-4D4F-B024-D7CBFB836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1" name="Freeform 1266">
              <a:extLst>
                <a:ext uri="{FF2B5EF4-FFF2-40B4-BE49-F238E27FC236}">
                  <a16:creationId xmlns:a16="http://schemas.microsoft.com/office/drawing/2014/main" id="{12796B2C-2BDD-424B-8C96-B9911C435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2" name="Rectangle 1267">
              <a:extLst>
                <a:ext uri="{FF2B5EF4-FFF2-40B4-BE49-F238E27FC236}">
                  <a16:creationId xmlns:a16="http://schemas.microsoft.com/office/drawing/2014/main" id="{2DA0C1D9-15DD-42CE-BBC8-3A3CC46BA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3" name="Freeform 1268">
              <a:extLst>
                <a:ext uri="{FF2B5EF4-FFF2-40B4-BE49-F238E27FC236}">
                  <a16:creationId xmlns:a16="http://schemas.microsoft.com/office/drawing/2014/main" id="{50F72D29-250D-493B-8626-A899CB31E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4" name="Rectangle 1269">
              <a:extLst>
                <a:ext uri="{FF2B5EF4-FFF2-40B4-BE49-F238E27FC236}">
                  <a16:creationId xmlns:a16="http://schemas.microsoft.com/office/drawing/2014/main" id="{BF168900-7AD1-477B-AD30-1353AD351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5" name="Freeform 1270">
              <a:extLst>
                <a:ext uri="{FF2B5EF4-FFF2-40B4-BE49-F238E27FC236}">
                  <a16:creationId xmlns:a16="http://schemas.microsoft.com/office/drawing/2014/main" id="{1177C153-CB64-446D-A5AD-EAB38BF01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6" name="Rectangle 1271">
              <a:extLst>
                <a:ext uri="{FF2B5EF4-FFF2-40B4-BE49-F238E27FC236}">
                  <a16:creationId xmlns:a16="http://schemas.microsoft.com/office/drawing/2014/main" id="{EC953660-3AE8-4FEB-B647-2AF012F8D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7" name="Freeform 1272">
              <a:extLst>
                <a:ext uri="{FF2B5EF4-FFF2-40B4-BE49-F238E27FC236}">
                  <a16:creationId xmlns:a16="http://schemas.microsoft.com/office/drawing/2014/main" id="{695CA766-6912-4743-998E-0B9C3B508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8" name="Rectangle 1273">
              <a:extLst>
                <a:ext uri="{FF2B5EF4-FFF2-40B4-BE49-F238E27FC236}">
                  <a16:creationId xmlns:a16="http://schemas.microsoft.com/office/drawing/2014/main" id="{847794D6-64BB-4946-9D65-684B8C6D5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9" name="Freeform 1274">
              <a:extLst>
                <a:ext uri="{FF2B5EF4-FFF2-40B4-BE49-F238E27FC236}">
                  <a16:creationId xmlns:a16="http://schemas.microsoft.com/office/drawing/2014/main" id="{8016927A-EE3E-4DBD-BD01-4CE52C9FA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0" name="Rectangle 1275">
              <a:extLst>
                <a:ext uri="{FF2B5EF4-FFF2-40B4-BE49-F238E27FC236}">
                  <a16:creationId xmlns:a16="http://schemas.microsoft.com/office/drawing/2014/main" id="{767ACE91-2E3F-44D3-9A1F-B7B70A39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1" name="Freeform 1276">
              <a:extLst>
                <a:ext uri="{FF2B5EF4-FFF2-40B4-BE49-F238E27FC236}">
                  <a16:creationId xmlns:a16="http://schemas.microsoft.com/office/drawing/2014/main" id="{C0FAF19F-7F49-43E6-BD6F-E1C0D46FA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2" name="Rectangle 1277">
              <a:extLst>
                <a:ext uri="{FF2B5EF4-FFF2-40B4-BE49-F238E27FC236}">
                  <a16:creationId xmlns:a16="http://schemas.microsoft.com/office/drawing/2014/main" id="{84566112-4EC2-4937-8FF1-C5453580E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3" name="Freeform 1278">
              <a:extLst>
                <a:ext uri="{FF2B5EF4-FFF2-40B4-BE49-F238E27FC236}">
                  <a16:creationId xmlns:a16="http://schemas.microsoft.com/office/drawing/2014/main" id="{CEDB496A-B59D-45A5-AF2C-B41D7D51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4" name="Rectangle 1279">
              <a:extLst>
                <a:ext uri="{FF2B5EF4-FFF2-40B4-BE49-F238E27FC236}">
                  <a16:creationId xmlns:a16="http://schemas.microsoft.com/office/drawing/2014/main" id="{E6B01621-C988-4954-B791-305A78B79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5" name="Freeform 1280">
              <a:extLst>
                <a:ext uri="{FF2B5EF4-FFF2-40B4-BE49-F238E27FC236}">
                  <a16:creationId xmlns:a16="http://schemas.microsoft.com/office/drawing/2014/main" id="{86847692-B9D3-4FFA-99E8-183A5490A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6" name="Rectangle 1281">
              <a:extLst>
                <a:ext uri="{FF2B5EF4-FFF2-40B4-BE49-F238E27FC236}">
                  <a16:creationId xmlns:a16="http://schemas.microsoft.com/office/drawing/2014/main" id="{BEAC8992-A467-4DBC-BA5C-C74EA0D8B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7" name="Freeform 1282">
              <a:extLst>
                <a:ext uri="{FF2B5EF4-FFF2-40B4-BE49-F238E27FC236}">
                  <a16:creationId xmlns:a16="http://schemas.microsoft.com/office/drawing/2014/main" id="{F95F81FB-ECB6-4F0D-A7F7-08C225A13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8" name="Rectangle 1283">
              <a:extLst>
                <a:ext uri="{FF2B5EF4-FFF2-40B4-BE49-F238E27FC236}">
                  <a16:creationId xmlns:a16="http://schemas.microsoft.com/office/drawing/2014/main" id="{49FEEAB3-3244-4FDF-9E3E-F888343F2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9" name="Freeform 1284">
              <a:extLst>
                <a:ext uri="{FF2B5EF4-FFF2-40B4-BE49-F238E27FC236}">
                  <a16:creationId xmlns:a16="http://schemas.microsoft.com/office/drawing/2014/main" id="{D6CB9039-8C3D-434B-9970-805A35A9D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0" name="Rectangle 1285">
              <a:extLst>
                <a:ext uri="{FF2B5EF4-FFF2-40B4-BE49-F238E27FC236}">
                  <a16:creationId xmlns:a16="http://schemas.microsoft.com/office/drawing/2014/main" id="{092EF176-70D3-434A-89C9-3DEE3C4C1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1" name="Freeform 1286">
              <a:extLst>
                <a:ext uri="{FF2B5EF4-FFF2-40B4-BE49-F238E27FC236}">
                  <a16:creationId xmlns:a16="http://schemas.microsoft.com/office/drawing/2014/main" id="{8346B757-8015-49E0-8806-AAB5C615C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2" name="Rectangle 1287">
              <a:extLst>
                <a:ext uri="{FF2B5EF4-FFF2-40B4-BE49-F238E27FC236}">
                  <a16:creationId xmlns:a16="http://schemas.microsoft.com/office/drawing/2014/main" id="{4F70FE0E-4D98-4EC7-9CD0-54FC6358F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3" name="Freeform 1288">
              <a:extLst>
                <a:ext uri="{FF2B5EF4-FFF2-40B4-BE49-F238E27FC236}">
                  <a16:creationId xmlns:a16="http://schemas.microsoft.com/office/drawing/2014/main" id="{622817F9-33F8-4111-84DD-8003817D3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4" name="Rectangle 1289">
              <a:extLst>
                <a:ext uri="{FF2B5EF4-FFF2-40B4-BE49-F238E27FC236}">
                  <a16:creationId xmlns:a16="http://schemas.microsoft.com/office/drawing/2014/main" id="{6365FB19-37F7-457F-B353-730ECEF07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5" name="Freeform 1290">
              <a:extLst>
                <a:ext uri="{FF2B5EF4-FFF2-40B4-BE49-F238E27FC236}">
                  <a16:creationId xmlns:a16="http://schemas.microsoft.com/office/drawing/2014/main" id="{04E78C2B-8D18-4E07-9DEF-69703A326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6" name="Rectangle 1291">
              <a:extLst>
                <a:ext uri="{FF2B5EF4-FFF2-40B4-BE49-F238E27FC236}">
                  <a16:creationId xmlns:a16="http://schemas.microsoft.com/office/drawing/2014/main" id="{57D7FEEF-6F55-45CB-821E-ECC24E4908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7" name="Freeform 1292">
              <a:extLst>
                <a:ext uri="{FF2B5EF4-FFF2-40B4-BE49-F238E27FC236}">
                  <a16:creationId xmlns:a16="http://schemas.microsoft.com/office/drawing/2014/main" id="{B70F90DF-3E03-4795-9FDF-A8A602963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8" name="Rectangle 1293">
              <a:extLst>
                <a:ext uri="{FF2B5EF4-FFF2-40B4-BE49-F238E27FC236}">
                  <a16:creationId xmlns:a16="http://schemas.microsoft.com/office/drawing/2014/main" id="{F9DCB7C9-3AE8-4669-A717-4429714CE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9" name="Freeform 1294">
              <a:extLst>
                <a:ext uri="{FF2B5EF4-FFF2-40B4-BE49-F238E27FC236}">
                  <a16:creationId xmlns:a16="http://schemas.microsoft.com/office/drawing/2014/main" id="{9B90F4D4-654F-4D8E-94DB-E2952145F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0" name="Rectangle 1295">
              <a:extLst>
                <a:ext uri="{FF2B5EF4-FFF2-40B4-BE49-F238E27FC236}">
                  <a16:creationId xmlns:a16="http://schemas.microsoft.com/office/drawing/2014/main" id="{10CAE8C4-82C3-40EA-B963-5C18BF117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1" name="Freeform 1296">
              <a:extLst>
                <a:ext uri="{FF2B5EF4-FFF2-40B4-BE49-F238E27FC236}">
                  <a16:creationId xmlns:a16="http://schemas.microsoft.com/office/drawing/2014/main" id="{78831DC0-BE69-43A9-9DC1-1C0A89A53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2" name="Rectangle 1297">
              <a:extLst>
                <a:ext uri="{FF2B5EF4-FFF2-40B4-BE49-F238E27FC236}">
                  <a16:creationId xmlns:a16="http://schemas.microsoft.com/office/drawing/2014/main" id="{2164A02D-9F08-4A31-BB75-FE9F03A60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3" name="Freeform 1298">
              <a:extLst>
                <a:ext uri="{FF2B5EF4-FFF2-40B4-BE49-F238E27FC236}">
                  <a16:creationId xmlns:a16="http://schemas.microsoft.com/office/drawing/2014/main" id="{79774319-0FDF-4E08-81F2-2BF889C1F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4" name="Rectangle 1299">
              <a:extLst>
                <a:ext uri="{FF2B5EF4-FFF2-40B4-BE49-F238E27FC236}">
                  <a16:creationId xmlns:a16="http://schemas.microsoft.com/office/drawing/2014/main" id="{5DBE075E-D275-406B-9142-BA5E1ED8F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5" name="Freeform 1300">
              <a:extLst>
                <a:ext uri="{FF2B5EF4-FFF2-40B4-BE49-F238E27FC236}">
                  <a16:creationId xmlns:a16="http://schemas.microsoft.com/office/drawing/2014/main" id="{D231F1D4-2531-4422-85CA-31D8FE4DA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6" name="Rectangle 1301">
              <a:extLst>
                <a:ext uri="{FF2B5EF4-FFF2-40B4-BE49-F238E27FC236}">
                  <a16:creationId xmlns:a16="http://schemas.microsoft.com/office/drawing/2014/main" id="{BEA458F6-40D1-46D0-B9E3-110E1991D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7" name="Freeform 1302">
              <a:extLst>
                <a:ext uri="{FF2B5EF4-FFF2-40B4-BE49-F238E27FC236}">
                  <a16:creationId xmlns:a16="http://schemas.microsoft.com/office/drawing/2014/main" id="{6C578701-2846-4691-A293-EFD9C72B7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8" name="Rectangle 1303">
              <a:extLst>
                <a:ext uri="{FF2B5EF4-FFF2-40B4-BE49-F238E27FC236}">
                  <a16:creationId xmlns:a16="http://schemas.microsoft.com/office/drawing/2014/main" id="{B65D1A30-F137-4461-9A28-0751EE57B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9" name="Freeform 1304">
              <a:extLst>
                <a:ext uri="{FF2B5EF4-FFF2-40B4-BE49-F238E27FC236}">
                  <a16:creationId xmlns:a16="http://schemas.microsoft.com/office/drawing/2014/main" id="{4EECB8C7-D1EF-431B-BE7D-7F2B5E964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0" name="Rectangle 1305">
              <a:extLst>
                <a:ext uri="{FF2B5EF4-FFF2-40B4-BE49-F238E27FC236}">
                  <a16:creationId xmlns:a16="http://schemas.microsoft.com/office/drawing/2014/main" id="{0559C574-6CD9-48F9-AB33-F5BF8237B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1" name="Freeform 1306">
              <a:extLst>
                <a:ext uri="{FF2B5EF4-FFF2-40B4-BE49-F238E27FC236}">
                  <a16:creationId xmlns:a16="http://schemas.microsoft.com/office/drawing/2014/main" id="{409179E0-F738-4368-B8DC-D0460F3FC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2" name="Rectangle 1307">
              <a:extLst>
                <a:ext uri="{FF2B5EF4-FFF2-40B4-BE49-F238E27FC236}">
                  <a16:creationId xmlns:a16="http://schemas.microsoft.com/office/drawing/2014/main" id="{E8DDA741-F6DC-4EAB-AFA9-FBD327E07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3" name="Freeform 1308">
              <a:extLst>
                <a:ext uri="{FF2B5EF4-FFF2-40B4-BE49-F238E27FC236}">
                  <a16:creationId xmlns:a16="http://schemas.microsoft.com/office/drawing/2014/main" id="{C88BDD7E-0759-4E49-A9F6-5B1BE67C8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4" name="Rectangle 1309">
              <a:extLst>
                <a:ext uri="{FF2B5EF4-FFF2-40B4-BE49-F238E27FC236}">
                  <a16:creationId xmlns:a16="http://schemas.microsoft.com/office/drawing/2014/main" id="{72F918E9-48F6-4CC3-BE9C-204FF1DFB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5" name="Freeform 1310">
              <a:extLst>
                <a:ext uri="{FF2B5EF4-FFF2-40B4-BE49-F238E27FC236}">
                  <a16:creationId xmlns:a16="http://schemas.microsoft.com/office/drawing/2014/main" id="{99A35501-CFF3-4A4B-8A22-00DB4F3D7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6" name="Rectangle 1311">
              <a:extLst>
                <a:ext uri="{FF2B5EF4-FFF2-40B4-BE49-F238E27FC236}">
                  <a16:creationId xmlns:a16="http://schemas.microsoft.com/office/drawing/2014/main" id="{9D1C320E-25A5-4354-805A-861ED77B6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7" name="Freeform 1312">
              <a:extLst>
                <a:ext uri="{FF2B5EF4-FFF2-40B4-BE49-F238E27FC236}">
                  <a16:creationId xmlns:a16="http://schemas.microsoft.com/office/drawing/2014/main" id="{48AE5C9A-D8A4-44DB-A74A-4C81D8E2E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8" name="Rectangle 1313">
              <a:extLst>
                <a:ext uri="{FF2B5EF4-FFF2-40B4-BE49-F238E27FC236}">
                  <a16:creationId xmlns:a16="http://schemas.microsoft.com/office/drawing/2014/main" id="{07A98572-79CC-4D16-8B03-8DD696E88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9" name="Freeform 1314">
              <a:extLst>
                <a:ext uri="{FF2B5EF4-FFF2-40B4-BE49-F238E27FC236}">
                  <a16:creationId xmlns:a16="http://schemas.microsoft.com/office/drawing/2014/main" id="{D1FCE607-C109-4CB6-A5D9-A4F8A85C8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0" name="Rectangle 1315">
              <a:extLst>
                <a:ext uri="{FF2B5EF4-FFF2-40B4-BE49-F238E27FC236}">
                  <a16:creationId xmlns:a16="http://schemas.microsoft.com/office/drawing/2014/main" id="{1D720D90-5397-41E2-B736-EA1FD49FC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1" name="Freeform 1316">
              <a:extLst>
                <a:ext uri="{FF2B5EF4-FFF2-40B4-BE49-F238E27FC236}">
                  <a16:creationId xmlns:a16="http://schemas.microsoft.com/office/drawing/2014/main" id="{C41D52B3-21DE-4D17-B56B-6B5249714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2" name="Rectangle 1317">
              <a:extLst>
                <a:ext uri="{FF2B5EF4-FFF2-40B4-BE49-F238E27FC236}">
                  <a16:creationId xmlns:a16="http://schemas.microsoft.com/office/drawing/2014/main" id="{EE0FB69D-8AEF-489C-8A20-7C2894A4F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3" name="Freeform 1318">
              <a:extLst>
                <a:ext uri="{FF2B5EF4-FFF2-40B4-BE49-F238E27FC236}">
                  <a16:creationId xmlns:a16="http://schemas.microsoft.com/office/drawing/2014/main" id="{871E8E74-BE43-415F-A2DC-8899BDFBC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4" name="Rectangle 1319">
              <a:extLst>
                <a:ext uri="{FF2B5EF4-FFF2-40B4-BE49-F238E27FC236}">
                  <a16:creationId xmlns:a16="http://schemas.microsoft.com/office/drawing/2014/main" id="{DC87D0DC-E8AC-4F7E-B066-B57E1CF55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5" name="Freeform 1320">
              <a:extLst>
                <a:ext uri="{FF2B5EF4-FFF2-40B4-BE49-F238E27FC236}">
                  <a16:creationId xmlns:a16="http://schemas.microsoft.com/office/drawing/2014/main" id="{A33E0825-AA53-4C81-86A2-B4C95607D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6" name="Rectangle 1321">
              <a:extLst>
                <a:ext uri="{FF2B5EF4-FFF2-40B4-BE49-F238E27FC236}">
                  <a16:creationId xmlns:a16="http://schemas.microsoft.com/office/drawing/2014/main" id="{040F2907-8E96-4EE9-8386-251C48B59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7" name="Freeform 1322">
              <a:extLst>
                <a:ext uri="{FF2B5EF4-FFF2-40B4-BE49-F238E27FC236}">
                  <a16:creationId xmlns:a16="http://schemas.microsoft.com/office/drawing/2014/main" id="{FC3F11DE-6DCA-475A-A6A6-FCCB85EAF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8" name="Rectangle 1323">
              <a:extLst>
                <a:ext uri="{FF2B5EF4-FFF2-40B4-BE49-F238E27FC236}">
                  <a16:creationId xmlns:a16="http://schemas.microsoft.com/office/drawing/2014/main" id="{62890086-ECEE-4C65-89B8-0A408F95E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9" name="Freeform 1324">
              <a:extLst>
                <a:ext uri="{FF2B5EF4-FFF2-40B4-BE49-F238E27FC236}">
                  <a16:creationId xmlns:a16="http://schemas.microsoft.com/office/drawing/2014/main" id="{00C52C5E-5CCC-4F32-8D53-66FE4FEB8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0" name="Rectangle 1325">
              <a:extLst>
                <a:ext uri="{FF2B5EF4-FFF2-40B4-BE49-F238E27FC236}">
                  <a16:creationId xmlns:a16="http://schemas.microsoft.com/office/drawing/2014/main" id="{5A90D1F9-0F56-42FA-B4B4-4AC6CD769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1" name="Freeform 1326">
              <a:extLst>
                <a:ext uri="{FF2B5EF4-FFF2-40B4-BE49-F238E27FC236}">
                  <a16:creationId xmlns:a16="http://schemas.microsoft.com/office/drawing/2014/main" id="{AF1CCFEC-47BB-4032-838C-0F1A7909C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2" name="Rectangle 1327">
              <a:extLst>
                <a:ext uri="{FF2B5EF4-FFF2-40B4-BE49-F238E27FC236}">
                  <a16:creationId xmlns:a16="http://schemas.microsoft.com/office/drawing/2014/main" id="{C112799D-F546-4D5F-88E6-CD9FDE483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3" name="Freeform 1328">
              <a:extLst>
                <a:ext uri="{FF2B5EF4-FFF2-40B4-BE49-F238E27FC236}">
                  <a16:creationId xmlns:a16="http://schemas.microsoft.com/office/drawing/2014/main" id="{6F537C6E-5888-4909-8DAC-3CD16D3D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4" name="Rectangle 1329">
              <a:extLst>
                <a:ext uri="{FF2B5EF4-FFF2-40B4-BE49-F238E27FC236}">
                  <a16:creationId xmlns:a16="http://schemas.microsoft.com/office/drawing/2014/main" id="{EDCF75AF-8CB8-4C20-A665-F3B738297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5" name="Freeform 1330">
              <a:extLst>
                <a:ext uri="{FF2B5EF4-FFF2-40B4-BE49-F238E27FC236}">
                  <a16:creationId xmlns:a16="http://schemas.microsoft.com/office/drawing/2014/main" id="{37E665BD-0905-4ACB-B658-BFB1C86FD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6" name="Rectangle 1331">
              <a:extLst>
                <a:ext uri="{FF2B5EF4-FFF2-40B4-BE49-F238E27FC236}">
                  <a16:creationId xmlns:a16="http://schemas.microsoft.com/office/drawing/2014/main" id="{FEFC4D9E-FF42-46E0-B961-5E8917556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7" name="Freeform 1332">
              <a:extLst>
                <a:ext uri="{FF2B5EF4-FFF2-40B4-BE49-F238E27FC236}">
                  <a16:creationId xmlns:a16="http://schemas.microsoft.com/office/drawing/2014/main" id="{08532752-D1BC-4197-8A50-742EB9987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8" name="Rectangle 1333">
              <a:extLst>
                <a:ext uri="{FF2B5EF4-FFF2-40B4-BE49-F238E27FC236}">
                  <a16:creationId xmlns:a16="http://schemas.microsoft.com/office/drawing/2014/main" id="{CC5E445B-E4C1-41FF-8798-34F8C7FC7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9" name="Freeform 1334">
              <a:extLst>
                <a:ext uri="{FF2B5EF4-FFF2-40B4-BE49-F238E27FC236}">
                  <a16:creationId xmlns:a16="http://schemas.microsoft.com/office/drawing/2014/main" id="{5EB72D17-2A64-4343-AB39-8A0C75CDA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0" name="Rectangle 1335">
              <a:extLst>
                <a:ext uri="{FF2B5EF4-FFF2-40B4-BE49-F238E27FC236}">
                  <a16:creationId xmlns:a16="http://schemas.microsoft.com/office/drawing/2014/main" id="{78521665-D157-4E56-AAE8-FB7F60CA2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1" name="Freeform 1336">
              <a:extLst>
                <a:ext uri="{FF2B5EF4-FFF2-40B4-BE49-F238E27FC236}">
                  <a16:creationId xmlns:a16="http://schemas.microsoft.com/office/drawing/2014/main" id="{D4F32A1D-2C70-44BB-9382-438776B60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2" name="Rectangle 1337">
              <a:extLst>
                <a:ext uri="{FF2B5EF4-FFF2-40B4-BE49-F238E27FC236}">
                  <a16:creationId xmlns:a16="http://schemas.microsoft.com/office/drawing/2014/main" id="{8FA5E47C-B180-4848-8289-12FCE841A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3" name="Freeform 1338">
              <a:extLst>
                <a:ext uri="{FF2B5EF4-FFF2-40B4-BE49-F238E27FC236}">
                  <a16:creationId xmlns:a16="http://schemas.microsoft.com/office/drawing/2014/main" id="{1ED103D1-FE7F-433D-9673-9740543C5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4" name="Rectangle 1339">
              <a:extLst>
                <a:ext uri="{FF2B5EF4-FFF2-40B4-BE49-F238E27FC236}">
                  <a16:creationId xmlns:a16="http://schemas.microsoft.com/office/drawing/2014/main" id="{1ACA28E8-B299-4AE0-A2FC-DE8539366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5" name="Freeform 1340">
              <a:extLst>
                <a:ext uri="{FF2B5EF4-FFF2-40B4-BE49-F238E27FC236}">
                  <a16:creationId xmlns:a16="http://schemas.microsoft.com/office/drawing/2014/main" id="{9F749D05-FF38-4B36-96BB-FC34784FA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6" name="Rectangle 1341">
              <a:extLst>
                <a:ext uri="{FF2B5EF4-FFF2-40B4-BE49-F238E27FC236}">
                  <a16:creationId xmlns:a16="http://schemas.microsoft.com/office/drawing/2014/main" id="{9715355F-31CC-45E7-A108-00E2E6C30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7" name="Freeform 1342">
              <a:extLst>
                <a:ext uri="{FF2B5EF4-FFF2-40B4-BE49-F238E27FC236}">
                  <a16:creationId xmlns:a16="http://schemas.microsoft.com/office/drawing/2014/main" id="{FF4A6720-49ED-4AC4-8EB7-A310C31D9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8" name="Rectangle 1343">
              <a:extLst>
                <a:ext uri="{FF2B5EF4-FFF2-40B4-BE49-F238E27FC236}">
                  <a16:creationId xmlns:a16="http://schemas.microsoft.com/office/drawing/2014/main" id="{9A9B8AE5-7968-481A-8087-F2706AAB2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9" name="Freeform 1344">
              <a:extLst>
                <a:ext uri="{FF2B5EF4-FFF2-40B4-BE49-F238E27FC236}">
                  <a16:creationId xmlns:a16="http://schemas.microsoft.com/office/drawing/2014/main" id="{07844278-D7A6-4D30-B452-A752862C1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0" name="Rectangle 1345">
              <a:extLst>
                <a:ext uri="{FF2B5EF4-FFF2-40B4-BE49-F238E27FC236}">
                  <a16:creationId xmlns:a16="http://schemas.microsoft.com/office/drawing/2014/main" id="{20B1C99F-5FE4-43FB-839C-1CCA87E74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1" name="Freeform 1346">
              <a:extLst>
                <a:ext uri="{FF2B5EF4-FFF2-40B4-BE49-F238E27FC236}">
                  <a16:creationId xmlns:a16="http://schemas.microsoft.com/office/drawing/2014/main" id="{34E770F3-63D6-4604-B98A-9DAA2836B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2" name="Rectangle 1347">
              <a:extLst>
                <a:ext uri="{FF2B5EF4-FFF2-40B4-BE49-F238E27FC236}">
                  <a16:creationId xmlns:a16="http://schemas.microsoft.com/office/drawing/2014/main" id="{2D2CFCF5-09D3-45BC-8E95-DF7812A35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3" name="Freeform 1348">
              <a:extLst>
                <a:ext uri="{FF2B5EF4-FFF2-40B4-BE49-F238E27FC236}">
                  <a16:creationId xmlns:a16="http://schemas.microsoft.com/office/drawing/2014/main" id="{64CFB67C-457F-4650-86D0-B0BC08753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4" name="Rectangle 1349">
              <a:extLst>
                <a:ext uri="{FF2B5EF4-FFF2-40B4-BE49-F238E27FC236}">
                  <a16:creationId xmlns:a16="http://schemas.microsoft.com/office/drawing/2014/main" id="{FD857328-4780-4477-BD98-2F52C9D70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5" name="Freeform 1350">
              <a:extLst>
                <a:ext uri="{FF2B5EF4-FFF2-40B4-BE49-F238E27FC236}">
                  <a16:creationId xmlns:a16="http://schemas.microsoft.com/office/drawing/2014/main" id="{3F6F6791-8CFF-4C04-A1C6-8444EDE69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6" name="Rectangle 1351">
              <a:extLst>
                <a:ext uri="{FF2B5EF4-FFF2-40B4-BE49-F238E27FC236}">
                  <a16:creationId xmlns:a16="http://schemas.microsoft.com/office/drawing/2014/main" id="{C60F7373-FD52-4D38-B960-5E34E28F3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7" name="Freeform 1352">
              <a:extLst>
                <a:ext uri="{FF2B5EF4-FFF2-40B4-BE49-F238E27FC236}">
                  <a16:creationId xmlns:a16="http://schemas.microsoft.com/office/drawing/2014/main" id="{FBFFA102-0475-4C90-AE0B-73E9447DF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8" name="Rectangle 1353">
              <a:extLst>
                <a:ext uri="{FF2B5EF4-FFF2-40B4-BE49-F238E27FC236}">
                  <a16:creationId xmlns:a16="http://schemas.microsoft.com/office/drawing/2014/main" id="{51DBFC47-B403-4C3F-B279-C4E058A4B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9" name="Freeform 1354">
              <a:extLst>
                <a:ext uri="{FF2B5EF4-FFF2-40B4-BE49-F238E27FC236}">
                  <a16:creationId xmlns:a16="http://schemas.microsoft.com/office/drawing/2014/main" id="{9C40E0A4-B230-4C9A-98D2-8A20E86C6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0" name="Rectangle 1355">
              <a:extLst>
                <a:ext uri="{FF2B5EF4-FFF2-40B4-BE49-F238E27FC236}">
                  <a16:creationId xmlns:a16="http://schemas.microsoft.com/office/drawing/2014/main" id="{3C207A8A-6F17-4563-AA26-9670C1773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1" name="Freeform 1356">
              <a:extLst>
                <a:ext uri="{FF2B5EF4-FFF2-40B4-BE49-F238E27FC236}">
                  <a16:creationId xmlns:a16="http://schemas.microsoft.com/office/drawing/2014/main" id="{BB475CFC-8DAE-4F20-910E-A135175D8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2" name="Rectangle 1357">
              <a:extLst>
                <a:ext uri="{FF2B5EF4-FFF2-40B4-BE49-F238E27FC236}">
                  <a16:creationId xmlns:a16="http://schemas.microsoft.com/office/drawing/2014/main" id="{58D40425-2886-43F4-8CD0-8E1739815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3" name="Freeform 1358">
              <a:extLst>
                <a:ext uri="{FF2B5EF4-FFF2-40B4-BE49-F238E27FC236}">
                  <a16:creationId xmlns:a16="http://schemas.microsoft.com/office/drawing/2014/main" id="{F0FB9817-4B6B-4D42-80F4-4A5EDA6C5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4" name="Rectangle 1359">
              <a:extLst>
                <a:ext uri="{FF2B5EF4-FFF2-40B4-BE49-F238E27FC236}">
                  <a16:creationId xmlns:a16="http://schemas.microsoft.com/office/drawing/2014/main" id="{E8DFB699-55E2-4C61-A33D-99BE11877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5" name="Freeform 1360">
              <a:extLst>
                <a:ext uri="{FF2B5EF4-FFF2-40B4-BE49-F238E27FC236}">
                  <a16:creationId xmlns:a16="http://schemas.microsoft.com/office/drawing/2014/main" id="{DD495D37-FCEC-4576-AD1D-5393A3FFE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6" name="Rectangle 1361">
              <a:extLst>
                <a:ext uri="{FF2B5EF4-FFF2-40B4-BE49-F238E27FC236}">
                  <a16:creationId xmlns:a16="http://schemas.microsoft.com/office/drawing/2014/main" id="{E9C0DC6D-0CF2-40E2-A4D1-85C545C6F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7" name="Freeform 1362">
              <a:extLst>
                <a:ext uri="{FF2B5EF4-FFF2-40B4-BE49-F238E27FC236}">
                  <a16:creationId xmlns:a16="http://schemas.microsoft.com/office/drawing/2014/main" id="{E8BDAE9D-CB13-435C-957F-178717A93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8" name="Rectangle 1363">
              <a:extLst>
                <a:ext uri="{FF2B5EF4-FFF2-40B4-BE49-F238E27FC236}">
                  <a16:creationId xmlns:a16="http://schemas.microsoft.com/office/drawing/2014/main" id="{48A5C478-4285-4A17-8645-F69E07EEA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9" name="Freeform 1364">
              <a:extLst>
                <a:ext uri="{FF2B5EF4-FFF2-40B4-BE49-F238E27FC236}">
                  <a16:creationId xmlns:a16="http://schemas.microsoft.com/office/drawing/2014/main" id="{40E67D2A-BE60-4E75-B513-BF645B16B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0" name="Rectangle 1365">
              <a:extLst>
                <a:ext uri="{FF2B5EF4-FFF2-40B4-BE49-F238E27FC236}">
                  <a16:creationId xmlns:a16="http://schemas.microsoft.com/office/drawing/2014/main" id="{4B18916D-5854-4E9A-8595-9FFBE8CD5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1" name="Freeform 1366">
              <a:extLst>
                <a:ext uri="{FF2B5EF4-FFF2-40B4-BE49-F238E27FC236}">
                  <a16:creationId xmlns:a16="http://schemas.microsoft.com/office/drawing/2014/main" id="{8CCBFDE7-52EB-4992-A12F-8BCE658D3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2" name="Rectangle 1367">
              <a:extLst>
                <a:ext uri="{FF2B5EF4-FFF2-40B4-BE49-F238E27FC236}">
                  <a16:creationId xmlns:a16="http://schemas.microsoft.com/office/drawing/2014/main" id="{0ADE6075-6A87-4227-9EDD-879B90903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3" name="Freeform 1368">
              <a:extLst>
                <a:ext uri="{FF2B5EF4-FFF2-40B4-BE49-F238E27FC236}">
                  <a16:creationId xmlns:a16="http://schemas.microsoft.com/office/drawing/2014/main" id="{91C14F2C-C0D7-413B-A9A2-785452E26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4" name="Rectangle 1369">
              <a:extLst>
                <a:ext uri="{FF2B5EF4-FFF2-40B4-BE49-F238E27FC236}">
                  <a16:creationId xmlns:a16="http://schemas.microsoft.com/office/drawing/2014/main" id="{B073BF62-63FD-48E6-A1ED-AEC4CE24A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5" name="Freeform 1370">
              <a:extLst>
                <a:ext uri="{FF2B5EF4-FFF2-40B4-BE49-F238E27FC236}">
                  <a16:creationId xmlns:a16="http://schemas.microsoft.com/office/drawing/2014/main" id="{C3AD6D04-C53E-46F5-9DFF-9511CB9A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6" name="Rectangle 1371">
              <a:extLst>
                <a:ext uri="{FF2B5EF4-FFF2-40B4-BE49-F238E27FC236}">
                  <a16:creationId xmlns:a16="http://schemas.microsoft.com/office/drawing/2014/main" id="{38C42440-2967-4083-A9CA-C71DA24D6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7" name="Freeform 1372">
              <a:extLst>
                <a:ext uri="{FF2B5EF4-FFF2-40B4-BE49-F238E27FC236}">
                  <a16:creationId xmlns:a16="http://schemas.microsoft.com/office/drawing/2014/main" id="{9120AD36-4E53-4B81-B3F5-895B23FC7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8" name="Rectangle 1373">
              <a:extLst>
                <a:ext uri="{FF2B5EF4-FFF2-40B4-BE49-F238E27FC236}">
                  <a16:creationId xmlns:a16="http://schemas.microsoft.com/office/drawing/2014/main" id="{58FB9356-5D51-419F-BA8E-EE3CCA0BC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9" name="Freeform 1374">
              <a:extLst>
                <a:ext uri="{FF2B5EF4-FFF2-40B4-BE49-F238E27FC236}">
                  <a16:creationId xmlns:a16="http://schemas.microsoft.com/office/drawing/2014/main" id="{F41F1F08-5478-4F6D-9C98-B3CCA63B1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0" name="Rectangle 1375">
              <a:extLst>
                <a:ext uri="{FF2B5EF4-FFF2-40B4-BE49-F238E27FC236}">
                  <a16:creationId xmlns:a16="http://schemas.microsoft.com/office/drawing/2014/main" id="{053474A8-9BC2-4EEB-9A2A-38980DAA0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1" name="Freeform 1376">
              <a:extLst>
                <a:ext uri="{FF2B5EF4-FFF2-40B4-BE49-F238E27FC236}">
                  <a16:creationId xmlns:a16="http://schemas.microsoft.com/office/drawing/2014/main" id="{F084FFC6-335E-4611-9CA9-1E71571C1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2" name="Rectangle 1377">
              <a:extLst>
                <a:ext uri="{FF2B5EF4-FFF2-40B4-BE49-F238E27FC236}">
                  <a16:creationId xmlns:a16="http://schemas.microsoft.com/office/drawing/2014/main" id="{76454842-D751-4457-B68B-E61076095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3" name="Freeform 1378">
              <a:extLst>
                <a:ext uri="{FF2B5EF4-FFF2-40B4-BE49-F238E27FC236}">
                  <a16:creationId xmlns:a16="http://schemas.microsoft.com/office/drawing/2014/main" id="{1D7E68B6-6CEC-4F5A-B43E-58B160B89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4" name="Rectangle 1379">
              <a:extLst>
                <a:ext uri="{FF2B5EF4-FFF2-40B4-BE49-F238E27FC236}">
                  <a16:creationId xmlns:a16="http://schemas.microsoft.com/office/drawing/2014/main" id="{3B83CDC3-CAA8-471D-9C8A-6CC9A1B3C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5" name="Freeform 1380">
              <a:extLst>
                <a:ext uri="{FF2B5EF4-FFF2-40B4-BE49-F238E27FC236}">
                  <a16:creationId xmlns:a16="http://schemas.microsoft.com/office/drawing/2014/main" id="{3F3A17DF-7B37-43DE-9EBF-4369B5CF6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6" name="Rectangle 1381">
              <a:extLst>
                <a:ext uri="{FF2B5EF4-FFF2-40B4-BE49-F238E27FC236}">
                  <a16:creationId xmlns:a16="http://schemas.microsoft.com/office/drawing/2014/main" id="{42A025FB-825A-43CC-B41D-5AACF7F9A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7" name="Freeform 1382">
              <a:extLst>
                <a:ext uri="{FF2B5EF4-FFF2-40B4-BE49-F238E27FC236}">
                  <a16:creationId xmlns:a16="http://schemas.microsoft.com/office/drawing/2014/main" id="{5CFB9366-F8D8-4BA7-9F8E-84DF4C2BB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8" name="Rectangle 1383">
              <a:extLst>
                <a:ext uri="{FF2B5EF4-FFF2-40B4-BE49-F238E27FC236}">
                  <a16:creationId xmlns:a16="http://schemas.microsoft.com/office/drawing/2014/main" id="{B4ED5053-3CA0-4A25-8D9F-6A7524E5E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9" name="Freeform 1384">
              <a:extLst>
                <a:ext uri="{FF2B5EF4-FFF2-40B4-BE49-F238E27FC236}">
                  <a16:creationId xmlns:a16="http://schemas.microsoft.com/office/drawing/2014/main" id="{55503279-25C2-455C-A360-AB33395CE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0" name="Rectangle 1385">
              <a:extLst>
                <a:ext uri="{FF2B5EF4-FFF2-40B4-BE49-F238E27FC236}">
                  <a16:creationId xmlns:a16="http://schemas.microsoft.com/office/drawing/2014/main" id="{C987C6A3-4312-496C-8861-907EA6021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1" name="Freeform 1386">
              <a:extLst>
                <a:ext uri="{FF2B5EF4-FFF2-40B4-BE49-F238E27FC236}">
                  <a16:creationId xmlns:a16="http://schemas.microsoft.com/office/drawing/2014/main" id="{EFCDAE2E-0BB2-4D20-A503-009351E1C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2" name="Rectangle 1387">
              <a:extLst>
                <a:ext uri="{FF2B5EF4-FFF2-40B4-BE49-F238E27FC236}">
                  <a16:creationId xmlns:a16="http://schemas.microsoft.com/office/drawing/2014/main" id="{2AB072EC-A085-4C07-989C-237749BEE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3" name="Freeform 1388">
              <a:extLst>
                <a:ext uri="{FF2B5EF4-FFF2-40B4-BE49-F238E27FC236}">
                  <a16:creationId xmlns:a16="http://schemas.microsoft.com/office/drawing/2014/main" id="{39ED32B6-B815-4825-B6F2-7117A892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4" name="Rectangle 1389">
              <a:extLst>
                <a:ext uri="{FF2B5EF4-FFF2-40B4-BE49-F238E27FC236}">
                  <a16:creationId xmlns:a16="http://schemas.microsoft.com/office/drawing/2014/main" id="{3D20EEDC-ED71-4236-869D-D313BB707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5" name="Freeform 1390">
              <a:extLst>
                <a:ext uri="{FF2B5EF4-FFF2-40B4-BE49-F238E27FC236}">
                  <a16:creationId xmlns:a16="http://schemas.microsoft.com/office/drawing/2014/main" id="{3A4DC7D9-3748-456E-8916-9F9A3E90E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6" name="Rectangle 1391">
              <a:extLst>
                <a:ext uri="{FF2B5EF4-FFF2-40B4-BE49-F238E27FC236}">
                  <a16:creationId xmlns:a16="http://schemas.microsoft.com/office/drawing/2014/main" id="{BFBEA333-223F-4691-9462-BA226F02D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7" name="Freeform 1392">
              <a:extLst>
                <a:ext uri="{FF2B5EF4-FFF2-40B4-BE49-F238E27FC236}">
                  <a16:creationId xmlns:a16="http://schemas.microsoft.com/office/drawing/2014/main" id="{D97E7010-7222-4BA7-9809-FCA7A5191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8" name="Rectangle 1393">
              <a:extLst>
                <a:ext uri="{FF2B5EF4-FFF2-40B4-BE49-F238E27FC236}">
                  <a16:creationId xmlns:a16="http://schemas.microsoft.com/office/drawing/2014/main" id="{21D2ACBA-262E-4B68-9248-A79F5D002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9" name="Freeform 1394">
              <a:extLst>
                <a:ext uri="{FF2B5EF4-FFF2-40B4-BE49-F238E27FC236}">
                  <a16:creationId xmlns:a16="http://schemas.microsoft.com/office/drawing/2014/main" id="{309AB9FF-BECA-4D8F-BD43-537BC780D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0" name="Rectangle 1395">
              <a:extLst>
                <a:ext uri="{FF2B5EF4-FFF2-40B4-BE49-F238E27FC236}">
                  <a16:creationId xmlns:a16="http://schemas.microsoft.com/office/drawing/2014/main" id="{657DCD2B-9A30-4A47-91CC-A24EC322B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1" name="Freeform 1396">
              <a:extLst>
                <a:ext uri="{FF2B5EF4-FFF2-40B4-BE49-F238E27FC236}">
                  <a16:creationId xmlns:a16="http://schemas.microsoft.com/office/drawing/2014/main" id="{33D3FAD8-95AD-4AED-8088-B47E52646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2" name="Rectangle 1397">
              <a:extLst>
                <a:ext uri="{FF2B5EF4-FFF2-40B4-BE49-F238E27FC236}">
                  <a16:creationId xmlns:a16="http://schemas.microsoft.com/office/drawing/2014/main" id="{6AA4749C-D037-4B37-B008-DCD6E603B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3" name="Freeform 1398">
              <a:extLst>
                <a:ext uri="{FF2B5EF4-FFF2-40B4-BE49-F238E27FC236}">
                  <a16:creationId xmlns:a16="http://schemas.microsoft.com/office/drawing/2014/main" id="{259B8C16-ED3A-4B7F-85F6-BD2208037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4" name="Rectangle 1399">
              <a:extLst>
                <a:ext uri="{FF2B5EF4-FFF2-40B4-BE49-F238E27FC236}">
                  <a16:creationId xmlns:a16="http://schemas.microsoft.com/office/drawing/2014/main" id="{284E4FD9-6BC0-4483-B837-F8E23D2F2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5" name="Freeform 1400">
              <a:extLst>
                <a:ext uri="{FF2B5EF4-FFF2-40B4-BE49-F238E27FC236}">
                  <a16:creationId xmlns:a16="http://schemas.microsoft.com/office/drawing/2014/main" id="{F6BC6E0B-B439-4163-AF12-E08938C56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6" name="Rectangle 1401">
              <a:extLst>
                <a:ext uri="{FF2B5EF4-FFF2-40B4-BE49-F238E27FC236}">
                  <a16:creationId xmlns:a16="http://schemas.microsoft.com/office/drawing/2014/main" id="{CED4DEC2-E729-42F8-9474-901212259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7" name="Freeform 1402">
              <a:extLst>
                <a:ext uri="{FF2B5EF4-FFF2-40B4-BE49-F238E27FC236}">
                  <a16:creationId xmlns:a16="http://schemas.microsoft.com/office/drawing/2014/main" id="{5599C13A-DCF8-4C6C-B907-D594730FB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8" name="Rectangle 1403">
              <a:extLst>
                <a:ext uri="{FF2B5EF4-FFF2-40B4-BE49-F238E27FC236}">
                  <a16:creationId xmlns:a16="http://schemas.microsoft.com/office/drawing/2014/main" id="{FF4DA9B1-9A29-4C62-A6E8-780C39B53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9" name="Freeform 1404">
              <a:extLst>
                <a:ext uri="{FF2B5EF4-FFF2-40B4-BE49-F238E27FC236}">
                  <a16:creationId xmlns:a16="http://schemas.microsoft.com/office/drawing/2014/main" id="{80415928-5E39-4DEE-B7DC-7585667E8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0" name="Rectangle 1405">
              <a:extLst>
                <a:ext uri="{FF2B5EF4-FFF2-40B4-BE49-F238E27FC236}">
                  <a16:creationId xmlns:a16="http://schemas.microsoft.com/office/drawing/2014/main" id="{DF26687D-E5EE-41FC-8DE4-037DBB049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1" name="Freeform 1406">
              <a:extLst>
                <a:ext uri="{FF2B5EF4-FFF2-40B4-BE49-F238E27FC236}">
                  <a16:creationId xmlns:a16="http://schemas.microsoft.com/office/drawing/2014/main" id="{73507227-9084-4C9A-86A2-6F787340C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2" name="Rectangle 1407">
              <a:extLst>
                <a:ext uri="{FF2B5EF4-FFF2-40B4-BE49-F238E27FC236}">
                  <a16:creationId xmlns:a16="http://schemas.microsoft.com/office/drawing/2014/main" id="{7D2CE440-33C7-4E5E-A857-6386401C7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3" name="Freeform 1408">
              <a:extLst>
                <a:ext uri="{FF2B5EF4-FFF2-40B4-BE49-F238E27FC236}">
                  <a16:creationId xmlns:a16="http://schemas.microsoft.com/office/drawing/2014/main" id="{469C88E3-A1F4-414C-B801-0CB806D7B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4" name="Rectangle 1409">
              <a:extLst>
                <a:ext uri="{FF2B5EF4-FFF2-40B4-BE49-F238E27FC236}">
                  <a16:creationId xmlns:a16="http://schemas.microsoft.com/office/drawing/2014/main" id="{6BBABA82-B027-43F2-B59C-5248DBAC1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5" name="Freeform 1410">
              <a:extLst>
                <a:ext uri="{FF2B5EF4-FFF2-40B4-BE49-F238E27FC236}">
                  <a16:creationId xmlns:a16="http://schemas.microsoft.com/office/drawing/2014/main" id="{BC844C1C-39A3-4BF6-B696-69A1ABBF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2" name="Group 1612">
            <a:extLst>
              <a:ext uri="{FF2B5EF4-FFF2-40B4-BE49-F238E27FC236}">
                <a16:creationId xmlns:a16="http://schemas.microsoft.com/office/drawing/2014/main" id="{5F8F4731-6D00-41D4-9E58-C41EC784F999}"/>
              </a:ext>
            </a:extLst>
          </p:cNvPr>
          <p:cNvGrpSpPr>
            <a:grpSpLocks/>
          </p:cNvGrpSpPr>
          <p:nvPr/>
        </p:nvGrpSpPr>
        <p:grpSpPr bwMode="auto">
          <a:xfrm>
            <a:off x="1231900" y="4362450"/>
            <a:ext cx="7938" cy="4763"/>
            <a:chOff x="776" y="2748"/>
            <a:chExt cx="5" cy="3"/>
          </a:xfrm>
        </p:grpSpPr>
        <p:sp>
          <p:nvSpPr>
            <p:cNvPr id="3946" name="Rectangle 1412">
              <a:extLst>
                <a:ext uri="{FF2B5EF4-FFF2-40B4-BE49-F238E27FC236}">
                  <a16:creationId xmlns:a16="http://schemas.microsoft.com/office/drawing/2014/main" id="{B089FE3B-D3DF-4FFF-B54D-328F7196C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7" name="Freeform 1413">
              <a:extLst>
                <a:ext uri="{FF2B5EF4-FFF2-40B4-BE49-F238E27FC236}">
                  <a16:creationId xmlns:a16="http://schemas.microsoft.com/office/drawing/2014/main" id="{CE64AAF0-FCBE-41E5-86EB-52BFDBC31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8" name="Rectangle 1414">
              <a:extLst>
                <a:ext uri="{FF2B5EF4-FFF2-40B4-BE49-F238E27FC236}">
                  <a16:creationId xmlns:a16="http://schemas.microsoft.com/office/drawing/2014/main" id="{9B48939A-E5ED-40C1-A417-97E116AC4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9" name="Freeform 1415">
              <a:extLst>
                <a:ext uri="{FF2B5EF4-FFF2-40B4-BE49-F238E27FC236}">
                  <a16:creationId xmlns:a16="http://schemas.microsoft.com/office/drawing/2014/main" id="{F9CEDE99-E969-4A89-8422-59709E8C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0" name="Rectangle 1416">
              <a:extLst>
                <a:ext uri="{FF2B5EF4-FFF2-40B4-BE49-F238E27FC236}">
                  <a16:creationId xmlns:a16="http://schemas.microsoft.com/office/drawing/2014/main" id="{DBA26100-5519-4A3E-A4C9-76B99CCE0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1" name="Freeform 1417">
              <a:extLst>
                <a:ext uri="{FF2B5EF4-FFF2-40B4-BE49-F238E27FC236}">
                  <a16:creationId xmlns:a16="http://schemas.microsoft.com/office/drawing/2014/main" id="{BB759018-E396-40CD-BC83-81332A2D0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2" name="Rectangle 1418">
              <a:extLst>
                <a:ext uri="{FF2B5EF4-FFF2-40B4-BE49-F238E27FC236}">
                  <a16:creationId xmlns:a16="http://schemas.microsoft.com/office/drawing/2014/main" id="{CB136AE7-8D8E-4BD7-ADCE-8A7B9096A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3" name="Freeform 1419">
              <a:extLst>
                <a:ext uri="{FF2B5EF4-FFF2-40B4-BE49-F238E27FC236}">
                  <a16:creationId xmlns:a16="http://schemas.microsoft.com/office/drawing/2014/main" id="{785CE21A-8ABB-4DCF-8A5B-006C1D679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4" name="Rectangle 1420">
              <a:extLst>
                <a:ext uri="{FF2B5EF4-FFF2-40B4-BE49-F238E27FC236}">
                  <a16:creationId xmlns:a16="http://schemas.microsoft.com/office/drawing/2014/main" id="{39F38C52-10DF-496C-928C-41B08A9B9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5" name="Freeform 1421">
              <a:extLst>
                <a:ext uri="{FF2B5EF4-FFF2-40B4-BE49-F238E27FC236}">
                  <a16:creationId xmlns:a16="http://schemas.microsoft.com/office/drawing/2014/main" id="{F1844B23-1CA3-482F-9D15-9F5A04A6F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6" name="Rectangle 1422">
              <a:extLst>
                <a:ext uri="{FF2B5EF4-FFF2-40B4-BE49-F238E27FC236}">
                  <a16:creationId xmlns:a16="http://schemas.microsoft.com/office/drawing/2014/main" id="{45679EBD-4E5D-41D6-8E99-6A0E61FDF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7" name="Freeform 1423">
              <a:extLst>
                <a:ext uri="{FF2B5EF4-FFF2-40B4-BE49-F238E27FC236}">
                  <a16:creationId xmlns:a16="http://schemas.microsoft.com/office/drawing/2014/main" id="{061CB95E-9FF1-42F8-B2E8-3E4C22927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8" name="Rectangle 1424">
              <a:extLst>
                <a:ext uri="{FF2B5EF4-FFF2-40B4-BE49-F238E27FC236}">
                  <a16:creationId xmlns:a16="http://schemas.microsoft.com/office/drawing/2014/main" id="{21474B28-E5A0-4551-994F-4FDFC346D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9" name="Freeform 1425">
              <a:extLst>
                <a:ext uri="{FF2B5EF4-FFF2-40B4-BE49-F238E27FC236}">
                  <a16:creationId xmlns:a16="http://schemas.microsoft.com/office/drawing/2014/main" id="{003DD7D3-AA55-47EF-8435-C645CD19A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0" name="Rectangle 1426">
              <a:extLst>
                <a:ext uri="{FF2B5EF4-FFF2-40B4-BE49-F238E27FC236}">
                  <a16:creationId xmlns:a16="http://schemas.microsoft.com/office/drawing/2014/main" id="{A57BA731-CBDF-4ED2-A773-55044FC76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1" name="Freeform 1427">
              <a:extLst>
                <a:ext uri="{FF2B5EF4-FFF2-40B4-BE49-F238E27FC236}">
                  <a16:creationId xmlns:a16="http://schemas.microsoft.com/office/drawing/2014/main" id="{7D859075-74E6-4CA5-9A61-E872AF24C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2" name="Rectangle 1428">
              <a:extLst>
                <a:ext uri="{FF2B5EF4-FFF2-40B4-BE49-F238E27FC236}">
                  <a16:creationId xmlns:a16="http://schemas.microsoft.com/office/drawing/2014/main" id="{97FBD35E-99D3-494B-BDF0-13C2D8E63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3" name="Freeform 1429">
              <a:extLst>
                <a:ext uri="{FF2B5EF4-FFF2-40B4-BE49-F238E27FC236}">
                  <a16:creationId xmlns:a16="http://schemas.microsoft.com/office/drawing/2014/main" id="{223D97CD-383C-4E64-A6DB-E33E321B8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4" name="Rectangle 1430">
              <a:extLst>
                <a:ext uri="{FF2B5EF4-FFF2-40B4-BE49-F238E27FC236}">
                  <a16:creationId xmlns:a16="http://schemas.microsoft.com/office/drawing/2014/main" id="{7A96D2B2-5D13-4D5C-93E4-6C9618EA7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5" name="Freeform 1431">
              <a:extLst>
                <a:ext uri="{FF2B5EF4-FFF2-40B4-BE49-F238E27FC236}">
                  <a16:creationId xmlns:a16="http://schemas.microsoft.com/office/drawing/2014/main" id="{E9A04D2A-11EA-4A46-9348-7934F8096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6" name="Rectangle 1432">
              <a:extLst>
                <a:ext uri="{FF2B5EF4-FFF2-40B4-BE49-F238E27FC236}">
                  <a16:creationId xmlns:a16="http://schemas.microsoft.com/office/drawing/2014/main" id="{85BD08E2-2C1B-4AFE-9B3E-1E1FCC18B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7" name="Freeform 1433">
              <a:extLst>
                <a:ext uri="{FF2B5EF4-FFF2-40B4-BE49-F238E27FC236}">
                  <a16:creationId xmlns:a16="http://schemas.microsoft.com/office/drawing/2014/main" id="{F56F00C9-B39B-482A-B106-65E04D5F0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8" name="Rectangle 1434">
              <a:extLst>
                <a:ext uri="{FF2B5EF4-FFF2-40B4-BE49-F238E27FC236}">
                  <a16:creationId xmlns:a16="http://schemas.microsoft.com/office/drawing/2014/main" id="{4D2BBC46-8305-4035-9367-5E8A0F189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9" name="Freeform 1435">
              <a:extLst>
                <a:ext uri="{FF2B5EF4-FFF2-40B4-BE49-F238E27FC236}">
                  <a16:creationId xmlns:a16="http://schemas.microsoft.com/office/drawing/2014/main" id="{EF526EA3-A09A-4642-B5C9-D7093E064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0" name="Rectangle 1436">
              <a:extLst>
                <a:ext uri="{FF2B5EF4-FFF2-40B4-BE49-F238E27FC236}">
                  <a16:creationId xmlns:a16="http://schemas.microsoft.com/office/drawing/2014/main" id="{2A5DB6CF-72A0-49B9-86D0-FF75F67C2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1" name="Freeform 1437">
              <a:extLst>
                <a:ext uri="{FF2B5EF4-FFF2-40B4-BE49-F238E27FC236}">
                  <a16:creationId xmlns:a16="http://schemas.microsoft.com/office/drawing/2014/main" id="{8FD40CD6-1CD0-4829-9EA6-59AD96B84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2" name="Rectangle 1438">
              <a:extLst>
                <a:ext uri="{FF2B5EF4-FFF2-40B4-BE49-F238E27FC236}">
                  <a16:creationId xmlns:a16="http://schemas.microsoft.com/office/drawing/2014/main" id="{2821B845-EA59-4FDA-A289-FD73F44C6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3" name="Freeform 1439">
              <a:extLst>
                <a:ext uri="{FF2B5EF4-FFF2-40B4-BE49-F238E27FC236}">
                  <a16:creationId xmlns:a16="http://schemas.microsoft.com/office/drawing/2014/main" id="{C32012A0-33C0-445A-8AF2-C82985C7F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4" name="Rectangle 1440">
              <a:extLst>
                <a:ext uri="{FF2B5EF4-FFF2-40B4-BE49-F238E27FC236}">
                  <a16:creationId xmlns:a16="http://schemas.microsoft.com/office/drawing/2014/main" id="{B9D3BB6F-FB60-4A0F-BBB9-B3868A0D1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5" name="Freeform 1441">
              <a:extLst>
                <a:ext uri="{FF2B5EF4-FFF2-40B4-BE49-F238E27FC236}">
                  <a16:creationId xmlns:a16="http://schemas.microsoft.com/office/drawing/2014/main" id="{461D58D9-5F7F-4409-92F7-246323910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6" name="Rectangle 1442">
              <a:extLst>
                <a:ext uri="{FF2B5EF4-FFF2-40B4-BE49-F238E27FC236}">
                  <a16:creationId xmlns:a16="http://schemas.microsoft.com/office/drawing/2014/main" id="{A7B56D23-C47E-4E79-92B2-938AB2D08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7" name="Freeform 1443">
              <a:extLst>
                <a:ext uri="{FF2B5EF4-FFF2-40B4-BE49-F238E27FC236}">
                  <a16:creationId xmlns:a16="http://schemas.microsoft.com/office/drawing/2014/main" id="{8614F8E0-F02A-4946-A253-2ECF25980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8" name="Rectangle 1444">
              <a:extLst>
                <a:ext uri="{FF2B5EF4-FFF2-40B4-BE49-F238E27FC236}">
                  <a16:creationId xmlns:a16="http://schemas.microsoft.com/office/drawing/2014/main" id="{E1E57B75-F7F4-484E-BD2E-8E8A7C0A2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9" name="Freeform 1445">
              <a:extLst>
                <a:ext uri="{FF2B5EF4-FFF2-40B4-BE49-F238E27FC236}">
                  <a16:creationId xmlns:a16="http://schemas.microsoft.com/office/drawing/2014/main" id="{667514FF-A4E8-49B9-A989-F81CF12DB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0" name="Rectangle 1446">
              <a:extLst>
                <a:ext uri="{FF2B5EF4-FFF2-40B4-BE49-F238E27FC236}">
                  <a16:creationId xmlns:a16="http://schemas.microsoft.com/office/drawing/2014/main" id="{1AEA9ABD-1B35-47E4-A653-C41A685DF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1" name="Freeform 1447">
              <a:extLst>
                <a:ext uri="{FF2B5EF4-FFF2-40B4-BE49-F238E27FC236}">
                  <a16:creationId xmlns:a16="http://schemas.microsoft.com/office/drawing/2014/main" id="{4F713591-4961-4E23-80B0-57981E05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2" name="Rectangle 1448">
              <a:extLst>
                <a:ext uri="{FF2B5EF4-FFF2-40B4-BE49-F238E27FC236}">
                  <a16:creationId xmlns:a16="http://schemas.microsoft.com/office/drawing/2014/main" id="{B2044124-0753-42EC-B241-87D104E77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3" name="Freeform 1449">
              <a:extLst>
                <a:ext uri="{FF2B5EF4-FFF2-40B4-BE49-F238E27FC236}">
                  <a16:creationId xmlns:a16="http://schemas.microsoft.com/office/drawing/2014/main" id="{88D65B35-BE6E-42E1-9EE2-DDB841180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4" name="Rectangle 1450">
              <a:extLst>
                <a:ext uri="{FF2B5EF4-FFF2-40B4-BE49-F238E27FC236}">
                  <a16:creationId xmlns:a16="http://schemas.microsoft.com/office/drawing/2014/main" id="{FBDF938F-6AD5-490F-A12A-0239AF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5" name="Freeform 1451">
              <a:extLst>
                <a:ext uri="{FF2B5EF4-FFF2-40B4-BE49-F238E27FC236}">
                  <a16:creationId xmlns:a16="http://schemas.microsoft.com/office/drawing/2014/main" id="{C62A6990-E43F-4AA7-813F-A227CBC6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6" name="Rectangle 1452">
              <a:extLst>
                <a:ext uri="{FF2B5EF4-FFF2-40B4-BE49-F238E27FC236}">
                  <a16:creationId xmlns:a16="http://schemas.microsoft.com/office/drawing/2014/main" id="{B1B770F4-ED1D-4DD8-95A6-F4A1F602D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7" name="Freeform 1453">
              <a:extLst>
                <a:ext uri="{FF2B5EF4-FFF2-40B4-BE49-F238E27FC236}">
                  <a16:creationId xmlns:a16="http://schemas.microsoft.com/office/drawing/2014/main" id="{41CDD766-3DAB-421B-A3F9-18AB6CECB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8" name="Rectangle 1454">
              <a:extLst>
                <a:ext uri="{FF2B5EF4-FFF2-40B4-BE49-F238E27FC236}">
                  <a16:creationId xmlns:a16="http://schemas.microsoft.com/office/drawing/2014/main" id="{2C56FA76-620E-4C13-8B1C-817FFD958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9" name="Freeform 1455">
              <a:extLst>
                <a:ext uri="{FF2B5EF4-FFF2-40B4-BE49-F238E27FC236}">
                  <a16:creationId xmlns:a16="http://schemas.microsoft.com/office/drawing/2014/main" id="{E35D6AFC-3CCA-487D-9E35-726D995B4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0" name="Rectangle 1456">
              <a:extLst>
                <a:ext uri="{FF2B5EF4-FFF2-40B4-BE49-F238E27FC236}">
                  <a16:creationId xmlns:a16="http://schemas.microsoft.com/office/drawing/2014/main" id="{4B7A0178-6709-4EE2-9FE2-934880A19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1" name="Freeform 1457">
              <a:extLst>
                <a:ext uri="{FF2B5EF4-FFF2-40B4-BE49-F238E27FC236}">
                  <a16:creationId xmlns:a16="http://schemas.microsoft.com/office/drawing/2014/main" id="{13E3485D-774F-444F-AECA-FB30E69CD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2" name="Rectangle 1458">
              <a:extLst>
                <a:ext uri="{FF2B5EF4-FFF2-40B4-BE49-F238E27FC236}">
                  <a16:creationId xmlns:a16="http://schemas.microsoft.com/office/drawing/2014/main" id="{92B621D0-FC76-4696-A4FA-BE4125D6E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3" name="Freeform 1459">
              <a:extLst>
                <a:ext uri="{FF2B5EF4-FFF2-40B4-BE49-F238E27FC236}">
                  <a16:creationId xmlns:a16="http://schemas.microsoft.com/office/drawing/2014/main" id="{BAC60B27-5D3E-4127-B578-6F550F89E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4" name="Rectangle 1460">
              <a:extLst>
                <a:ext uri="{FF2B5EF4-FFF2-40B4-BE49-F238E27FC236}">
                  <a16:creationId xmlns:a16="http://schemas.microsoft.com/office/drawing/2014/main" id="{5E4F4A03-B948-4C85-B046-6D5085DC1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5" name="Freeform 1461">
              <a:extLst>
                <a:ext uri="{FF2B5EF4-FFF2-40B4-BE49-F238E27FC236}">
                  <a16:creationId xmlns:a16="http://schemas.microsoft.com/office/drawing/2014/main" id="{3B410445-1AAD-46C5-B0C2-5440807B3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6" name="Rectangle 1462">
              <a:extLst>
                <a:ext uri="{FF2B5EF4-FFF2-40B4-BE49-F238E27FC236}">
                  <a16:creationId xmlns:a16="http://schemas.microsoft.com/office/drawing/2014/main" id="{3D1CF888-0DD2-49C1-947A-3CB6FEADD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7" name="Freeform 1463">
              <a:extLst>
                <a:ext uri="{FF2B5EF4-FFF2-40B4-BE49-F238E27FC236}">
                  <a16:creationId xmlns:a16="http://schemas.microsoft.com/office/drawing/2014/main" id="{2A13D878-8E5E-43C3-8159-1E97AE26F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8" name="Rectangle 1464">
              <a:extLst>
                <a:ext uri="{FF2B5EF4-FFF2-40B4-BE49-F238E27FC236}">
                  <a16:creationId xmlns:a16="http://schemas.microsoft.com/office/drawing/2014/main" id="{287F5C51-8FC8-4CEB-A0C3-111043E98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9" name="Freeform 1465">
              <a:extLst>
                <a:ext uri="{FF2B5EF4-FFF2-40B4-BE49-F238E27FC236}">
                  <a16:creationId xmlns:a16="http://schemas.microsoft.com/office/drawing/2014/main" id="{8308DAB6-8EA3-4CEB-8E13-6348C3815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0" name="Rectangle 1466">
              <a:extLst>
                <a:ext uri="{FF2B5EF4-FFF2-40B4-BE49-F238E27FC236}">
                  <a16:creationId xmlns:a16="http://schemas.microsoft.com/office/drawing/2014/main" id="{E0D282B1-BE50-4693-9254-44F3AC244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1" name="Freeform 1467">
              <a:extLst>
                <a:ext uri="{FF2B5EF4-FFF2-40B4-BE49-F238E27FC236}">
                  <a16:creationId xmlns:a16="http://schemas.microsoft.com/office/drawing/2014/main" id="{10826648-465C-4A48-A20C-FF35E2190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2" name="Rectangle 1468">
              <a:extLst>
                <a:ext uri="{FF2B5EF4-FFF2-40B4-BE49-F238E27FC236}">
                  <a16:creationId xmlns:a16="http://schemas.microsoft.com/office/drawing/2014/main" id="{53161E72-3390-4934-B3BC-D9F30C889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3" name="Freeform 1469">
              <a:extLst>
                <a:ext uri="{FF2B5EF4-FFF2-40B4-BE49-F238E27FC236}">
                  <a16:creationId xmlns:a16="http://schemas.microsoft.com/office/drawing/2014/main" id="{1B36FFF9-461F-40F9-85E3-EAAF641C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4" name="Rectangle 1470">
              <a:extLst>
                <a:ext uri="{FF2B5EF4-FFF2-40B4-BE49-F238E27FC236}">
                  <a16:creationId xmlns:a16="http://schemas.microsoft.com/office/drawing/2014/main" id="{D737E924-1600-437D-996F-C98062524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5" name="Freeform 1471">
              <a:extLst>
                <a:ext uri="{FF2B5EF4-FFF2-40B4-BE49-F238E27FC236}">
                  <a16:creationId xmlns:a16="http://schemas.microsoft.com/office/drawing/2014/main" id="{C7F5AF13-5410-4E19-9D2E-D636A55BE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6" name="Rectangle 1472">
              <a:extLst>
                <a:ext uri="{FF2B5EF4-FFF2-40B4-BE49-F238E27FC236}">
                  <a16:creationId xmlns:a16="http://schemas.microsoft.com/office/drawing/2014/main" id="{B2FE6714-867E-4B3F-A48D-A8B64E4BA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7" name="Freeform 1473">
              <a:extLst>
                <a:ext uri="{FF2B5EF4-FFF2-40B4-BE49-F238E27FC236}">
                  <a16:creationId xmlns:a16="http://schemas.microsoft.com/office/drawing/2014/main" id="{25AF7F5C-55CA-4C07-9595-3FDBE654A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8" name="Rectangle 1474">
              <a:extLst>
                <a:ext uri="{FF2B5EF4-FFF2-40B4-BE49-F238E27FC236}">
                  <a16:creationId xmlns:a16="http://schemas.microsoft.com/office/drawing/2014/main" id="{83F7ED9E-A34A-4131-B210-D7DD6A76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9" name="Freeform 1475">
              <a:extLst>
                <a:ext uri="{FF2B5EF4-FFF2-40B4-BE49-F238E27FC236}">
                  <a16:creationId xmlns:a16="http://schemas.microsoft.com/office/drawing/2014/main" id="{EFCE4053-0F83-4280-972B-62664340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0" name="Rectangle 1476">
              <a:extLst>
                <a:ext uri="{FF2B5EF4-FFF2-40B4-BE49-F238E27FC236}">
                  <a16:creationId xmlns:a16="http://schemas.microsoft.com/office/drawing/2014/main" id="{0F238E56-B710-490B-9EBD-CE0591F93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1" name="Freeform 1477">
              <a:extLst>
                <a:ext uri="{FF2B5EF4-FFF2-40B4-BE49-F238E27FC236}">
                  <a16:creationId xmlns:a16="http://schemas.microsoft.com/office/drawing/2014/main" id="{64237564-0671-428A-AB4F-7615B50FB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2" name="Rectangle 1478">
              <a:extLst>
                <a:ext uri="{FF2B5EF4-FFF2-40B4-BE49-F238E27FC236}">
                  <a16:creationId xmlns:a16="http://schemas.microsoft.com/office/drawing/2014/main" id="{A7FC7139-D1F7-4A15-A93E-E0E7EC51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3" name="Freeform 1479">
              <a:extLst>
                <a:ext uri="{FF2B5EF4-FFF2-40B4-BE49-F238E27FC236}">
                  <a16:creationId xmlns:a16="http://schemas.microsoft.com/office/drawing/2014/main" id="{2C8D306E-0EA1-4E04-9BDF-CF94D4B69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4" name="Rectangle 1480">
              <a:extLst>
                <a:ext uri="{FF2B5EF4-FFF2-40B4-BE49-F238E27FC236}">
                  <a16:creationId xmlns:a16="http://schemas.microsoft.com/office/drawing/2014/main" id="{BF7F218E-B311-4C1B-A038-C4A9A7EC0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5" name="Freeform 1481">
              <a:extLst>
                <a:ext uri="{FF2B5EF4-FFF2-40B4-BE49-F238E27FC236}">
                  <a16:creationId xmlns:a16="http://schemas.microsoft.com/office/drawing/2014/main" id="{A8FB3F26-B866-41C9-88CC-84C15D0E5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6" name="Rectangle 1482">
              <a:extLst>
                <a:ext uri="{FF2B5EF4-FFF2-40B4-BE49-F238E27FC236}">
                  <a16:creationId xmlns:a16="http://schemas.microsoft.com/office/drawing/2014/main" id="{4AC61925-559C-4D73-BC08-6599F5E06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7" name="Freeform 1483">
              <a:extLst>
                <a:ext uri="{FF2B5EF4-FFF2-40B4-BE49-F238E27FC236}">
                  <a16:creationId xmlns:a16="http://schemas.microsoft.com/office/drawing/2014/main" id="{14D5A488-4C60-420F-B755-788D822A5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8" name="Rectangle 1484">
              <a:extLst>
                <a:ext uri="{FF2B5EF4-FFF2-40B4-BE49-F238E27FC236}">
                  <a16:creationId xmlns:a16="http://schemas.microsoft.com/office/drawing/2014/main" id="{1E066F28-4435-41C1-9073-216D5CA05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9" name="Freeform 1485">
              <a:extLst>
                <a:ext uri="{FF2B5EF4-FFF2-40B4-BE49-F238E27FC236}">
                  <a16:creationId xmlns:a16="http://schemas.microsoft.com/office/drawing/2014/main" id="{11B3236E-2384-418D-9CE9-960110D93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0" name="Rectangle 1486">
              <a:extLst>
                <a:ext uri="{FF2B5EF4-FFF2-40B4-BE49-F238E27FC236}">
                  <a16:creationId xmlns:a16="http://schemas.microsoft.com/office/drawing/2014/main" id="{F4A94EFA-D183-40E1-8AAA-8642CF9ED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1" name="Freeform 1487">
              <a:extLst>
                <a:ext uri="{FF2B5EF4-FFF2-40B4-BE49-F238E27FC236}">
                  <a16:creationId xmlns:a16="http://schemas.microsoft.com/office/drawing/2014/main" id="{D1AA5D40-C3B6-4094-B940-AA27143A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2" name="Rectangle 1488">
              <a:extLst>
                <a:ext uri="{FF2B5EF4-FFF2-40B4-BE49-F238E27FC236}">
                  <a16:creationId xmlns:a16="http://schemas.microsoft.com/office/drawing/2014/main" id="{35307F48-E9AD-4A66-9AD8-D5E042091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3" name="Freeform 1489">
              <a:extLst>
                <a:ext uri="{FF2B5EF4-FFF2-40B4-BE49-F238E27FC236}">
                  <a16:creationId xmlns:a16="http://schemas.microsoft.com/office/drawing/2014/main" id="{55B84151-D3D4-46C0-A73E-E0A76B345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4" name="Rectangle 1490">
              <a:extLst>
                <a:ext uri="{FF2B5EF4-FFF2-40B4-BE49-F238E27FC236}">
                  <a16:creationId xmlns:a16="http://schemas.microsoft.com/office/drawing/2014/main" id="{B38E791A-B226-4199-AF77-8BB850E55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5" name="Freeform 1491">
              <a:extLst>
                <a:ext uri="{FF2B5EF4-FFF2-40B4-BE49-F238E27FC236}">
                  <a16:creationId xmlns:a16="http://schemas.microsoft.com/office/drawing/2014/main" id="{DF23633C-4639-4A3D-9F2B-599D52B9B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6" name="Rectangle 1492">
              <a:extLst>
                <a:ext uri="{FF2B5EF4-FFF2-40B4-BE49-F238E27FC236}">
                  <a16:creationId xmlns:a16="http://schemas.microsoft.com/office/drawing/2014/main" id="{E18F15C0-2492-4502-8C39-D8AE0BA93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7" name="Freeform 1493">
              <a:extLst>
                <a:ext uri="{FF2B5EF4-FFF2-40B4-BE49-F238E27FC236}">
                  <a16:creationId xmlns:a16="http://schemas.microsoft.com/office/drawing/2014/main" id="{1830455C-7F4C-46A7-A6D3-A0B3B8534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8" name="Rectangle 1494">
              <a:extLst>
                <a:ext uri="{FF2B5EF4-FFF2-40B4-BE49-F238E27FC236}">
                  <a16:creationId xmlns:a16="http://schemas.microsoft.com/office/drawing/2014/main" id="{42FF0DE7-8BD9-40D8-A174-CF0179A0B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9" name="Freeform 1495">
              <a:extLst>
                <a:ext uri="{FF2B5EF4-FFF2-40B4-BE49-F238E27FC236}">
                  <a16:creationId xmlns:a16="http://schemas.microsoft.com/office/drawing/2014/main" id="{621BB04C-87E3-4C1B-BF63-EE1CF4C9C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0" name="Rectangle 1496">
              <a:extLst>
                <a:ext uri="{FF2B5EF4-FFF2-40B4-BE49-F238E27FC236}">
                  <a16:creationId xmlns:a16="http://schemas.microsoft.com/office/drawing/2014/main" id="{D4B73859-37F5-41CF-B58B-3F3899DF9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1" name="Freeform 1497">
              <a:extLst>
                <a:ext uri="{FF2B5EF4-FFF2-40B4-BE49-F238E27FC236}">
                  <a16:creationId xmlns:a16="http://schemas.microsoft.com/office/drawing/2014/main" id="{C001B046-4755-47B8-A0CF-EE5C16E21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2" name="Rectangle 1498">
              <a:extLst>
                <a:ext uri="{FF2B5EF4-FFF2-40B4-BE49-F238E27FC236}">
                  <a16:creationId xmlns:a16="http://schemas.microsoft.com/office/drawing/2014/main" id="{0AE0EA76-EF0E-4029-A669-DDADC4ECD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3" name="Freeform 1499">
              <a:extLst>
                <a:ext uri="{FF2B5EF4-FFF2-40B4-BE49-F238E27FC236}">
                  <a16:creationId xmlns:a16="http://schemas.microsoft.com/office/drawing/2014/main" id="{6C8DF96E-C922-4A25-82BB-D2E1620C1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4" name="Rectangle 1500">
              <a:extLst>
                <a:ext uri="{FF2B5EF4-FFF2-40B4-BE49-F238E27FC236}">
                  <a16:creationId xmlns:a16="http://schemas.microsoft.com/office/drawing/2014/main" id="{6A3FC3FD-79CD-4FD0-9724-D1BBF7822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5" name="Freeform 1501">
              <a:extLst>
                <a:ext uri="{FF2B5EF4-FFF2-40B4-BE49-F238E27FC236}">
                  <a16:creationId xmlns:a16="http://schemas.microsoft.com/office/drawing/2014/main" id="{D8F91CFF-DDE1-4906-BE39-293C02ECC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6" name="Rectangle 1502">
              <a:extLst>
                <a:ext uri="{FF2B5EF4-FFF2-40B4-BE49-F238E27FC236}">
                  <a16:creationId xmlns:a16="http://schemas.microsoft.com/office/drawing/2014/main" id="{EA05116E-4773-4137-94B2-D196FA4F1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7" name="Freeform 1503">
              <a:extLst>
                <a:ext uri="{FF2B5EF4-FFF2-40B4-BE49-F238E27FC236}">
                  <a16:creationId xmlns:a16="http://schemas.microsoft.com/office/drawing/2014/main" id="{8C9A0915-BEAA-4D14-835C-A15FE85CB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8" name="Rectangle 1504">
              <a:extLst>
                <a:ext uri="{FF2B5EF4-FFF2-40B4-BE49-F238E27FC236}">
                  <a16:creationId xmlns:a16="http://schemas.microsoft.com/office/drawing/2014/main" id="{6D4168F8-2958-4015-AFAB-D5A039AC9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9" name="Freeform 1505">
              <a:extLst>
                <a:ext uri="{FF2B5EF4-FFF2-40B4-BE49-F238E27FC236}">
                  <a16:creationId xmlns:a16="http://schemas.microsoft.com/office/drawing/2014/main" id="{0880753F-B8BB-4AA4-8954-1DEDC6CA8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0" name="Rectangle 1506">
              <a:extLst>
                <a:ext uri="{FF2B5EF4-FFF2-40B4-BE49-F238E27FC236}">
                  <a16:creationId xmlns:a16="http://schemas.microsoft.com/office/drawing/2014/main" id="{C84E5585-FC1B-4E24-BD67-13D812594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1" name="Freeform 1507">
              <a:extLst>
                <a:ext uri="{FF2B5EF4-FFF2-40B4-BE49-F238E27FC236}">
                  <a16:creationId xmlns:a16="http://schemas.microsoft.com/office/drawing/2014/main" id="{45DE8A2F-60CD-4A1A-81AB-A67E51187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2" name="Rectangle 1508">
              <a:extLst>
                <a:ext uri="{FF2B5EF4-FFF2-40B4-BE49-F238E27FC236}">
                  <a16:creationId xmlns:a16="http://schemas.microsoft.com/office/drawing/2014/main" id="{067FDA20-C8F6-43BB-B59A-6954B2EFA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3" name="Freeform 1509">
              <a:extLst>
                <a:ext uri="{FF2B5EF4-FFF2-40B4-BE49-F238E27FC236}">
                  <a16:creationId xmlns:a16="http://schemas.microsoft.com/office/drawing/2014/main" id="{71AD9D78-2909-4EFB-A98D-45206645B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4" name="Rectangle 1510">
              <a:extLst>
                <a:ext uri="{FF2B5EF4-FFF2-40B4-BE49-F238E27FC236}">
                  <a16:creationId xmlns:a16="http://schemas.microsoft.com/office/drawing/2014/main" id="{E9B71062-75C3-42F0-BABA-4BC71175D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5" name="Freeform 1511">
              <a:extLst>
                <a:ext uri="{FF2B5EF4-FFF2-40B4-BE49-F238E27FC236}">
                  <a16:creationId xmlns:a16="http://schemas.microsoft.com/office/drawing/2014/main" id="{5EDD5A4D-74B7-45AF-8C20-395CFFCFB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6" name="Rectangle 1512">
              <a:extLst>
                <a:ext uri="{FF2B5EF4-FFF2-40B4-BE49-F238E27FC236}">
                  <a16:creationId xmlns:a16="http://schemas.microsoft.com/office/drawing/2014/main" id="{01015AC1-B2C2-4A38-A2DC-E51310F4E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7" name="Freeform 1513">
              <a:extLst>
                <a:ext uri="{FF2B5EF4-FFF2-40B4-BE49-F238E27FC236}">
                  <a16:creationId xmlns:a16="http://schemas.microsoft.com/office/drawing/2014/main" id="{CCBE6A5E-821A-46BF-BD24-D68AACDE7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8" name="Rectangle 1514">
              <a:extLst>
                <a:ext uri="{FF2B5EF4-FFF2-40B4-BE49-F238E27FC236}">
                  <a16:creationId xmlns:a16="http://schemas.microsoft.com/office/drawing/2014/main" id="{E632E9B7-3D04-4654-BA67-AE2D778F4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9" name="Freeform 1515">
              <a:extLst>
                <a:ext uri="{FF2B5EF4-FFF2-40B4-BE49-F238E27FC236}">
                  <a16:creationId xmlns:a16="http://schemas.microsoft.com/office/drawing/2014/main" id="{163E619B-0D0D-4413-B7EF-D8161E0A2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0" name="Rectangle 1516">
              <a:extLst>
                <a:ext uri="{FF2B5EF4-FFF2-40B4-BE49-F238E27FC236}">
                  <a16:creationId xmlns:a16="http://schemas.microsoft.com/office/drawing/2014/main" id="{A47C210A-B6AE-4E70-AF4F-807B5A120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1" name="Freeform 1517">
              <a:extLst>
                <a:ext uri="{FF2B5EF4-FFF2-40B4-BE49-F238E27FC236}">
                  <a16:creationId xmlns:a16="http://schemas.microsoft.com/office/drawing/2014/main" id="{138DB700-83CD-40DD-AA2F-2D586CDFD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2" name="Rectangle 1518">
              <a:extLst>
                <a:ext uri="{FF2B5EF4-FFF2-40B4-BE49-F238E27FC236}">
                  <a16:creationId xmlns:a16="http://schemas.microsoft.com/office/drawing/2014/main" id="{2D05726C-082A-40AE-99A1-D2CD64A48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3" name="Freeform 1519">
              <a:extLst>
                <a:ext uri="{FF2B5EF4-FFF2-40B4-BE49-F238E27FC236}">
                  <a16:creationId xmlns:a16="http://schemas.microsoft.com/office/drawing/2014/main" id="{A0120791-5A40-4A86-81AC-31D804E3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4" name="Rectangle 1520">
              <a:extLst>
                <a:ext uri="{FF2B5EF4-FFF2-40B4-BE49-F238E27FC236}">
                  <a16:creationId xmlns:a16="http://schemas.microsoft.com/office/drawing/2014/main" id="{A2345179-BF8E-490D-89F1-8B83333DE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5" name="Freeform 1521">
              <a:extLst>
                <a:ext uri="{FF2B5EF4-FFF2-40B4-BE49-F238E27FC236}">
                  <a16:creationId xmlns:a16="http://schemas.microsoft.com/office/drawing/2014/main" id="{F297630A-3059-45A9-85C8-6C5E9747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6" name="Rectangle 1522">
              <a:extLst>
                <a:ext uri="{FF2B5EF4-FFF2-40B4-BE49-F238E27FC236}">
                  <a16:creationId xmlns:a16="http://schemas.microsoft.com/office/drawing/2014/main" id="{6D1E1E18-1BB8-4819-87C6-802284882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7" name="Freeform 1523">
              <a:extLst>
                <a:ext uri="{FF2B5EF4-FFF2-40B4-BE49-F238E27FC236}">
                  <a16:creationId xmlns:a16="http://schemas.microsoft.com/office/drawing/2014/main" id="{94DC60F4-E18A-4E1E-86F4-F43C91189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8" name="Rectangle 1524">
              <a:extLst>
                <a:ext uri="{FF2B5EF4-FFF2-40B4-BE49-F238E27FC236}">
                  <a16:creationId xmlns:a16="http://schemas.microsoft.com/office/drawing/2014/main" id="{82772386-C691-4B49-9313-075E04B8F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9" name="Freeform 1525">
              <a:extLst>
                <a:ext uri="{FF2B5EF4-FFF2-40B4-BE49-F238E27FC236}">
                  <a16:creationId xmlns:a16="http://schemas.microsoft.com/office/drawing/2014/main" id="{1CBE2686-8187-4FDC-A547-AC5A2652A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0" name="Rectangle 1526">
              <a:extLst>
                <a:ext uri="{FF2B5EF4-FFF2-40B4-BE49-F238E27FC236}">
                  <a16:creationId xmlns:a16="http://schemas.microsoft.com/office/drawing/2014/main" id="{2384DBFE-AF51-4277-8B8D-FDE360977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1" name="Freeform 1527">
              <a:extLst>
                <a:ext uri="{FF2B5EF4-FFF2-40B4-BE49-F238E27FC236}">
                  <a16:creationId xmlns:a16="http://schemas.microsoft.com/office/drawing/2014/main" id="{69A1303C-47A5-4D49-A9AA-2E9D3552F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2" name="Rectangle 1528">
              <a:extLst>
                <a:ext uri="{FF2B5EF4-FFF2-40B4-BE49-F238E27FC236}">
                  <a16:creationId xmlns:a16="http://schemas.microsoft.com/office/drawing/2014/main" id="{4128341C-4B6F-44B3-845F-CCA334FBC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3" name="Freeform 1529">
              <a:extLst>
                <a:ext uri="{FF2B5EF4-FFF2-40B4-BE49-F238E27FC236}">
                  <a16:creationId xmlns:a16="http://schemas.microsoft.com/office/drawing/2014/main" id="{CFD9AD48-6A93-4F91-9AAA-36FA02A51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4" name="Rectangle 1530">
              <a:extLst>
                <a:ext uri="{FF2B5EF4-FFF2-40B4-BE49-F238E27FC236}">
                  <a16:creationId xmlns:a16="http://schemas.microsoft.com/office/drawing/2014/main" id="{E8A8FCA9-55DC-41CD-92F5-629C19D70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5" name="Freeform 1531">
              <a:extLst>
                <a:ext uri="{FF2B5EF4-FFF2-40B4-BE49-F238E27FC236}">
                  <a16:creationId xmlns:a16="http://schemas.microsoft.com/office/drawing/2014/main" id="{1F3ED038-F16F-4017-9B96-440264206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6" name="Rectangle 1532">
              <a:extLst>
                <a:ext uri="{FF2B5EF4-FFF2-40B4-BE49-F238E27FC236}">
                  <a16:creationId xmlns:a16="http://schemas.microsoft.com/office/drawing/2014/main" id="{BD785BBD-B51B-4783-AB3C-61E7A0D65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7" name="Freeform 1533">
              <a:extLst>
                <a:ext uri="{FF2B5EF4-FFF2-40B4-BE49-F238E27FC236}">
                  <a16:creationId xmlns:a16="http://schemas.microsoft.com/office/drawing/2014/main" id="{A114E1DF-D4B2-4760-BADC-67D623F33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8" name="Rectangle 1534">
              <a:extLst>
                <a:ext uri="{FF2B5EF4-FFF2-40B4-BE49-F238E27FC236}">
                  <a16:creationId xmlns:a16="http://schemas.microsoft.com/office/drawing/2014/main" id="{2811C509-DBE4-4D73-8634-C3265BDD4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9" name="Freeform 1535">
              <a:extLst>
                <a:ext uri="{FF2B5EF4-FFF2-40B4-BE49-F238E27FC236}">
                  <a16:creationId xmlns:a16="http://schemas.microsoft.com/office/drawing/2014/main" id="{7BF68315-8CE4-411A-8862-93F52DE58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0" name="Rectangle 1536">
              <a:extLst>
                <a:ext uri="{FF2B5EF4-FFF2-40B4-BE49-F238E27FC236}">
                  <a16:creationId xmlns:a16="http://schemas.microsoft.com/office/drawing/2014/main" id="{304CC3B6-5A4B-48A2-8533-047D36B2B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1" name="Freeform 1537">
              <a:extLst>
                <a:ext uri="{FF2B5EF4-FFF2-40B4-BE49-F238E27FC236}">
                  <a16:creationId xmlns:a16="http://schemas.microsoft.com/office/drawing/2014/main" id="{3B79B0DB-7DB0-4220-B9C7-92AA3B1BA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2" name="Rectangle 1538">
              <a:extLst>
                <a:ext uri="{FF2B5EF4-FFF2-40B4-BE49-F238E27FC236}">
                  <a16:creationId xmlns:a16="http://schemas.microsoft.com/office/drawing/2014/main" id="{126D5AF1-EA60-424A-9CDB-B0892CAC0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3" name="Freeform 1539">
              <a:extLst>
                <a:ext uri="{FF2B5EF4-FFF2-40B4-BE49-F238E27FC236}">
                  <a16:creationId xmlns:a16="http://schemas.microsoft.com/office/drawing/2014/main" id="{799D7F44-AAB2-4B96-95DB-82F933DB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4" name="Rectangle 1540">
              <a:extLst>
                <a:ext uri="{FF2B5EF4-FFF2-40B4-BE49-F238E27FC236}">
                  <a16:creationId xmlns:a16="http://schemas.microsoft.com/office/drawing/2014/main" id="{6235EC9A-4ED2-49B5-B97B-D04A41CE4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5" name="Freeform 1541">
              <a:extLst>
                <a:ext uri="{FF2B5EF4-FFF2-40B4-BE49-F238E27FC236}">
                  <a16:creationId xmlns:a16="http://schemas.microsoft.com/office/drawing/2014/main" id="{E29351F5-FA78-4FC0-9725-7FFA7DB67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6" name="Rectangle 1542">
              <a:extLst>
                <a:ext uri="{FF2B5EF4-FFF2-40B4-BE49-F238E27FC236}">
                  <a16:creationId xmlns:a16="http://schemas.microsoft.com/office/drawing/2014/main" id="{136302D6-B40E-4694-BE48-1BBE23F09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7" name="Freeform 1543">
              <a:extLst>
                <a:ext uri="{FF2B5EF4-FFF2-40B4-BE49-F238E27FC236}">
                  <a16:creationId xmlns:a16="http://schemas.microsoft.com/office/drawing/2014/main" id="{46539A14-92A7-4D95-A6FB-D3101F7F2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8" name="Rectangle 1544">
              <a:extLst>
                <a:ext uri="{FF2B5EF4-FFF2-40B4-BE49-F238E27FC236}">
                  <a16:creationId xmlns:a16="http://schemas.microsoft.com/office/drawing/2014/main" id="{069A1C94-B45C-46DF-ABB6-54514C90A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9" name="Freeform 1545">
              <a:extLst>
                <a:ext uri="{FF2B5EF4-FFF2-40B4-BE49-F238E27FC236}">
                  <a16:creationId xmlns:a16="http://schemas.microsoft.com/office/drawing/2014/main" id="{54261F47-671B-4895-9B1E-B50883616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0" name="Rectangle 1546">
              <a:extLst>
                <a:ext uri="{FF2B5EF4-FFF2-40B4-BE49-F238E27FC236}">
                  <a16:creationId xmlns:a16="http://schemas.microsoft.com/office/drawing/2014/main" id="{2B7C17C6-581E-4638-BCD8-7E0BC8F6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1" name="Freeform 1547">
              <a:extLst>
                <a:ext uri="{FF2B5EF4-FFF2-40B4-BE49-F238E27FC236}">
                  <a16:creationId xmlns:a16="http://schemas.microsoft.com/office/drawing/2014/main" id="{1059F877-4F55-41FD-A3A1-BD03FBE26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2" name="Rectangle 1548">
              <a:extLst>
                <a:ext uri="{FF2B5EF4-FFF2-40B4-BE49-F238E27FC236}">
                  <a16:creationId xmlns:a16="http://schemas.microsoft.com/office/drawing/2014/main" id="{887FD2B9-E26B-475F-A876-6A3A5FEB0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3" name="Freeform 1549">
              <a:extLst>
                <a:ext uri="{FF2B5EF4-FFF2-40B4-BE49-F238E27FC236}">
                  <a16:creationId xmlns:a16="http://schemas.microsoft.com/office/drawing/2014/main" id="{1BFCA297-6394-4301-B7D3-8D7DBD2EE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4" name="Rectangle 1550">
              <a:extLst>
                <a:ext uri="{FF2B5EF4-FFF2-40B4-BE49-F238E27FC236}">
                  <a16:creationId xmlns:a16="http://schemas.microsoft.com/office/drawing/2014/main" id="{7AE4FB0A-3953-42B2-8203-4B641C90C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5" name="Freeform 1551">
              <a:extLst>
                <a:ext uri="{FF2B5EF4-FFF2-40B4-BE49-F238E27FC236}">
                  <a16:creationId xmlns:a16="http://schemas.microsoft.com/office/drawing/2014/main" id="{FDEAA420-6868-413B-BD91-DD1EC48C6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6" name="Rectangle 1552">
              <a:extLst>
                <a:ext uri="{FF2B5EF4-FFF2-40B4-BE49-F238E27FC236}">
                  <a16:creationId xmlns:a16="http://schemas.microsoft.com/office/drawing/2014/main" id="{3138BB4A-F9A1-4AC2-A2CA-B1FA502BC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7" name="Freeform 1553">
              <a:extLst>
                <a:ext uri="{FF2B5EF4-FFF2-40B4-BE49-F238E27FC236}">
                  <a16:creationId xmlns:a16="http://schemas.microsoft.com/office/drawing/2014/main" id="{51E82AD4-0300-49E0-9795-FFEC1D626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8" name="Rectangle 1554">
              <a:extLst>
                <a:ext uri="{FF2B5EF4-FFF2-40B4-BE49-F238E27FC236}">
                  <a16:creationId xmlns:a16="http://schemas.microsoft.com/office/drawing/2014/main" id="{86FDA345-A3A3-474D-B390-5E2F3CFD5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9" name="Freeform 1555">
              <a:extLst>
                <a:ext uri="{FF2B5EF4-FFF2-40B4-BE49-F238E27FC236}">
                  <a16:creationId xmlns:a16="http://schemas.microsoft.com/office/drawing/2014/main" id="{9254844F-9F2E-46E5-8FBD-C8575C09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0" name="Rectangle 1556">
              <a:extLst>
                <a:ext uri="{FF2B5EF4-FFF2-40B4-BE49-F238E27FC236}">
                  <a16:creationId xmlns:a16="http://schemas.microsoft.com/office/drawing/2014/main" id="{97D7FADE-36BF-47AD-A5C0-9201D9735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1" name="Freeform 1557">
              <a:extLst>
                <a:ext uri="{FF2B5EF4-FFF2-40B4-BE49-F238E27FC236}">
                  <a16:creationId xmlns:a16="http://schemas.microsoft.com/office/drawing/2014/main" id="{33730A6C-207C-419E-B030-4D3955582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2" name="Rectangle 1558">
              <a:extLst>
                <a:ext uri="{FF2B5EF4-FFF2-40B4-BE49-F238E27FC236}">
                  <a16:creationId xmlns:a16="http://schemas.microsoft.com/office/drawing/2014/main" id="{087730DD-23F6-4E29-A56F-CA3B7BF24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3" name="Freeform 1559">
              <a:extLst>
                <a:ext uri="{FF2B5EF4-FFF2-40B4-BE49-F238E27FC236}">
                  <a16:creationId xmlns:a16="http://schemas.microsoft.com/office/drawing/2014/main" id="{64CB30D2-7697-4ED2-AFBE-BB5064BD1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4" name="Rectangle 1560">
              <a:extLst>
                <a:ext uri="{FF2B5EF4-FFF2-40B4-BE49-F238E27FC236}">
                  <a16:creationId xmlns:a16="http://schemas.microsoft.com/office/drawing/2014/main" id="{5CBED014-40A3-4942-9D14-A533BBEAE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5" name="Freeform 1561">
              <a:extLst>
                <a:ext uri="{FF2B5EF4-FFF2-40B4-BE49-F238E27FC236}">
                  <a16:creationId xmlns:a16="http://schemas.microsoft.com/office/drawing/2014/main" id="{A8129264-8A10-4920-9FD5-12FE7F335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6" name="Rectangle 1562">
              <a:extLst>
                <a:ext uri="{FF2B5EF4-FFF2-40B4-BE49-F238E27FC236}">
                  <a16:creationId xmlns:a16="http://schemas.microsoft.com/office/drawing/2014/main" id="{870D9CBC-BC6A-4BAE-8EEC-48797B227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7" name="Freeform 1563">
              <a:extLst>
                <a:ext uri="{FF2B5EF4-FFF2-40B4-BE49-F238E27FC236}">
                  <a16:creationId xmlns:a16="http://schemas.microsoft.com/office/drawing/2014/main" id="{F35AB720-80C9-41DF-B034-9A296418F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8" name="Rectangle 1564">
              <a:extLst>
                <a:ext uri="{FF2B5EF4-FFF2-40B4-BE49-F238E27FC236}">
                  <a16:creationId xmlns:a16="http://schemas.microsoft.com/office/drawing/2014/main" id="{6BC929B6-B6E1-43F6-B4EA-FE63F979B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9" name="Freeform 1565">
              <a:extLst>
                <a:ext uri="{FF2B5EF4-FFF2-40B4-BE49-F238E27FC236}">
                  <a16:creationId xmlns:a16="http://schemas.microsoft.com/office/drawing/2014/main" id="{24BC61A8-F013-497A-A0B7-18671E57E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0" name="Rectangle 1566">
              <a:extLst>
                <a:ext uri="{FF2B5EF4-FFF2-40B4-BE49-F238E27FC236}">
                  <a16:creationId xmlns:a16="http://schemas.microsoft.com/office/drawing/2014/main" id="{59AFB13B-E878-4EBC-AC37-0A30437C6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1" name="Freeform 1567">
              <a:extLst>
                <a:ext uri="{FF2B5EF4-FFF2-40B4-BE49-F238E27FC236}">
                  <a16:creationId xmlns:a16="http://schemas.microsoft.com/office/drawing/2014/main" id="{14A6F7E6-8C7E-4460-A72B-70478E695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2" name="Rectangle 1568">
              <a:extLst>
                <a:ext uri="{FF2B5EF4-FFF2-40B4-BE49-F238E27FC236}">
                  <a16:creationId xmlns:a16="http://schemas.microsoft.com/office/drawing/2014/main" id="{A58D7812-E8B6-4340-B64F-6324DE46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3" name="Freeform 1569">
              <a:extLst>
                <a:ext uri="{FF2B5EF4-FFF2-40B4-BE49-F238E27FC236}">
                  <a16:creationId xmlns:a16="http://schemas.microsoft.com/office/drawing/2014/main" id="{C1A18D02-5070-4554-A025-58B59D20D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4" name="Rectangle 1570">
              <a:extLst>
                <a:ext uri="{FF2B5EF4-FFF2-40B4-BE49-F238E27FC236}">
                  <a16:creationId xmlns:a16="http://schemas.microsoft.com/office/drawing/2014/main" id="{85A23531-785F-44E9-B5D9-2D55E16B4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5" name="Freeform 1571">
              <a:extLst>
                <a:ext uri="{FF2B5EF4-FFF2-40B4-BE49-F238E27FC236}">
                  <a16:creationId xmlns:a16="http://schemas.microsoft.com/office/drawing/2014/main" id="{2867E5AA-1EAB-49C9-BC8D-8F12A6FFE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6" name="Rectangle 1572">
              <a:extLst>
                <a:ext uri="{FF2B5EF4-FFF2-40B4-BE49-F238E27FC236}">
                  <a16:creationId xmlns:a16="http://schemas.microsoft.com/office/drawing/2014/main" id="{32BAAE88-EF99-4A84-AAE3-1B9D6A3DB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7" name="Freeform 1573">
              <a:extLst>
                <a:ext uri="{FF2B5EF4-FFF2-40B4-BE49-F238E27FC236}">
                  <a16:creationId xmlns:a16="http://schemas.microsoft.com/office/drawing/2014/main" id="{B72E03FE-BA9D-4910-A6D3-46F4F2F83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8" name="Rectangle 1574">
              <a:extLst>
                <a:ext uri="{FF2B5EF4-FFF2-40B4-BE49-F238E27FC236}">
                  <a16:creationId xmlns:a16="http://schemas.microsoft.com/office/drawing/2014/main" id="{07A982CB-B0EC-4992-A139-85177BEBF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9" name="Freeform 1575">
              <a:extLst>
                <a:ext uri="{FF2B5EF4-FFF2-40B4-BE49-F238E27FC236}">
                  <a16:creationId xmlns:a16="http://schemas.microsoft.com/office/drawing/2014/main" id="{B2D272E3-F69B-431F-92CF-C63538A38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0" name="Rectangle 1576">
              <a:extLst>
                <a:ext uri="{FF2B5EF4-FFF2-40B4-BE49-F238E27FC236}">
                  <a16:creationId xmlns:a16="http://schemas.microsoft.com/office/drawing/2014/main" id="{37E79AA8-8821-411A-B29B-3A9C30D8F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1" name="Freeform 1577">
              <a:extLst>
                <a:ext uri="{FF2B5EF4-FFF2-40B4-BE49-F238E27FC236}">
                  <a16:creationId xmlns:a16="http://schemas.microsoft.com/office/drawing/2014/main" id="{3D85774A-2A1F-4EB3-8B20-24CAB5DF1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2" name="Rectangle 1578">
              <a:extLst>
                <a:ext uri="{FF2B5EF4-FFF2-40B4-BE49-F238E27FC236}">
                  <a16:creationId xmlns:a16="http://schemas.microsoft.com/office/drawing/2014/main" id="{65D13E6A-7BAB-4AF7-8763-27A17B3A3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3" name="Freeform 1579">
              <a:extLst>
                <a:ext uri="{FF2B5EF4-FFF2-40B4-BE49-F238E27FC236}">
                  <a16:creationId xmlns:a16="http://schemas.microsoft.com/office/drawing/2014/main" id="{4E804CE3-B8E0-4146-80A5-8FDB51B1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4" name="Rectangle 1580">
              <a:extLst>
                <a:ext uri="{FF2B5EF4-FFF2-40B4-BE49-F238E27FC236}">
                  <a16:creationId xmlns:a16="http://schemas.microsoft.com/office/drawing/2014/main" id="{C997B870-F787-43BD-AF40-C5B850106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5" name="Freeform 1581">
              <a:extLst>
                <a:ext uri="{FF2B5EF4-FFF2-40B4-BE49-F238E27FC236}">
                  <a16:creationId xmlns:a16="http://schemas.microsoft.com/office/drawing/2014/main" id="{5A00B864-974B-47EB-88A4-FDCA6AFC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6" name="Rectangle 1582">
              <a:extLst>
                <a:ext uri="{FF2B5EF4-FFF2-40B4-BE49-F238E27FC236}">
                  <a16:creationId xmlns:a16="http://schemas.microsoft.com/office/drawing/2014/main" id="{46D0CCA8-DB60-4CFD-8526-41265760D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7" name="Freeform 1583">
              <a:extLst>
                <a:ext uri="{FF2B5EF4-FFF2-40B4-BE49-F238E27FC236}">
                  <a16:creationId xmlns:a16="http://schemas.microsoft.com/office/drawing/2014/main" id="{460A16E8-B850-4A42-AA85-B801542F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8" name="Rectangle 1584">
              <a:extLst>
                <a:ext uri="{FF2B5EF4-FFF2-40B4-BE49-F238E27FC236}">
                  <a16:creationId xmlns:a16="http://schemas.microsoft.com/office/drawing/2014/main" id="{D3F8557C-ACCF-4255-8A99-54D5CB0D0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9" name="Freeform 1585">
              <a:extLst>
                <a:ext uri="{FF2B5EF4-FFF2-40B4-BE49-F238E27FC236}">
                  <a16:creationId xmlns:a16="http://schemas.microsoft.com/office/drawing/2014/main" id="{BFF4D2F8-E93A-4485-8BD8-3B202D77D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0" name="Rectangle 1586">
              <a:extLst>
                <a:ext uri="{FF2B5EF4-FFF2-40B4-BE49-F238E27FC236}">
                  <a16:creationId xmlns:a16="http://schemas.microsoft.com/office/drawing/2014/main" id="{6AEA1043-2A6B-456A-B03D-911411188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1" name="Freeform 1587">
              <a:extLst>
                <a:ext uri="{FF2B5EF4-FFF2-40B4-BE49-F238E27FC236}">
                  <a16:creationId xmlns:a16="http://schemas.microsoft.com/office/drawing/2014/main" id="{D01970A2-A397-4AE6-931C-0E79D350A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2" name="Rectangle 1588">
              <a:extLst>
                <a:ext uri="{FF2B5EF4-FFF2-40B4-BE49-F238E27FC236}">
                  <a16:creationId xmlns:a16="http://schemas.microsoft.com/office/drawing/2014/main" id="{9371D337-2DC5-4CA2-8397-792550FC3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3" name="Freeform 1589">
              <a:extLst>
                <a:ext uri="{FF2B5EF4-FFF2-40B4-BE49-F238E27FC236}">
                  <a16:creationId xmlns:a16="http://schemas.microsoft.com/office/drawing/2014/main" id="{144E38D1-4135-4DA8-A51F-1CC80C919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4" name="Rectangle 1590">
              <a:extLst>
                <a:ext uri="{FF2B5EF4-FFF2-40B4-BE49-F238E27FC236}">
                  <a16:creationId xmlns:a16="http://schemas.microsoft.com/office/drawing/2014/main" id="{FE3DD774-5BFE-489F-AF1E-410060889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5" name="Freeform 1591">
              <a:extLst>
                <a:ext uri="{FF2B5EF4-FFF2-40B4-BE49-F238E27FC236}">
                  <a16:creationId xmlns:a16="http://schemas.microsoft.com/office/drawing/2014/main" id="{49314384-D8D7-4130-8F19-BA71DC247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6" name="Rectangle 1592">
              <a:extLst>
                <a:ext uri="{FF2B5EF4-FFF2-40B4-BE49-F238E27FC236}">
                  <a16:creationId xmlns:a16="http://schemas.microsoft.com/office/drawing/2014/main" id="{36935165-E9BB-407E-A354-52CB70C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7" name="Freeform 1593">
              <a:extLst>
                <a:ext uri="{FF2B5EF4-FFF2-40B4-BE49-F238E27FC236}">
                  <a16:creationId xmlns:a16="http://schemas.microsoft.com/office/drawing/2014/main" id="{34A9BC42-D1CE-46A3-B8DB-9291DFB66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8" name="Rectangle 1594">
              <a:extLst>
                <a:ext uri="{FF2B5EF4-FFF2-40B4-BE49-F238E27FC236}">
                  <a16:creationId xmlns:a16="http://schemas.microsoft.com/office/drawing/2014/main" id="{CFF69185-00E6-4DB0-887D-4F8BCB9E5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9" name="Freeform 1595">
              <a:extLst>
                <a:ext uri="{FF2B5EF4-FFF2-40B4-BE49-F238E27FC236}">
                  <a16:creationId xmlns:a16="http://schemas.microsoft.com/office/drawing/2014/main" id="{E0C47EC4-BBA5-4B5E-BC7F-902F161B8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0" name="Rectangle 1596">
              <a:extLst>
                <a:ext uri="{FF2B5EF4-FFF2-40B4-BE49-F238E27FC236}">
                  <a16:creationId xmlns:a16="http://schemas.microsoft.com/office/drawing/2014/main" id="{74E15F4E-6C69-481E-A944-CE909C747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1" name="Freeform 1597">
              <a:extLst>
                <a:ext uri="{FF2B5EF4-FFF2-40B4-BE49-F238E27FC236}">
                  <a16:creationId xmlns:a16="http://schemas.microsoft.com/office/drawing/2014/main" id="{5EF64421-7E01-42A3-8202-E23ED0350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2" name="Rectangle 1598">
              <a:extLst>
                <a:ext uri="{FF2B5EF4-FFF2-40B4-BE49-F238E27FC236}">
                  <a16:creationId xmlns:a16="http://schemas.microsoft.com/office/drawing/2014/main" id="{A056FA4B-5F5D-43E0-82E3-08F4D7544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3" name="Freeform 1599">
              <a:extLst>
                <a:ext uri="{FF2B5EF4-FFF2-40B4-BE49-F238E27FC236}">
                  <a16:creationId xmlns:a16="http://schemas.microsoft.com/office/drawing/2014/main" id="{AAC9C968-E26F-4766-BF8A-44A0A3221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4" name="Rectangle 1600">
              <a:extLst>
                <a:ext uri="{FF2B5EF4-FFF2-40B4-BE49-F238E27FC236}">
                  <a16:creationId xmlns:a16="http://schemas.microsoft.com/office/drawing/2014/main" id="{3734E61A-2C8C-48D6-B745-EAC51082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5" name="Freeform 1601">
              <a:extLst>
                <a:ext uri="{FF2B5EF4-FFF2-40B4-BE49-F238E27FC236}">
                  <a16:creationId xmlns:a16="http://schemas.microsoft.com/office/drawing/2014/main" id="{7548219D-5219-405D-88C6-242C995DE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6" name="Rectangle 1602">
              <a:extLst>
                <a:ext uri="{FF2B5EF4-FFF2-40B4-BE49-F238E27FC236}">
                  <a16:creationId xmlns:a16="http://schemas.microsoft.com/office/drawing/2014/main" id="{8B1B617E-946A-409D-AC40-193C0F077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7" name="Freeform 1603">
              <a:extLst>
                <a:ext uri="{FF2B5EF4-FFF2-40B4-BE49-F238E27FC236}">
                  <a16:creationId xmlns:a16="http://schemas.microsoft.com/office/drawing/2014/main" id="{FCA149A6-B506-4C64-89C7-F57ABA205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8" name="Rectangle 1604">
              <a:extLst>
                <a:ext uri="{FF2B5EF4-FFF2-40B4-BE49-F238E27FC236}">
                  <a16:creationId xmlns:a16="http://schemas.microsoft.com/office/drawing/2014/main" id="{0658B56F-5E03-4F56-84A6-07D507EDB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9" name="Freeform 1605">
              <a:extLst>
                <a:ext uri="{FF2B5EF4-FFF2-40B4-BE49-F238E27FC236}">
                  <a16:creationId xmlns:a16="http://schemas.microsoft.com/office/drawing/2014/main" id="{4A377CBE-A4DA-40FE-8002-54D6FEB7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0" name="Rectangle 1606">
              <a:extLst>
                <a:ext uri="{FF2B5EF4-FFF2-40B4-BE49-F238E27FC236}">
                  <a16:creationId xmlns:a16="http://schemas.microsoft.com/office/drawing/2014/main" id="{360EDD20-7A34-4721-97BF-35350446E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1" name="Freeform 1607">
              <a:extLst>
                <a:ext uri="{FF2B5EF4-FFF2-40B4-BE49-F238E27FC236}">
                  <a16:creationId xmlns:a16="http://schemas.microsoft.com/office/drawing/2014/main" id="{09D2CC4D-DC87-4949-A1B6-ABFEB817F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2" name="Rectangle 1608">
              <a:extLst>
                <a:ext uri="{FF2B5EF4-FFF2-40B4-BE49-F238E27FC236}">
                  <a16:creationId xmlns:a16="http://schemas.microsoft.com/office/drawing/2014/main" id="{0D6B3297-3B17-409C-B523-5CFA435F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3" name="Freeform 1609">
              <a:extLst>
                <a:ext uri="{FF2B5EF4-FFF2-40B4-BE49-F238E27FC236}">
                  <a16:creationId xmlns:a16="http://schemas.microsoft.com/office/drawing/2014/main" id="{5ACCED01-36F0-4455-936E-0A3EAA40A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4" name="Rectangle 1610">
              <a:extLst>
                <a:ext uri="{FF2B5EF4-FFF2-40B4-BE49-F238E27FC236}">
                  <a16:creationId xmlns:a16="http://schemas.microsoft.com/office/drawing/2014/main" id="{EC13204B-1385-4981-B9E4-731C8AD7B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5" name="Freeform 1611">
              <a:extLst>
                <a:ext uri="{FF2B5EF4-FFF2-40B4-BE49-F238E27FC236}">
                  <a16:creationId xmlns:a16="http://schemas.microsoft.com/office/drawing/2014/main" id="{41F56908-6108-4BC4-89D6-DE45DD616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3" name="Group 1813">
            <a:extLst>
              <a:ext uri="{FF2B5EF4-FFF2-40B4-BE49-F238E27FC236}">
                <a16:creationId xmlns:a16="http://schemas.microsoft.com/office/drawing/2014/main" id="{EECA2CBF-FE9B-4E66-8014-3682526EC9BA}"/>
              </a:ext>
            </a:extLst>
          </p:cNvPr>
          <p:cNvGrpSpPr>
            <a:grpSpLocks/>
          </p:cNvGrpSpPr>
          <p:nvPr/>
        </p:nvGrpSpPr>
        <p:grpSpPr bwMode="auto">
          <a:xfrm>
            <a:off x="1238250" y="4362450"/>
            <a:ext cx="9525" cy="4763"/>
            <a:chOff x="780" y="2748"/>
            <a:chExt cx="6" cy="3"/>
          </a:xfrm>
        </p:grpSpPr>
        <p:sp>
          <p:nvSpPr>
            <p:cNvPr id="3746" name="Rectangle 1613">
              <a:extLst>
                <a:ext uri="{FF2B5EF4-FFF2-40B4-BE49-F238E27FC236}">
                  <a16:creationId xmlns:a16="http://schemas.microsoft.com/office/drawing/2014/main" id="{2A93DD98-289F-42BA-82B7-1BCEF0FFD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7" name="Freeform 1614">
              <a:extLst>
                <a:ext uri="{FF2B5EF4-FFF2-40B4-BE49-F238E27FC236}">
                  <a16:creationId xmlns:a16="http://schemas.microsoft.com/office/drawing/2014/main" id="{920AEAAE-6A2E-4431-A9FA-597E741E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8" name="Rectangle 1615">
              <a:extLst>
                <a:ext uri="{FF2B5EF4-FFF2-40B4-BE49-F238E27FC236}">
                  <a16:creationId xmlns:a16="http://schemas.microsoft.com/office/drawing/2014/main" id="{DBFA3EB2-1D8D-4B93-A529-E1F4B380C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9" name="Freeform 1616">
              <a:extLst>
                <a:ext uri="{FF2B5EF4-FFF2-40B4-BE49-F238E27FC236}">
                  <a16:creationId xmlns:a16="http://schemas.microsoft.com/office/drawing/2014/main" id="{713CCE40-971B-4875-BBEA-463C92403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0" name="Rectangle 1617">
              <a:extLst>
                <a:ext uri="{FF2B5EF4-FFF2-40B4-BE49-F238E27FC236}">
                  <a16:creationId xmlns:a16="http://schemas.microsoft.com/office/drawing/2014/main" id="{A25EC38F-F237-4350-8C91-A6AE5F280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1" name="Freeform 1618">
              <a:extLst>
                <a:ext uri="{FF2B5EF4-FFF2-40B4-BE49-F238E27FC236}">
                  <a16:creationId xmlns:a16="http://schemas.microsoft.com/office/drawing/2014/main" id="{44765645-CDA4-4F4A-B335-23CE0DAFB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2" name="Rectangle 1619">
              <a:extLst>
                <a:ext uri="{FF2B5EF4-FFF2-40B4-BE49-F238E27FC236}">
                  <a16:creationId xmlns:a16="http://schemas.microsoft.com/office/drawing/2014/main" id="{D2EA7FE0-DE28-422A-8C6C-A7903AF33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3" name="Freeform 1620">
              <a:extLst>
                <a:ext uri="{FF2B5EF4-FFF2-40B4-BE49-F238E27FC236}">
                  <a16:creationId xmlns:a16="http://schemas.microsoft.com/office/drawing/2014/main" id="{A4BB7684-8D88-402C-BC3A-1CAE9290E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4" name="Rectangle 1621">
              <a:extLst>
                <a:ext uri="{FF2B5EF4-FFF2-40B4-BE49-F238E27FC236}">
                  <a16:creationId xmlns:a16="http://schemas.microsoft.com/office/drawing/2014/main" id="{E458C8C3-B624-4386-A1BF-3ADB09ACE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5" name="Freeform 1622">
              <a:extLst>
                <a:ext uri="{FF2B5EF4-FFF2-40B4-BE49-F238E27FC236}">
                  <a16:creationId xmlns:a16="http://schemas.microsoft.com/office/drawing/2014/main" id="{5AD58280-9FC9-4BCB-8BF0-95FB006F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6" name="Rectangle 1623">
              <a:extLst>
                <a:ext uri="{FF2B5EF4-FFF2-40B4-BE49-F238E27FC236}">
                  <a16:creationId xmlns:a16="http://schemas.microsoft.com/office/drawing/2014/main" id="{81D4A1B4-E9D2-44CB-A95A-04710F094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7" name="Freeform 1624">
              <a:extLst>
                <a:ext uri="{FF2B5EF4-FFF2-40B4-BE49-F238E27FC236}">
                  <a16:creationId xmlns:a16="http://schemas.microsoft.com/office/drawing/2014/main" id="{36E88005-0A8C-4D8F-B157-42986BD8C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8" name="Rectangle 1625">
              <a:extLst>
                <a:ext uri="{FF2B5EF4-FFF2-40B4-BE49-F238E27FC236}">
                  <a16:creationId xmlns:a16="http://schemas.microsoft.com/office/drawing/2014/main" id="{26793332-4D0C-4E62-A61D-6AD372161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9" name="Freeform 1626">
              <a:extLst>
                <a:ext uri="{FF2B5EF4-FFF2-40B4-BE49-F238E27FC236}">
                  <a16:creationId xmlns:a16="http://schemas.microsoft.com/office/drawing/2014/main" id="{B5B4427C-AFEC-4258-B1F4-2E9113B3C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0" name="Rectangle 1627">
              <a:extLst>
                <a:ext uri="{FF2B5EF4-FFF2-40B4-BE49-F238E27FC236}">
                  <a16:creationId xmlns:a16="http://schemas.microsoft.com/office/drawing/2014/main" id="{FF7126F8-7F04-4F7B-BA55-C5454E75F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1" name="Freeform 1628">
              <a:extLst>
                <a:ext uri="{FF2B5EF4-FFF2-40B4-BE49-F238E27FC236}">
                  <a16:creationId xmlns:a16="http://schemas.microsoft.com/office/drawing/2014/main" id="{12021733-D133-4DE1-8F43-55BF2D876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2" name="Rectangle 1629">
              <a:extLst>
                <a:ext uri="{FF2B5EF4-FFF2-40B4-BE49-F238E27FC236}">
                  <a16:creationId xmlns:a16="http://schemas.microsoft.com/office/drawing/2014/main" id="{9ACA6EC1-22C5-4245-B985-068AD0FB4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3" name="Freeform 1630">
              <a:extLst>
                <a:ext uri="{FF2B5EF4-FFF2-40B4-BE49-F238E27FC236}">
                  <a16:creationId xmlns:a16="http://schemas.microsoft.com/office/drawing/2014/main" id="{49ECD1FA-E2E9-4674-B600-BAB3E015A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4" name="Rectangle 1631">
              <a:extLst>
                <a:ext uri="{FF2B5EF4-FFF2-40B4-BE49-F238E27FC236}">
                  <a16:creationId xmlns:a16="http://schemas.microsoft.com/office/drawing/2014/main" id="{B4C1BCED-BD16-440E-A026-1E869BF5A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5" name="Freeform 1632">
              <a:extLst>
                <a:ext uri="{FF2B5EF4-FFF2-40B4-BE49-F238E27FC236}">
                  <a16:creationId xmlns:a16="http://schemas.microsoft.com/office/drawing/2014/main" id="{C5212471-88B3-4D76-AE13-6A759F49D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6" name="Rectangle 1633">
              <a:extLst>
                <a:ext uri="{FF2B5EF4-FFF2-40B4-BE49-F238E27FC236}">
                  <a16:creationId xmlns:a16="http://schemas.microsoft.com/office/drawing/2014/main" id="{38B33AEA-E5E7-48FB-9E52-E7DB3F37B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7" name="Freeform 1634">
              <a:extLst>
                <a:ext uri="{FF2B5EF4-FFF2-40B4-BE49-F238E27FC236}">
                  <a16:creationId xmlns:a16="http://schemas.microsoft.com/office/drawing/2014/main" id="{3EBCB8F6-E933-4EE6-8D93-43DA19AF2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8" name="Rectangle 1635">
              <a:extLst>
                <a:ext uri="{FF2B5EF4-FFF2-40B4-BE49-F238E27FC236}">
                  <a16:creationId xmlns:a16="http://schemas.microsoft.com/office/drawing/2014/main" id="{8C4EAAD0-CED3-4656-ACB7-DA9F213EB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9" name="Freeform 1636">
              <a:extLst>
                <a:ext uri="{FF2B5EF4-FFF2-40B4-BE49-F238E27FC236}">
                  <a16:creationId xmlns:a16="http://schemas.microsoft.com/office/drawing/2014/main" id="{A18E9022-89E5-4986-85A9-0C63A00FF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0" name="Rectangle 1637">
              <a:extLst>
                <a:ext uri="{FF2B5EF4-FFF2-40B4-BE49-F238E27FC236}">
                  <a16:creationId xmlns:a16="http://schemas.microsoft.com/office/drawing/2014/main" id="{53A279EC-0129-4110-ABD9-151B561E2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1" name="Freeform 1638">
              <a:extLst>
                <a:ext uri="{FF2B5EF4-FFF2-40B4-BE49-F238E27FC236}">
                  <a16:creationId xmlns:a16="http://schemas.microsoft.com/office/drawing/2014/main" id="{D5830469-8FA6-45A2-83EC-286C1C312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2" name="Rectangle 1639">
              <a:extLst>
                <a:ext uri="{FF2B5EF4-FFF2-40B4-BE49-F238E27FC236}">
                  <a16:creationId xmlns:a16="http://schemas.microsoft.com/office/drawing/2014/main" id="{EBCC7637-A05E-4C8C-8002-FAAB96945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3" name="Freeform 1640">
              <a:extLst>
                <a:ext uri="{FF2B5EF4-FFF2-40B4-BE49-F238E27FC236}">
                  <a16:creationId xmlns:a16="http://schemas.microsoft.com/office/drawing/2014/main" id="{4C3A4FC4-009B-4ADA-87B0-EC6B976A1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4" name="Rectangle 1641">
              <a:extLst>
                <a:ext uri="{FF2B5EF4-FFF2-40B4-BE49-F238E27FC236}">
                  <a16:creationId xmlns:a16="http://schemas.microsoft.com/office/drawing/2014/main" id="{F1BC2446-C8D0-484B-A2ED-36FE8F3E4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5" name="Freeform 1642">
              <a:extLst>
                <a:ext uri="{FF2B5EF4-FFF2-40B4-BE49-F238E27FC236}">
                  <a16:creationId xmlns:a16="http://schemas.microsoft.com/office/drawing/2014/main" id="{3CCF3DD4-AB14-4D7D-9C7F-FF757D072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6" name="Rectangle 1643">
              <a:extLst>
                <a:ext uri="{FF2B5EF4-FFF2-40B4-BE49-F238E27FC236}">
                  <a16:creationId xmlns:a16="http://schemas.microsoft.com/office/drawing/2014/main" id="{BFFC4CC7-7947-4010-9154-EBD73374B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7" name="Freeform 1644">
              <a:extLst>
                <a:ext uri="{FF2B5EF4-FFF2-40B4-BE49-F238E27FC236}">
                  <a16:creationId xmlns:a16="http://schemas.microsoft.com/office/drawing/2014/main" id="{6213679E-9A4A-43DB-9D8E-F85CF726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8" name="Rectangle 1645">
              <a:extLst>
                <a:ext uri="{FF2B5EF4-FFF2-40B4-BE49-F238E27FC236}">
                  <a16:creationId xmlns:a16="http://schemas.microsoft.com/office/drawing/2014/main" id="{B0319821-CE60-4AB7-90ED-B86858689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9" name="Freeform 1646">
              <a:extLst>
                <a:ext uri="{FF2B5EF4-FFF2-40B4-BE49-F238E27FC236}">
                  <a16:creationId xmlns:a16="http://schemas.microsoft.com/office/drawing/2014/main" id="{F5056C12-CDC2-4F25-9DC1-A5C312F9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0" name="Rectangle 1647">
              <a:extLst>
                <a:ext uri="{FF2B5EF4-FFF2-40B4-BE49-F238E27FC236}">
                  <a16:creationId xmlns:a16="http://schemas.microsoft.com/office/drawing/2014/main" id="{4F2E40E2-5F4A-410F-9E4A-87AC60BEE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1" name="Freeform 1648">
              <a:extLst>
                <a:ext uri="{FF2B5EF4-FFF2-40B4-BE49-F238E27FC236}">
                  <a16:creationId xmlns:a16="http://schemas.microsoft.com/office/drawing/2014/main" id="{9D586A2A-803B-497B-9F89-54A41FB45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2" name="Rectangle 1649">
              <a:extLst>
                <a:ext uri="{FF2B5EF4-FFF2-40B4-BE49-F238E27FC236}">
                  <a16:creationId xmlns:a16="http://schemas.microsoft.com/office/drawing/2014/main" id="{D38D00F2-1565-4B50-83B8-534A210CD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3" name="Freeform 1650">
              <a:extLst>
                <a:ext uri="{FF2B5EF4-FFF2-40B4-BE49-F238E27FC236}">
                  <a16:creationId xmlns:a16="http://schemas.microsoft.com/office/drawing/2014/main" id="{DE1D909A-1318-4C91-A5D9-936135DAA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4" name="Rectangle 1651">
              <a:extLst>
                <a:ext uri="{FF2B5EF4-FFF2-40B4-BE49-F238E27FC236}">
                  <a16:creationId xmlns:a16="http://schemas.microsoft.com/office/drawing/2014/main" id="{615103DA-E16A-431D-8B55-7200DD344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5" name="Freeform 1652">
              <a:extLst>
                <a:ext uri="{FF2B5EF4-FFF2-40B4-BE49-F238E27FC236}">
                  <a16:creationId xmlns:a16="http://schemas.microsoft.com/office/drawing/2014/main" id="{CA4B18B6-27AD-485C-A0DA-690BC31AD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6" name="Rectangle 1653">
              <a:extLst>
                <a:ext uri="{FF2B5EF4-FFF2-40B4-BE49-F238E27FC236}">
                  <a16:creationId xmlns:a16="http://schemas.microsoft.com/office/drawing/2014/main" id="{BD16C962-6314-4701-BDCB-6A1819174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7" name="Freeform 1654">
              <a:extLst>
                <a:ext uri="{FF2B5EF4-FFF2-40B4-BE49-F238E27FC236}">
                  <a16:creationId xmlns:a16="http://schemas.microsoft.com/office/drawing/2014/main" id="{CDC61ED7-5FA5-4CD3-B345-C77A8DD5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8" name="Rectangle 1655">
              <a:extLst>
                <a:ext uri="{FF2B5EF4-FFF2-40B4-BE49-F238E27FC236}">
                  <a16:creationId xmlns:a16="http://schemas.microsoft.com/office/drawing/2014/main" id="{A16E0E0E-F1A0-458C-8DA1-41C885317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9" name="Freeform 1656">
              <a:extLst>
                <a:ext uri="{FF2B5EF4-FFF2-40B4-BE49-F238E27FC236}">
                  <a16:creationId xmlns:a16="http://schemas.microsoft.com/office/drawing/2014/main" id="{FCF528AB-A58B-4559-B138-8C615B978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0" name="Rectangle 1657">
              <a:extLst>
                <a:ext uri="{FF2B5EF4-FFF2-40B4-BE49-F238E27FC236}">
                  <a16:creationId xmlns:a16="http://schemas.microsoft.com/office/drawing/2014/main" id="{2BE324BC-F8AD-442A-9156-A34F47303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1" name="Freeform 1658">
              <a:extLst>
                <a:ext uri="{FF2B5EF4-FFF2-40B4-BE49-F238E27FC236}">
                  <a16:creationId xmlns:a16="http://schemas.microsoft.com/office/drawing/2014/main" id="{42EEFDA4-AA0A-49DA-8C31-6AE5BB6B0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2" name="Rectangle 1659">
              <a:extLst>
                <a:ext uri="{FF2B5EF4-FFF2-40B4-BE49-F238E27FC236}">
                  <a16:creationId xmlns:a16="http://schemas.microsoft.com/office/drawing/2014/main" id="{014DC3B2-B742-4B39-B2C3-2F9E8E2AE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3" name="Freeform 1660">
              <a:extLst>
                <a:ext uri="{FF2B5EF4-FFF2-40B4-BE49-F238E27FC236}">
                  <a16:creationId xmlns:a16="http://schemas.microsoft.com/office/drawing/2014/main" id="{5548124E-C023-4AC1-A97C-B85777CD9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4" name="Rectangle 1661">
              <a:extLst>
                <a:ext uri="{FF2B5EF4-FFF2-40B4-BE49-F238E27FC236}">
                  <a16:creationId xmlns:a16="http://schemas.microsoft.com/office/drawing/2014/main" id="{D07EF01E-6C0A-4DCA-910C-3AF84EE2D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5" name="Freeform 1662">
              <a:extLst>
                <a:ext uri="{FF2B5EF4-FFF2-40B4-BE49-F238E27FC236}">
                  <a16:creationId xmlns:a16="http://schemas.microsoft.com/office/drawing/2014/main" id="{40F36F40-7445-4B16-A108-6623A4619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6" name="Rectangle 1663">
              <a:extLst>
                <a:ext uri="{FF2B5EF4-FFF2-40B4-BE49-F238E27FC236}">
                  <a16:creationId xmlns:a16="http://schemas.microsoft.com/office/drawing/2014/main" id="{9575702E-7EED-4708-B3F0-99B05A20E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7" name="Freeform 1664">
              <a:extLst>
                <a:ext uri="{FF2B5EF4-FFF2-40B4-BE49-F238E27FC236}">
                  <a16:creationId xmlns:a16="http://schemas.microsoft.com/office/drawing/2014/main" id="{AF279972-B352-4814-BEE1-E692CFE5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8" name="Rectangle 1665">
              <a:extLst>
                <a:ext uri="{FF2B5EF4-FFF2-40B4-BE49-F238E27FC236}">
                  <a16:creationId xmlns:a16="http://schemas.microsoft.com/office/drawing/2014/main" id="{885E4D94-39B4-478E-BE8E-C7CC19CEA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9" name="Freeform 1666">
              <a:extLst>
                <a:ext uri="{FF2B5EF4-FFF2-40B4-BE49-F238E27FC236}">
                  <a16:creationId xmlns:a16="http://schemas.microsoft.com/office/drawing/2014/main" id="{7B4CBCAC-27BB-4358-AA4C-E29E2042B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0" name="Rectangle 1667">
              <a:extLst>
                <a:ext uri="{FF2B5EF4-FFF2-40B4-BE49-F238E27FC236}">
                  <a16:creationId xmlns:a16="http://schemas.microsoft.com/office/drawing/2014/main" id="{0DE83D5A-239E-48CB-9671-BDC0742D6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1" name="Freeform 1668">
              <a:extLst>
                <a:ext uri="{FF2B5EF4-FFF2-40B4-BE49-F238E27FC236}">
                  <a16:creationId xmlns:a16="http://schemas.microsoft.com/office/drawing/2014/main" id="{F5FAE8B0-6B21-483B-B88E-6703AB517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2" name="Rectangle 1669">
              <a:extLst>
                <a:ext uri="{FF2B5EF4-FFF2-40B4-BE49-F238E27FC236}">
                  <a16:creationId xmlns:a16="http://schemas.microsoft.com/office/drawing/2014/main" id="{F78CF390-5EC9-4962-919E-5D8CE29AB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3" name="Freeform 1670">
              <a:extLst>
                <a:ext uri="{FF2B5EF4-FFF2-40B4-BE49-F238E27FC236}">
                  <a16:creationId xmlns:a16="http://schemas.microsoft.com/office/drawing/2014/main" id="{5D862464-99A1-4185-9C9C-BBAA8A0B9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4" name="Rectangle 1671">
              <a:extLst>
                <a:ext uri="{FF2B5EF4-FFF2-40B4-BE49-F238E27FC236}">
                  <a16:creationId xmlns:a16="http://schemas.microsoft.com/office/drawing/2014/main" id="{32C0F9C0-869F-471E-9DFA-BFA1D398E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5" name="Freeform 1672">
              <a:extLst>
                <a:ext uri="{FF2B5EF4-FFF2-40B4-BE49-F238E27FC236}">
                  <a16:creationId xmlns:a16="http://schemas.microsoft.com/office/drawing/2014/main" id="{5BB9F7B2-BF40-4B2F-874A-2EA166079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6" name="Rectangle 1673">
              <a:extLst>
                <a:ext uri="{FF2B5EF4-FFF2-40B4-BE49-F238E27FC236}">
                  <a16:creationId xmlns:a16="http://schemas.microsoft.com/office/drawing/2014/main" id="{D8A168A5-9930-4F3E-AC41-315EF3325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7" name="Freeform 1674">
              <a:extLst>
                <a:ext uri="{FF2B5EF4-FFF2-40B4-BE49-F238E27FC236}">
                  <a16:creationId xmlns:a16="http://schemas.microsoft.com/office/drawing/2014/main" id="{6185E3E1-E655-403D-A3E7-01897B246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8" name="Rectangle 1675">
              <a:extLst>
                <a:ext uri="{FF2B5EF4-FFF2-40B4-BE49-F238E27FC236}">
                  <a16:creationId xmlns:a16="http://schemas.microsoft.com/office/drawing/2014/main" id="{ED9FBBEF-9D98-4B9F-9115-D3F4F158B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9" name="Freeform 1676">
              <a:extLst>
                <a:ext uri="{FF2B5EF4-FFF2-40B4-BE49-F238E27FC236}">
                  <a16:creationId xmlns:a16="http://schemas.microsoft.com/office/drawing/2014/main" id="{8992A0A0-48B6-48B8-8501-7C22C8397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0" name="Rectangle 1677">
              <a:extLst>
                <a:ext uri="{FF2B5EF4-FFF2-40B4-BE49-F238E27FC236}">
                  <a16:creationId xmlns:a16="http://schemas.microsoft.com/office/drawing/2014/main" id="{6E9A87CF-144B-48B0-83CC-568C481B7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1" name="Freeform 1678">
              <a:extLst>
                <a:ext uri="{FF2B5EF4-FFF2-40B4-BE49-F238E27FC236}">
                  <a16:creationId xmlns:a16="http://schemas.microsoft.com/office/drawing/2014/main" id="{47F7A046-6B71-4AEA-8B2C-9AC8EB8CA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2" name="Rectangle 1679">
              <a:extLst>
                <a:ext uri="{FF2B5EF4-FFF2-40B4-BE49-F238E27FC236}">
                  <a16:creationId xmlns:a16="http://schemas.microsoft.com/office/drawing/2014/main" id="{90ADE48E-965B-4B57-97AC-1BB3467E6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3" name="Freeform 1680">
              <a:extLst>
                <a:ext uri="{FF2B5EF4-FFF2-40B4-BE49-F238E27FC236}">
                  <a16:creationId xmlns:a16="http://schemas.microsoft.com/office/drawing/2014/main" id="{8750F677-E138-4873-B736-46177D02E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4" name="Rectangle 1681">
              <a:extLst>
                <a:ext uri="{FF2B5EF4-FFF2-40B4-BE49-F238E27FC236}">
                  <a16:creationId xmlns:a16="http://schemas.microsoft.com/office/drawing/2014/main" id="{0CDC1ABA-597A-41C0-AE52-0A1EF99F6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5" name="Freeform 1682">
              <a:extLst>
                <a:ext uri="{FF2B5EF4-FFF2-40B4-BE49-F238E27FC236}">
                  <a16:creationId xmlns:a16="http://schemas.microsoft.com/office/drawing/2014/main" id="{48A61D2E-649C-4E39-93A1-7901BA84B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6" name="Rectangle 1683">
              <a:extLst>
                <a:ext uri="{FF2B5EF4-FFF2-40B4-BE49-F238E27FC236}">
                  <a16:creationId xmlns:a16="http://schemas.microsoft.com/office/drawing/2014/main" id="{8A1A16DD-16DA-4602-B252-53BAC5D95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7" name="Freeform 1684">
              <a:extLst>
                <a:ext uri="{FF2B5EF4-FFF2-40B4-BE49-F238E27FC236}">
                  <a16:creationId xmlns:a16="http://schemas.microsoft.com/office/drawing/2014/main" id="{9DCF6C8B-EC9E-43C0-BA56-330FC5A68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8" name="Rectangle 1685">
              <a:extLst>
                <a:ext uri="{FF2B5EF4-FFF2-40B4-BE49-F238E27FC236}">
                  <a16:creationId xmlns:a16="http://schemas.microsoft.com/office/drawing/2014/main" id="{8C9B1085-6468-4FFF-8B38-C6E3D8877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9" name="Freeform 1686">
              <a:extLst>
                <a:ext uri="{FF2B5EF4-FFF2-40B4-BE49-F238E27FC236}">
                  <a16:creationId xmlns:a16="http://schemas.microsoft.com/office/drawing/2014/main" id="{38A4A623-3153-4E49-BD89-27683EC1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0" name="Rectangle 1687">
              <a:extLst>
                <a:ext uri="{FF2B5EF4-FFF2-40B4-BE49-F238E27FC236}">
                  <a16:creationId xmlns:a16="http://schemas.microsoft.com/office/drawing/2014/main" id="{4D0CB300-C3F9-4066-80CE-EBBC299F6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1" name="Freeform 1688">
              <a:extLst>
                <a:ext uri="{FF2B5EF4-FFF2-40B4-BE49-F238E27FC236}">
                  <a16:creationId xmlns:a16="http://schemas.microsoft.com/office/drawing/2014/main" id="{27D32132-E2A0-4B7C-9B59-DE663ABE1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2" name="Rectangle 1689">
              <a:extLst>
                <a:ext uri="{FF2B5EF4-FFF2-40B4-BE49-F238E27FC236}">
                  <a16:creationId xmlns:a16="http://schemas.microsoft.com/office/drawing/2014/main" id="{83639608-5948-49A5-80BE-307B0EEB7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3" name="Freeform 1690">
              <a:extLst>
                <a:ext uri="{FF2B5EF4-FFF2-40B4-BE49-F238E27FC236}">
                  <a16:creationId xmlns:a16="http://schemas.microsoft.com/office/drawing/2014/main" id="{03BFDC89-6179-4611-93AB-77079874D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4" name="Rectangle 1691">
              <a:extLst>
                <a:ext uri="{FF2B5EF4-FFF2-40B4-BE49-F238E27FC236}">
                  <a16:creationId xmlns:a16="http://schemas.microsoft.com/office/drawing/2014/main" id="{41B527CA-5C06-4082-8F06-8933D833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5" name="Freeform 1692">
              <a:extLst>
                <a:ext uri="{FF2B5EF4-FFF2-40B4-BE49-F238E27FC236}">
                  <a16:creationId xmlns:a16="http://schemas.microsoft.com/office/drawing/2014/main" id="{1BAFB86C-E79A-4AE4-9AC8-A16112BE0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6" name="Rectangle 1693">
              <a:extLst>
                <a:ext uri="{FF2B5EF4-FFF2-40B4-BE49-F238E27FC236}">
                  <a16:creationId xmlns:a16="http://schemas.microsoft.com/office/drawing/2014/main" id="{3BA24B20-3966-4179-8038-CB06B9831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7" name="Freeform 1694">
              <a:extLst>
                <a:ext uri="{FF2B5EF4-FFF2-40B4-BE49-F238E27FC236}">
                  <a16:creationId xmlns:a16="http://schemas.microsoft.com/office/drawing/2014/main" id="{0E4208A6-1D27-438D-86E9-61A6C9FF3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8" name="Rectangle 1695">
              <a:extLst>
                <a:ext uri="{FF2B5EF4-FFF2-40B4-BE49-F238E27FC236}">
                  <a16:creationId xmlns:a16="http://schemas.microsoft.com/office/drawing/2014/main" id="{DDA3C1AB-1604-4B85-ACF8-41A19D8AD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9" name="Freeform 1696">
              <a:extLst>
                <a:ext uri="{FF2B5EF4-FFF2-40B4-BE49-F238E27FC236}">
                  <a16:creationId xmlns:a16="http://schemas.microsoft.com/office/drawing/2014/main" id="{AC67A1A3-D998-479B-AF0E-79C65A55C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0" name="Rectangle 1697">
              <a:extLst>
                <a:ext uri="{FF2B5EF4-FFF2-40B4-BE49-F238E27FC236}">
                  <a16:creationId xmlns:a16="http://schemas.microsoft.com/office/drawing/2014/main" id="{BC57B43A-FEB7-4DCE-B32D-0C7AB2A00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1" name="Freeform 1698">
              <a:extLst>
                <a:ext uri="{FF2B5EF4-FFF2-40B4-BE49-F238E27FC236}">
                  <a16:creationId xmlns:a16="http://schemas.microsoft.com/office/drawing/2014/main" id="{8ADAA2A3-1F69-43C3-8DCD-D6477C0A5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2" name="Rectangle 1699">
              <a:extLst>
                <a:ext uri="{FF2B5EF4-FFF2-40B4-BE49-F238E27FC236}">
                  <a16:creationId xmlns:a16="http://schemas.microsoft.com/office/drawing/2014/main" id="{B562D11F-84D3-471A-9B12-6235BD31D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3" name="Freeform 1700">
              <a:extLst>
                <a:ext uri="{FF2B5EF4-FFF2-40B4-BE49-F238E27FC236}">
                  <a16:creationId xmlns:a16="http://schemas.microsoft.com/office/drawing/2014/main" id="{D2921ACF-7F71-4EFD-AE09-BF16BE7D4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4" name="Rectangle 1701">
              <a:extLst>
                <a:ext uri="{FF2B5EF4-FFF2-40B4-BE49-F238E27FC236}">
                  <a16:creationId xmlns:a16="http://schemas.microsoft.com/office/drawing/2014/main" id="{622492EA-55BD-4DDC-A7CF-9EC1AF389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5" name="Freeform 1702">
              <a:extLst>
                <a:ext uri="{FF2B5EF4-FFF2-40B4-BE49-F238E27FC236}">
                  <a16:creationId xmlns:a16="http://schemas.microsoft.com/office/drawing/2014/main" id="{2AD598E5-F5B3-403E-B70B-76FDAD3B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6" name="Rectangle 1703">
              <a:extLst>
                <a:ext uri="{FF2B5EF4-FFF2-40B4-BE49-F238E27FC236}">
                  <a16:creationId xmlns:a16="http://schemas.microsoft.com/office/drawing/2014/main" id="{C6E15A24-B21D-4EA5-9E8A-E2183DA6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7" name="Freeform 1704">
              <a:extLst>
                <a:ext uri="{FF2B5EF4-FFF2-40B4-BE49-F238E27FC236}">
                  <a16:creationId xmlns:a16="http://schemas.microsoft.com/office/drawing/2014/main" id="{61F3A12F-63BB-4DB6-938C-2F7BE2AC9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8" name="Rectangle 1705">
              <a:extLst>
                <a:ext uri="{FF2B5EF4-FFF2-40B4-BE49-F238E27FC236}">
                  <a16:creationId xmlns:a16="http://schemas.microsoft.com/office/drawing/2014/main" id="{0BFBE887-1048-41A4-BB6D-75B0BE03E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9" name="Freeform 1706">
              <a:extLst>
                <a:ext uri="{FF2B5EF4-FFF2-40B4-BE49-F238E27FC236}">
                  <a16:creationId xmlns:a16="http://schemas.microsoft.com/office/drawing/2014/main" id="{225539BF-B4D3-4F21-BD99-95F4FDC0F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0" name="Rectangle 1707">
              <a:extLst>
                <a:ext uri="{FF2B5EF4-FFF2-40B4-BE49-F238E27FC236}">
                  <a16:creationId xmlns:a16="http://schemas.microsoft.com/office/drawing/2014/main" id="{19459297-03AB-41CB-93B3-B77B25D8B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1" name="Freeform 1708">
              <a:extLst>
                <a:ext uri="{FF2B5EF4-FFF2-40B4-BE49-F238E27FC236}">
                  <a16:creationId xmlns:a16="http://schemas.microsoft.com/office/drawing/2014/main" id="{CE2AA962-8C66-48B0-8A16-75BB70F9D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2" name="Rectangle 1709">
              <a:extLst>
                <a:ext uri="{FF2B5EF4-FFF2-40B4-BE49-F238E27FC236}">
                  <a16:creationId xmlns:a16="http://schemas.microsoft.com/office/drawing/2014/main" id="{D84AA42C-34DF-4481-896C-985BB5981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3" name="Freeform 1710">
              <a:extLst>
                <a:ext uri="{FF2B5EF4-FFF2-40B4-BE49-F238E27FC236}">
                  <a16:creationId xmlns:a16="http://schemas.microsoft.com/office/drawing/2014/main" id="{EB0017ED-7766-41C3-910B-07D676BB5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4" name="Rectangle 1711">
              <a:extLst>
                <a:ext uri="{FF2B5EF4-FFF2-40B4-BE49-F238E27FC236}">
                  <a16:creationId xmlns:a16="http://schemas.microsoft.com/office/drawing/2014/main" id="{66B4AB2A-8F4B-4A55-8429-4D309F2A7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5" name="Freeform 1712">
              <a:extLst>
                <a:ext uri="{FF2B5EF4-FFF2-40B4-BE49-F238E27FC236}">
                  <a16:creationId xmlns:a16="http://schemas.microsoft.com/office/drawing/2014/main" id="{5BCA669B-FA97-4E5A-8884-1B941BEDD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6" name="Rectangle 1713">
              <a:extLst>
                <a:ext uri="{FF2B5EF4-FFF2-40B4-BE49-F238E27FC236}">
                  <a16:creationId xmlns:a16="http://schemas.microsoft.com/office/drawing/2014/main" id="{F284DD90-4B92-4373-8591-0C4EFC4F8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7" name="Freeform 1714">
              <a:extLst>
                <a:ext uri="{FF2B5EF4-FFF2-40B4-BE49-F238E27FC236}">
                  <a16:creationId xmlns:a16="http://schemas.microsoft.com/office/drawing/2014/main" id="{50B61B77-C8E9-4367-9A0C-B4488CB83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8" name="Rectangle 1715">
              <a:extLst>
                <a:ext uri="{FF2B5EF4-FFF2-40B4-BE49-F238E27FC236}">
                  <a16:creationId xmlns:a16="http://schemas.microsoft.com/office/drawing/2014/main" id="{66EB9EF8-71F1-466D-B719-C7476CB9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9" name="Freeform 1716">
              <a:extLst>
                <a:ext uri="{FF2B5EF4-FFF2-40B4-BE49-F238E27FC236}">
                  <a16:creationId xmlns:a16="http://schemas.microsoft.com/office/drawing/2014/main" id="{DEC24623-C9EE-4331-A52C-E85F03EFC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0" name="Rectangle 1717">
              <a:extLst>
                <a:ext uri="{FF2B5EF4-FFF2-40B4-BE49-F238E27FC236}">
                  <a16:creationId xmlns:a16="http://schemas.microsoft.com/office/drawing/2014/main" id="{3823355F-53CB-4BD3-82A0-EA681B8CA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1" name="Freeform 1718">
              <a:extLst>
                <a:ext uri="{FF2B5EF4-FFF2-40B4-BE49-F238E27FC236}">
                  <a16:creationId xmlns:a16="http://schemas.microsoft.com/office/drawing/2014/main" id="{E608C00B-EC0F-46DB-9F0D-432D6D8F7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2" name="Rectangle 1719">
              <a:extLst>
                <a:ext uri="{FF2B5EF4-FFF2-40B4-BE49-F238E27FC236}">
                  <a16:creationId xmlns:a16="http://schemas.microsoft.com/office/drawing/2014/main" id="{B85C2BB2-E666-481D-99E2-2DB2F5802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3" name="Freeform 1720">
              <a:extLst>
                <a:ext uri="{FF2B5EF4-FFF2-40B4-BE49-F238E27FC236}">
                  <a16:creationId xmlns:a16="http://schemas.microsoft.com/office/drawing/2014/main" id="{59F7DE10-3B56-4E35-8E6A-9EB4606CA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4" name="Rectangle 1721">
              <a:extLst>
                <a:ext uri="{FF2B5EF4-FFF2-40B4-BE49-F238E27FC236}">
                  <a16:creationId xmlns:a16="http://schemas.microsoft.com/office/drawing/2014/main" id="{B3CFF55A-572F-4AC8-A147-5BB9A22D4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5" name="Freeform 1722">
              <a:extLst>
                <a:ext uri="{FF2B5EF4-FFF2-40B4-BE49-F238E27FC236}">
                  <a16:creationId xmlns:a16="http://schemas.microsoft.com/office/drawing/2014/main" id="{7AB99307-6F43-4F01-BD49-CB30F716F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6" name="Rectangle 1723">
              <a:extLst>
                <a:ext uri="{FF2B5EF4-FFF2-40B4-BE49-F238E27FC236}">
                  <a16:creationId xmlns:a16="http://schemas.microsoft.com/office/drawing/2014/main" id="{092D2064-3A51-4229-85E9-8DC508F01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7" name="Freeform 1724">
              <a:extLst>
                <a:ext uri="{FF2B5EF4-FFF2-40B4-BE49-F238E27FC236}">
                  <a16:creationId xmlns:a16="http://schemas.microsoft.com/office/drawing/2014/main" id="{10061D82-D422-429A-8534-A888338CD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8" name="Rectangle 1725">
              <a:extLst>
                <a:ext uri="{FF2B5EF4-FFF2-40B4-BE49-F238E27FC236}">
                  <a16:creationId xmlns:a16="http://schemas.microsoft.com/office/drawing/2014/main" id="{F1F760BB-1A30-419A-861A-C7D9C830A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9" name="Freeform 1726">
              <a:extLst>
                <a:ext uri="{FF2B5EF4-FFF2-40B4-BE49-F238E27FC236}">
                  <a16:creationId xmlns:a16="http://schemas.microsoft.com/office/drawing/2014/main" id="{164E9F90-ED32-4834-B471-3A0956C5A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0" name="Rectangle 1727">
              <a:extLst>
                <a:ext uri="{FF2B5EF4-FFF2-40B4-BE49-F238E27FC236}">
                  <a16:creationId xmlns:a16="http://schemas.microsoft.com/office/drawing/2014/main" id="{7C05BCE7-EAE2-4A6A-892D-852E652CB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1" name="Freeform 1728">
              <a:extLst>
                <a:ext uri="{FF2B5EF4-FFF2-40B4-BE49-F238E27FC236}">
                  <a16:creationId xmlns:a16="http://schemas.microsoft.com/office/drawing/2014/main" id="{3D812486-3894-4B63-B057-98B070773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2" name="Rectangle 1729">
              <a:extLst>
                <a:ext uri="{FF2B5EF4-FFF2-40B4-BE49-F238E27FC236}">
                  <a16:creationId xmlns:a16="http://schemas.microsoft.com/office/drawing/2014/main" id="{3645B634-409C-4784-8C13-2C4F70723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3" name="Freeform 1730">
              <a:extLst>
                <a:ext uri="{FF2B5EF4-FFF2-40B4-BE49-F238E27FC236}">
                  <a16:creationId xmlns:a16="http://schemas.microsoft.com/office/drawing/2014/main" id="{22A77D31-D212-41CF-ADC0-5BF72F2F0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4" name="Rectangle 1731">
              <a:extLst>
                <a:ext uri="{FF2B5EF4-FFF2-40B4-BE49-F238E27FC236}">
                  <a16:creationId xmlns:a16="http://schemas.microsoft.com/office/drawing/2014/main" id="{AA9D55A5-EC69-4709-9EE3-FDA7AE8C5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5" name="Freeform 1732">
              <a:extLst>
                <a:ext uri="{FF2B5EF4-FFF2-40B4-BE49-F238E27FC236}">
                  <a16:creationId xmlns:a16="http://schemas.microsoft.com/office/drawing/2014/main" id="{6B4AA35A-BF30-4930-A54A-68281A744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6" name="Rectangle 1733">
              <a:extLst>
                <a:ext uri="{FF2B5EF4-FFF2-40B4-BE49-F238E27FC236}">
                  <a16:creationId xmlns:a16="http://schemas.microsoft.com/office/drawing/2014/main" id="{9A998E65-0E63-4751-ABA9-0E25D213C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7" name="Freeform 1734">
              <a:extLst>
                <a:ext uri="{FF2B5EF4-FFF2-40B4-BE49-F238E27FC236}">
                  <a16:creationId xmlns:a16="http://schemas.microsoft.com/office/drawing/2014/main" id="{3A7F8B22-2875-44EA-9E78-6ACA94AE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8" name="Rectangle 1735">
              <a:extLst>
                <a:ext uri="{FF2B5EF4-FFF2-40B4-BE49-F238E27FC236}">
                  <a16:creationId xmlns:a16="http://schemas.microsoft.com/office/drawing/2014/main" id="{4F7452E0-B56E-44A9-AC29-7D96AD7BA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9" name="Freeform 1736">
              <a:extLst>
                <a:ext uri="{FF2B5EF4-FFF2-40B4-BE49-F238E27FC236}">
                  <a16:creationId xmlns:a16="http://schemas.microsoft.com/office/drawing/2014/main" id="{A3003083-9EDD-4B10-B203-8D7C5CC92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0" name="Rectangle 1737">
              <a:extLst>
                <a:ext uri="{FF2B5EF4-FFF2-40B4-BE49-F238E27FC236}">
                  <a16:creationId xmlns:a16="http://schemas.microsoft.com/office/drawing/2014/main" id="{3C3656AF-28CA-469D-A042-9C4F01E78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1" name="Freeform 1738">
              <a:extLst>
                <a:ext uri="{FF2B5EF4-FFF2-40B4-BE49-F238E27FC236}">
                  <a16:creationId xmlns:a16="http://schemas.microsoft.com/office/drawing/2014/main" id="{8F082B41-7A29-424A-82F5-88307A9A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2" name="Rectangle 1739">
              <a:extLst>
                <a:ext uri="{FF2B5EF4-FFF2-40B4-BE49-F238E27FC236}">
                  <a16:creationId xmlns:a16="http://schemas.microsoft.com/office/drawing/2014/main" id="{84EDE6B3-5312-420F-A320-4FD3B25AB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3" name="Freeform 1740">
              <a:extLst>
                <a:ext uri="{FF2B5EF4-FFF2-40B4-BE49-F238E27FC236}">
                  <a16:creationId xmlns:a16="http://schemas.microsoft.com/office/drawing/2014/main" id="{3CAA61DA-16A3-4025-AD0F-A2B2E7636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4" name="Rectangle 1741">
              <a:extLst>
                <a:ext uri="{FF2B5EF4-FFF2-40B4-BE49-F238E27FC236}">
                  <a16:creationId xmlns:a16="http://schemas.microsoft.com/office/drawing/2014/main" id="{E0F882A5-FE2E-4366-B000-3FD44E1F6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5" name="Freeform 1742">
              <a:extLst>
                <a:ext uri="{FF2B5EF4-FFF2-40B4-BE49-F238E27FC236}">
                  <a16:creationId xmlns:a16="http://schemas.microsoft.com/office/drawing/2014/main" id="{86D2CFC6-3400-4880-91AE-3C7D66290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6" name="Rectangle 1743">
              <a:extLst>
                <a:ext uri="{FF2B5EF4-FFF2-40B4-BE49-F238E27FC236}">
                  <a16:creationId xmlns:a16="http://schemas.microsoft.com/office/drawing/2014/main" id="{74565DE4-B169-44DB-8022-A68236285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7" name="Freeform 1744">
              <a:extLst>
                <a:ext uri="{FF2B5EF4-FFF2-40B4-BE49-F238E27FC236}">
                  <a16:creationId xmlns:a16="http://schemas.microsoft.com/office/drawing/2014/main" id="{AE3DC49F-813F-403A-8223-755A4022C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8" name="Rectangle 1745">
              <a:extLst>
                <a:ext uri="{FF2B5EF4-FFF2-40B4-BE49-F238E27FC236}">
                  <a16:creationId xmlns:a16="http://schemas.microsoft.com/office/drawing/2014/main" id="{6F64E5BD-D298-4CA2-AA63-C2A024960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9" name="Freeform 1746">
              <a:extLst>
                <a:ext uri="{FF2B5EF4-FFF2-40B4-BE49-F238E27FC236}">
                  <a16:creationId xmlns:a16="http://schemas.microsoft.com/office/drawing/2014/main" id="{B6DF5C80-F649-433E-A219-C99392B9F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0" name="Rectangle 1747">
              <a:extLst>
                <a:ext uri="{FF2B5EF4-FFF2-40B4-BE49-F238E27FC236}">
                  <a16:creationId xmlns:a16="http://schemas.microsoft.com/office/drawing/2014/main" id="{74614653-BF10-4D0E-B00C-2336D3862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1" name="Freeform 1748">
              <a:extLst>
                <a:ext uri="{FF2B5EF4-FFF2-40B4-BE49-F238E27FC236}">
                  <a16:creationId xmlns:a16="http://schemas.microsoft.com/office/drawing/2014/main" id="{29E7CFCF-0670-4D02-A571-3B72C0455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2" name="Rectangle 1749">
              <a:extLst>
                <a:ext uri="{FF2B5EF4-FFF2-40B4-BE49-F238E27FC236}">
                  <a16:creationId xmlns:a16="http://schemas.microsoft.com/office/drawing/2014/main" id="{A4A2FEA8-48F8-4F10-AEE2-7AA3A1AB1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3" name="Freeform 1750">
              <a:extLst>
                <a:ext uri="{FF2B5EF4-FFF2-40B4-BE49-F238E27FC236}">
                  <a16:creationId xmlns:a16="http://schemas.microsoft.com/office/drawing/2014/main" id="{1813ED74-1211-40E7-BAEB-70621DD4C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4" name="Rectangle 1751">
              <a:extLst>
                <a:ext uri="{FF2B5EF4-FFF2-40B4-BE49-F238E27FC236}">
                  <a16:creationId xmlns:a16="http://schemas.microsoft.com/office/drawing/2014/main" id="{2A780631-F470-4EA3-A559-3DD64843C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5" name="Freeform 1752">
              <a:extLst>
                <a:ext uri="{FF2B5EF4-FFF2-40B4-BE49-F238E27FC236}">
                  <a16:creationId xmlns:a16="http://schemas.microsoft.com/office/drawing/2014/main" id="{D27151D2-73EC-41A0-9371-ABA4D7EE3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6" name="Rectangle 1753">
              <a:extLst>
                <a:ext uri="{FF2B5EF4-FFF2-40B4-BE49-F238E27FC236}">
                  <a16:creationId xmlns:a16="http://schemas.microsoft.com/office/drawing/2014/main" id="{6DFAC989-FAB8-4010-AEA9-DCE96CBAA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7" name="Freeform 1754">
              <a:extLst>
                <a:ext uri="{FF2B5EF4-FFF2-40B4-BE49-F238E27FC236}">
                  <a16:creationId xmlns:a16="http://schemas.microsoft.com/office/drawing/2014/main" id="{867D7F2A-6F61-48F9-AB28-C5DC4B992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8" name="Rectangle 1755">
              <a:extLst>
                <a:ext uri="{FF2B5EF4-FFF2-40B4-BE49-F238E27FC236}">
                  <a16:creationId xmlns:a16="http://schemas.microsoft.com/office/drawing/2014/main" id="{DF7D11CF-354E-4310-9214-3960DEFBC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9" name="Freeform 1756">
              <a:extLst>
                <a:ext uri="{FF2B5EF4-FFF2-40B4-BE49-F238E27FC236}">
                  <a16:creationId xmlns:a16="http://schemas.microsoft.com/office/drawing/2014/main" id="{C787D29F-8AD7-4C46-B023-ACC34C877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0" name="Rectangle 1757">
              <a:extLst>
                <a:ext uri="{FF2B5EF4-FFF2-40B4-BE49-F238E27FC236}">
                  <a16:creationId xmlns:a16="http://schemas.microsoft.com/office/drawing/2014/main" id="{3D44F181-52F1-4C40-A58C-F13877948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1" name="Freeform 1758">
              <a:extLst>
                <a:ext uri="{FF2B5EF4-FFF2-40B4-BE49-F238E27FC236}">
                  <a16:creationId xmlns:a16="http://schemas.microsoft.com/office/drawing/2014/main" id="{011AB956-0256-4985-9C2D-5279CB75B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2" name="Rectangle 1759">
              <a:extLst>
                <a:ext uri="{FF2B5EF4-FFF2-40B4-BE49-F238E27FC236}">
                  <a16:creationId xmlns:a16="http://schemas.microsoft.com/office/drawing/2014/main" id="{7130527B-035E-40CE-9D7F-C367E00F7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3" name="Freeform 1760">
              <a:extLst>
                <a:ext uri="{FF2B5EF4-FFF2-40B4-BE49-F238E27FC236}">
                  <a16:creationId xmlns:a16="http://schemas.microsoft.com/office/drawing/2014/main" id="{CEE52AFD-1F93-4FD7-B062-B20EE1ED3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4" name="Rectangle 1761">
              <a:extLst>
                <a:ext uri="{FF2B5EF4-FFF2-40B4-BE49-F238E27FC236}">
                  <a16:creationId xmlns:a16="http://schemas.microsoft.com/office/drawing/2014/main" id="{F705C0AF-132A-4263-A3E0-D056FFD17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5" name="Freeform 1762">
              <a:extLst>
                <a:ext uri="{FF2B5EF4-FFF2-40B4-BE49-F238E27FC236}">
                  <a16:creationId xmlns:a16="http://schemas.microsoft.com/office/drawing/2014/main" id="{5E3DD0AA-460F-47BC-A22D-D8CECACC3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6" name="Rectangle 1763">
              <a:extLst>
                <a:ext uri="{FF2B5EF4-FFF2-40B4-BE49-F238E27FC236}">
                  <a16:creationId xmlns:a16="http://schemas.microsoft.com/office/drawing/2014/main" id="{078B09A7-6C70-411E-A3E3-710F40871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7" name="Freeform 1764">
              <a:extLst>
                <a:ext uri="{FF2B5EF4-FFF2-40B4-BE49-F238E27FC236}">
                  <a16:creationId xmlns:a16="http://schemas.microsoft.com/office/drawing/2014/main" id="{076A24E5-785A-4C9D-AD4C-75AEA237F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8" name="Rectangle 1765">
              <a:extLst>
                <a:ext uri="{FF2B5EF4-FFF2-40B4-BE49-F238E27FC236}">
                  <a16:creationId xmlns:a16="http://schemas.microsoft.com/office/drawing/2014/main" id="{5688251B-8BC9-45BE-8908-5EA51ECDB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9" name="Freeform 1766">
              <a:extLst>
                <a:ext uri="{FF2B5EF4-FFF2-40B4-BE49-F238E27FC236}">
                  <a16:creationId xmlns:a16="http://schemas.microsoft.com/office/drawing/2014/main" id="{BAE61F79-4FB1-4AA1-B8D3-C7A59915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0" name="Rectangle 1767">
              <a:extLst>
                <a:ext uri="{FF2B5EF4-FFF2-40B4-BE49-F238E27FC236}">
                  <a16:creationId xmlns:a16="http://schemas.microsoft.com/office/drawing/2014/main" id="{D77E7DDE-5CB8-4118-B3D3-5518ED749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1" name="Freeform 1768">
              <a:extLst>
                <a:ext uri="{FF2B5EF4-FFF2-40B4-BE49-F238E27FC236}">
                  <a16:creationId xmlns:a16="http://schemas.microsoft.com/office/drawing/2014/main" id="{58F259F6-C59B-48AC-9A62-1FD812CE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2" name="Rectangle 1769">
              <a:extLst>
                <a:ext uri="{FF2B5EF4-FFF2-40B4-BE49-F238E27FC236}">
                  <a16:creationId xmlns:a16="http://schemas.microsoft.com/office/drawing/2014/main" id="{E16476B1-9118-49A5-B93C-8FAD3A3AB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3" name="Freeform 1770">
              <a:extLst>
                <a:ext uri="{FF2B5EF4-FFF2-40B4-BE49-F238E27FC236}">
                  <a16:creationId xmlns:a16="http://schemas.microsoft.com/office/drawing/2014/main" id="{FAA93610-DB98-4082-9711-C39657221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4" name="Rectangle 1771">
              <a:extLst>
                <a:ext uri="{FF2B5EF4-FFF2-40B4-BE49-F238E27FC236}">
                  <a16:creationId xmlns:a16="http://schemas.microsoft.com/office/drawing/2014/main" id="{62A171FF-F334-452A-AE64-B7EAF2E8B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5" name="Freeform 1772">
              <a:extLst>
                <a:ext uri="{FF2B5EF4-FFF2-40B4-BE49-F238E27FC236}">
                  <a16:creationId xmlns:a16="http://schemas.microsoft.com/office/drawing/2014/main" id="{F56BC5B3-F3B9-4F45-BB85-1BD370C43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6" name="Rectangle 1773">
              <a:extLst>
                <a:ext uri="{FF2B5EF4-FFF2-40B4-BE49-F238E27FC236}">
                  <a16:creationId xmlns:a16="http://schemas.microsoft.com/office/drawing/2014/main" id="{2E782093-5A8C-4FBD-B4B5-447BAECFD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7" name="Freeform 1774">
              <a:extLst>
                <a:ext uri="{FF2B5EF4-FFF2-40B4-BE49-F238E27FC236}">
                  <a16:creationId xmlns:a16="http://schemas.microsoft.com/office/drawing/2014/main" id="{B9225CFD-94E3-4621-B241-E963891AC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8" name="Rectangle 1775">
              <a:extLst>
                <a:ext uri="{FF2B5EF4-FFF2-40B4-BE49-F238E27FC236}">
                  <a16:creationId xmlns:a16="http://schemas.microsoft.com/office/drawing/2014/main" id="{D00372A7-E331-4697-BD4D-D607098CE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9" name="Freeform 1776">
              <a:extLst>
                <a:ext uri="{FF2B5EF4-FFF2-40B4-BE49-F238E27FC236}">
                  <a16:creationId xmlns:a16="http://schemas.microsoft.com/office/drawing/2014/main" id="{C76FBC9B-6471-4589-9071-19B475C5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0" name="Rectangle 1777">
              <a:extLst>
                <a:ext uri="{FF2B5EF4-FFF2-40B4-BE49-F238E27FC236}">
                  <a16:creationId xmlns:a16="http://schemas.microsoft.com/office/drawing/2014/main" id="{6B29817D-3A9A-4BD5-BEED-3CF4E3DE1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1" name="Freeform 1778">
              <a:extLst>
                <a:ext uri="{FF2B5EF4-FFF2-40B4-BE49-F238E27FC236}">
                  <a16:creationId xmlns:a16="http://schemas.microsoft.com/office/drawing/2014/main" id="{239517EF-63D9-460E-88FC-12A3622E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2" name="Rectangle 1779">
              <a:extLst>
                <a:ext uri="{FF2B5EF4-FFF2-40B4-BE49-F238E27FC236}">
                  <a16:creationId xmlns:a16="http://schemas.microsoft.com/office/drawing/2014/main" id="{77097933-9F04-4285-8FE7-4460EDA4E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3" name="Freeform 1780">
              <a:extLst>
                <a:ext uri="{FF2B5EF4-FFF2-40B4-BE49-F238E27FC236}">
                  <a16:creationId xmlns:a16="http://schemas.microsoft.com/office/drawing/2014/main" id="{E2EF9BB2-635D-4166-88CD-40DEFFBC9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4" name="Rectangle 1781">
              <a:extLst>
                <a:ext uri="{FF2B5EF4-FFF2-40B4-BE49-F238E27FC236}">
                  <a16:creationId xmlns:a16="http://schemas.microsoft.com/office/drawing/2014/main" id="{4D2DBCF4-40D6-4151-90E3-7264410EA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5" name="Freeform 1782">
              <a:extLst>
                <a:ext uri="{FF2B5EF4-FFF2-40B4-BE49-F238E27FC236}">
                  <a16:creationId xmlns:a16="http://schemas.microsoft.com/office/drawing/2014/main" id="{DBF5225F-F352-44D4-98C6-C86DD9EB7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6" name="Rectangle 1783">
              <a:extLst>
                <a:ext uri="{FF2B5EF4-FFF2-40B4-BE49-F238E27FC236}">
                  <a16:creationId xmlns:a16="http://schemas.microsoft.com/office/drawing/2014/main" id="{536C2312-96D3-4CC4-98F6-6E42CA0AD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7" name="Freeform 1784">
              <a:extLst>
                <a:ext uri="{FF2B5EF4-FFF2-40B4-BE49-F238E27FC236}">
                  <a16:creationId xmlns:a16="http://schemas.microsoft.com/office/drawing/2014/main" id="{7517256A-E13D-441B-ACA2-5CE46D096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8" name="Rectangle 1785">
              <a:extLst>
                <a:ext uri="{FF2B5EF4-FFF2-40B4-BE49-F238E27FC236}">
                  <a16:creationId xmlns:a16="http://schemas.microsoft.com/office/drawing/2014/main" id="{C8013010-992A-4396-8006-4D169017B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9" name="Freeform 1786">
              <a:extLst>
                <a:ext uri="{FF2B5EF4-FFF2-40B4-BE49-F238E27FC236}">
                  <a16:creationId xmlns:a16="http://schemas.microsoft.com/office/drawing/2014/main" id="{B7223CEB-A885-4A51-B664-BA2B741B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0" name="Rectangle 1787">
              <a:extLst>
                <a:ext uri="{FF2B5EF4-FFF2-40B4-BE49-F238E27FC236}">
                  <a16:creationId xmlns:a16="http://schemas.microsoft.com/office/drawing/2014/main" id="{393C8DD4-0F55-4A02-AE69-DE6AA714E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1" name="Freeform 1788">
              <a:extLst>
                <a:ext uri="{FF2B5EF4-FFF2-40B4-BE49-F238E27FC236}">
                  <a16:creationId xmlns:a16="http://schemas.microsoft.com/office/drawing/2014/main" id="{D91DFA1F-EAD3-4227-ACED-67967A7DE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2" name="Rectangle 1789">
              <a:extLst>
                <a:ext uri="{FF2B5EF4-FFF2-40B4-BE49-F238E27FC236}">
                  <a16:creationId xmlns:a16="http://schemas.microsoft.com/office/drawing/2014/main" id="{1322CBC3-8619-42FD-B9D0-0F10B98CE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3" name="Freeform 1790">
              <a:extLst>
                <a:ext uri="{FF2B5EF4-FFF2-40B4-BE49-F238E27FC236}">
                  <a16:creationId xmlns:a16="http://schemas.microsoft.com/office/drawing/2014/main" id="{64E66C92-EE7F-4C51-A1A5-CB2B99397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4" name="Rectangle 1791">
              <a:extLst>
                <a:ext uri="{FF2B5EF4-FFF2-40B4-BE49-F238E27FC236}">
                  <a16:creationId xmlns:a16="http://schemas.microsoft.com/office/drawing/2014/main" id="{AA7D2713-42CE-4C2D-B308-25DCC1BCA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5" name="Freeform 1792">
              <a:extLst>
                <a:ext uri="{FF2B5EF4-FFF2-40B4-BE49-F238E27FC236}">
                  <a16:creationId xmlns:a16="http://schemas.microsoft.com/office/drawing/2014/main" id="{D0ABD362-C240-4223-8B40-14D79A8CE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6" name="Rectangle 1793">
              <a:extLst>
                <a:ext uri="{FF2B5EF4-FFF2-40B4-BE49-F238E27FC236}">
                  <a16:creationId xmlns:a16="http://schemas.microsoft.com/office/drawing/2014/main" id="{CC132BC0-36B8-409D-9140-17E765498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7" name="Freeform 1794">
              <a:extLst>
                <a:ext uri="{FF2B5EF4-FFF2-40B4-BE49-F238E27FC236}">
                  <a16:creationId xmlns:a16="http://schemas.microsoft.com/office/drawing/2014/main" id="{03853A79-E538-47E8-BC7D-F00E14133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8" name="Rectangle 1795">
              <a:extLst>
                <a:ext uri="{FF2B5EF4-FFF2-40B4-BE49-F238E27FC236}">
                  <a16:creationId xmlns:a16="http://schemas.microsoft.com/office/drawing/2014/main" id="{AC78D309-CCE8-46C1-895C-AFA0740DD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9" name="Freeform 1796">
              <a:extLst>
                <a:ext uri="{FF2B5EF4-FFF2-40B4-BE49-F238E27FC236}">
                  <a16:creationId xmlns:a16="http://schemas.microsoft.com/office/drawing/2014/main" id="{7AD17373-598A-4CD5-9773-58F82EBE1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0" name="Rectangle 1797">
              <a:extLst>
                <a:ext uri="{FF2B5EF4-FFF2-40B4-BE49-F238E27FC236}">
                  <a16:creationId xmlns:a16="http://schemas.microsoft.com/office/drawing/2014/main" id="{AC8246D6-545A-4F5D-9048-A80F59CD8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1" name="Freeform 1798">
              <a:extLst>
                <a:ext uri="{FF2B5EF4-FFF2-40B4-BE49-F238E27FC236}">
                  <a16:creationId xmlns:a16="http://schemas.microsoft.com/office/drawing/2014/main" id="{AAB92021-9735-47C0-9720-F677AA53F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2" name="Rectangle 1799">
              <a:extLst>
                <a:ext uri="{FF2B5EF4-FFF2-40B4-BE49-F238E27FC236}">
                  <a16:creationId xmlns:a16="http://schemas.microsoft.com/office/drawing/2014/main" id="{46255608-49C1-42E8-96DE-337084511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3" name="Freeform 1800">
              <a:extLst>
                <a:ext uri="{FF2B5EF4-FFF2-40B4-BE49-F238E27FC236}">
                  <a16:creationId xmlns:a16="http://schemas.microsoft.com/office/drawing/2014/main" id="{B98F6EA8-62A3-4C26-96FA-61745F787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4" name="Rectangle 1801">
              <a:extLst>
                <a:ext uri="{FF2B5EF4-FFF2-40B4-BE49-F238E27FC236}">
                  <a16:creationId xmlns:a16="http://schemas.microsoft.com/office/drawing/2014/main" id="{7C5CA693-E479-4288-8B8B-1F4CF97D7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5" name="Freeform 1802">
              <a:extLst>
                <a:ext uri="{FF2B5EF4-FFF2-40B4-BE49-F238E27FC236}">
                  <a16:creationId xmlns:a16="http://schemas.microsoft.com/office/drawing/2014/main" id="{F0DD4EBA-DFEC-4BFE-B961-5D7FD1370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6" name="Rectangle 1803">
              <a:extLst>
                <a:ext uri="{FF2B5EF4-FFF2-40B4-BE49-F238E27FC236}">
                  <a16:creationId xmlns:a16="http://schemas.microsoft.com/office/drawing/2014/main" id="{63A93D72-B773-480A-86BC-02960427D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7" name="Freeform 1804">
              <a:extLst>
                <a:ext uri="{FF2B5EF4-FFF2-40B4-BE49-F238E27FC236}">
                  <a16:creationId xmlns:a16="http://schemas.microsoft.com/office/drawing/2014/main" id="{23A8D6B9-5727-4198-B0D9-D4E46213F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8" name="Rectangle 1805">
              <a:extLst>
                <a:ext uri="{FF2B5EF4-FFF2-40B4-BE49-F238E27FC236}">
                  <a16:creationId xmlns:a16="http://schemas.microsoft.com/office/drawing/2014/main" id="{19C337CD-93A4-4D3A-98DD-05F8BA0E5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9" name="Freeform 1806">
              <a:extLst>
                <a:ext uri="{FF2B5EF4-FFF2-40B4-BE49-F238E27FC236}">
                  <a16:creationId xmlns:a16="http://schemas.microsoft.com/office/drawing/2014/main" id="{11E056AF-272B-45DF-A8D9-EEA14576E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0" name="Rectangle 1807">
              <a:extLst>
                <a:ext uri="{FF2B5EF4-FFF2-40B4-BE49-F238E27FC236}">
                  <a16:creationId xmlns:a16="http://schemas.microsoft.com/office/drawing/2014/main" id="{733E0298-B480-4DFF-A34B-8896D9776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1" name="Freeform 1808">
              <a:extLst>
                <a:ext uri="{FF2B5EF4-FFF2-40B4-BE49-F238E27FC236}">
                  <a16:creationId xmlns:a16="http://schemas.microsoft.com/office/drawing/2014/main" id="{7E3B31EF-C6EF-4A45-BC4A-B1426D266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2" name="Rectangle 1809">
              <a:extLst>
                <a:ext uri="{FF2B5EF4-FFF2-40B4-BE49-F238E27FC236}">
                  <a16:creationId xmlns:a16="http://schemas.microsoft.com/office/drawing/2014/main" id="{9CDB373B-0035-4F6B-A26B-52DB8BC91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3" name="Freeform 1810">
              <a:extLst>
                <a:ext uri="{FF2B5EF4-FFF2-40B4-BE49-F238E27FC236}">
                  <a16:creationId xmlns:a16="http://schemas.microsoft.com/office/drawing/2014/main" id="{BE2D819A-D843-46D1-9188-9386D90BC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4" name="Rectangle 1811">
              <a:extLst>
                <a:ext uri="{FF2B5EF4-FFF2-40B4-BE49-F238E27FC236}">
                  <a16:creationId xmlns:a16="http://schemas.microsoft.com/office/drawing/2014/main" id="{02927D9A-22DA-4412-BF5A-D864EE46B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5" name="Freeform 1812">
              <a:extLst>
                <a:ext uri="{FF2B5EF4-FFF2-40B4-BE49-F238E27FC236}">
                  <a16:creationId xmlns:a16="http://schemas.microsoft.com/office/drawing/2014/main" id="{EC9B727C-D0D1-4A8A-90A4-D7928F5E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4" name="Group 2014">
            <a:extLst>
              <a:ext uri="{FF2B5EF4-FFF2-40B4-BE49-F238E27FC236}">
                <a16:creationId xmlns:a16="http://schemas.microsoft.com/office/drawing/2014/main" id="{D4B9ABAE-D752-4180-957B-5C59FB8F517D}"/>
              </a:ext>
            </a:extLst>
          </p:cNvPr>
          <p:cNvGrpSpPr>
            <a:grpSpLocks/>
          </p:cNvGrpSpPr>
          <p:nvPr/>
        </p:nvGrpSpPr>
        <p:grpSpPr bwMode="auto">
          <a:xfrm>
            <a:off x="1246188" y="4362450"/>
            <a:ext cx="7938" cy="4763"/>
            <a:chOff x="785" y="2748"/>
            <a:chExt cx="5" cy="3"/>
          </a:xfrm>
        </p:grpSpPr>
        <p:sp>
          <p:nvSpPr>
            <p:cNvPr id="3546" name="Rectangle 1814">
              <a:extLst>
                <a:ext uri="{FF2B5EF4-FFF2-40B4-BE49-F238E27FC236}">
                  <a16:creationId xmlns:a16="http://schemas.microsoft.com/office/drawing/2014/main" id="{DBAFB338-87E3-4771-BCCF-DBDA7D11D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7" name="Freeform 1815">
              <a:extLst>
                <a:ext uri="{FF2B5EF4-FFF2-40B4-BE49-F238E27FC236}">
                  <a16:creationId xmlns:a16="http://schemas.microsoft.com/office/drawing/2014/main" id="{D58A30D5-F1AA-444A-8789-D1AC4FB57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8" name="Rectangle 1816">
              <a:extLst>
                <a:ext uri="{FF2B5EF4-FFF2-40B4-BE49-F238E27FC236}">
                  <a16:creationId xmlns:a16="http://schemas.microsoft.com/office/drawing/2014/main" id="{42FAF094-8ADB-45D5-9C3E-856250CAD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9" name="Freeform 1817">
              <a:extLst>
                <a:ext uri="{FF2B5EF4-FFF2-40B4-BE49-F238E27FC236}">
                  <a16:creationId xmlns:a16="http://schemas.microsoft.com/office/drawing/2014/main" id="{78CEC5B7-9B51-407A-BD20-4835AE69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0" name="Rectangle 1818">
              <a:extLst>
                <a:ext uri="{FF2B5EF4-FFF2-40B4-BE49-F238E27FC236}">
                  <a16:creationId xmlns:a16="http://schemas.microsoft.com/office/drawing/2014/main" id="{58C6848A-4BB5-4E2B-90EC-9EB6637DE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1" name="Freeform 1819">
              <a:extLst>
                <a:ext uri="{FF2B5EF4-FFF2-40B4-BE49-F238E27FC236}">
                  <a16:creationId xmlns:a16="http://schemas.microsoft.com/office/drawing/2014/main" id="{944A412E-FEC4-4E15-B587-5D04E64BC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2" name="Rectangle 1820">
              <a:extLst>
                <a:ext uri="{FF2B5EF4-FFF2-40B4-BE49-F238E27FC236}">
                  <a16:creationId xmlns:a16="http://schemas.microsoft.com/office/drawing/2014/main" id="{D0E46D02-150D-4BFA-9BD1-7013FB7B8F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3" name="Freeform 1821">
              <a:extLst>
                <a:ext uri="{FF2B5EF4-FFF2-40B4-BE49-F238E27FC236}">
                  <a16:creationId xmlns:a16="http://schemas.microsoft.com/office/drawing/2014/main" id="{A39A622F-B009-4B65-AE20-55A9C1091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4" name="Rectangle 1822">
              <a:extLst>
                <a:ext uri="{FF2B5EF4-FFF2-40B4-BE49-F238E27FC236}">
                  <a16:creationId xmlns:a16="http://schemas.microsoft.com/office/drawing/2014/main" id="{A089DDF4-0861-452B-A1CB-B5BA055AF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5" name="Freeform 1823">
              <a:extLst>
                <a:ext uri="{FF2B5EF4-FFF2-40B4-BE49-F238E27FC236}">
                  <a16:creationId xmlns:a16="http://schemas.microsoft.com/office/drawing/2014/main" id="{DDEB715B-6EE6-4298-8269-23BE7DD28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6" name="Rectangle 1824">
              <a:extLst>
                <a:ext uri="{FF2B5EF4-FFF2-40B4-BE49-F238E27FC236}">
                  <a16:creationId xmlns:a16="http://schemas.microsoft.com/office/drawing/2014/main" id="{D82B992C-8B73-4625-A0E2-A895A6F27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7" name="Freeform 1825">
              <a:extLst>
                <a:ext uri="{FF2B5EF4-FFF2-40B4-BE49-F238E27FC236}">
                  <a16:creationId xmlns:a16="http://schemas.microsoft.com/office/drawing/2014/main" id="{B4C569BF-1A89-4EC0-A6A6-37BAED957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8" name="Rectangle 1826">
              <a:extLst>
                <a:ext uri="{FF2B5EF4-FFF2-40B4-BE49-F238E27FC236}">
                  <a16:creationId xmlns:a16="http://schemas.microsoft.com/office/drawing/2014/main" id="{81B2A04F-5581-4C75-924D-C3F57D9B0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9" name="Freeform 1827">
              <a:extLst>
                <a:ext uri="{FF2B5EF4-FFF2-40B4-BE49-F238E27FC236}">
                  <a16:creationId xmlns:a16="http://schemas.microsoft.com/office/drawing/2014/main" id="{802C8337-47C3-4951-9B92-5995FEC99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0" name="Rectangle 1828">
              <a:extLst>
                <a:ext uri="{FF2B5EF4-FFF2-40B4-BE49-F238E27FC236}">
                  <a16:creationId xmlns:a16="http://schemas.microsoft.com/office/drawing/2014/main" id="{06BE7B29-BC7C-4477-940C-D3581FFF8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1" name="Freeform 1829">
              <a:extLst>
                <a:ext uri="{FF2B5EF4-FFF2-40B4-BE49-F238E27FC236}">
                  <a16:creationId xmlns:a16="http://schemas.microsoft.com/office/drawing/2014/main" id="{575E43DA-A47F-4CE8-BCDC-E6A7FBB25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2" name="Rectangle 1830">
              <a:extLst>
                <a:ext uri="{FF2B5EF4-FFF2-40B4-BE49-F238E27FC236}">
                  <a16:creationId xmlns:a16="http://schemas.microsoft.com/office/drawing/2014/main" id="{F7D09A09-C82B-47CD-A88D-8015D3D18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3" name="Freeform 1831">
              <a:extLst>
                <a:ext uri="{FF2B5EF4-FFF2-40B4-BE49-F238E27FC236}">
                  <a16:creationId xmlns:a16="http://schemas.microsoft.com/office/drawing/2014/main" id="{8B4AA5DF-BB52-422A-AA71-19AD651FC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4" name="Rectangle 1832">
              <a:extLst>
                <a:ext uri="{FF2B5EF4-FFF2-40B4-BE49-F238E27FC236}">
                  <a16:creationId xmlns:a16="http://schemas.microsoft.com/office/drawing/2014/main" id="{6024C420-2126-4C42-83DE-70FD15B42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5" name="Freeform 1833">
              <a:extLst>
                <a:ext uri="{FF2B5EF4-FFF2-40B4-BE49-F238E27FC236}">
                  <a16:creationId xmlns:a16="http://schemas.microsoft.com/office/drawing/2014/main" id="{04D2818F-1EDF-46C8-97D6-1ED93A52E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6" name="Rectangle 1834">
              <a:extLst>
                <a:ext uri="{FF2B5EF4-FFF2-40B4-BE49-F238E27FC236}">
                  <a16:creationId xmlns:a16="http://schemas.microsoft.com/office/drawing/2014/main" id="{EC73F7BA-59E2-4936-80B6-9B96853BA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7" name="Freeform 1835">
              <a:extLst>
                <a:ext uri="{FF2B5EF4-FFF2-40B4-BE49-F238E27FC236}">
                  <a16:creationId xmlns:a16="http://schemas.microsoft.com/office/drawing/2014/main" id="{475454A9-F33D-4C86-B7EE-E86F666A1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8" name="Rectangle 1836">
              <a:extLst>
                <a:ext uri="{FF2B5EF4-FFF2-40B4-BE49-F238E27FC236}">
                  <a16:creationId xmlns:a16="http://schemas.microsoft.com/office/drawing/2014/main" id="{4E4754C3-DD42-4C47-A178-15559AB5E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9" name="Freeform 1837">
              <a:extLst>
                <a:ext uri="{FF2B5EF4-FFF2-40B4-BE49-F238E27FC236}">
                  <a16:creationId xmlns:a16="http://schemas.microsoft.com/office/drawing/2014/main" id="{FD386348-1F7D-4B91-A6D8-26B64CDFB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0" name="Rectangle 1838">
              <a:extLst>
                <a:ext uri="{FF2B5EF4-FFF2-40B4-BE49-F238E27FC236}">
                  <a16:creationId xmlns:a16="http://schemas.microsoft.com/office/drawing/2014/main" id="{1E3D9E78-D230-4573-9E9C-C29FC567E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1" name="Freeform 1839">
              <a:extLst>
                <a:ext uri="{FF2B5EF4-FFF2-40B4-BE49-F238E27FC236}">
                  <a16:creationId xmlns:a16="http://schemas.microsoft.com/office/drawing/2014/main" id="{A8AAE2BC-F3D5-44A3-9314-18F16B2C4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2" name="Rectangle 1840">
              <a:extLst>
                <a:ext uri="{FF2B5EF4-FFF2-40B4-BE49-F238E27FC236}">
                  <a16:creationId xmlns:a16="http://schemas.microsoft.com/office/drawing/2014/main" id="{863B86B1-AC4F-4547-A972-7763A7368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3" name="Freeform 1841">
              <a:extLst>
                <a:ext uri="{FF2B5EF4-FFF2-40B4-BE49-F238E27FC236}">
                  <a16:creationId xmlns:a16="http://schemas.microsoft.com/office/drawing/2014/main" id="{EB7BD2C6-BDE8-4D8C-B765-1F55B99E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4" name="Rectangle 1842">
              <a:extLst>
                <a:ext uri="{FF2B5EF4-FFF2-40B4-BE49-F238E27FC236}">
                  <a16:creationId xmlns:a16="http://schemas.microsoft.com/office/drawing/2014/main" id="{D9E146DB-F246-45E1-A2D5-1F19AE68C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5" name="Freeform 1843">
              <a:extLst>
                <a:ext uri="{FF2B5EF4-FFF2-40B4-BE49-F238E27FC236}">
                  <a16:creationId xmlns:a16="http://schemas.microsoft.com/office/drawing/2014/main" id="{B71AF3DD-2039-4A9C-B3B0-4FE64DD8D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6" name="Rectangle 1844">
              <a:extLst>
                <a:ext uri="{FF2B5EF4-FFF2-40B4-BE49-F238E27FC236}">
                  <a16:creationId xmlns:a16="http://schemas.microsoft.com/office/drawing/2014/main" id="{98EB2572-CE93-49D5-A2FE-C4BA3E06E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7" name="Freeform 1845">
              <a:extLst>
                <a:ext uri="{FF2B5EF4-FFF2-40B4-BE49-F238E27FC236}">
                  <a16:creationId xmlns:a16="http://schemas.microsoft.com/office/drawing/2014/main" id="{7F6EB9A6-8435-4B29-A7AC-24F430502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8" name="Rectangle 1846">
              <a:extLst>
                <a:ext uri="{FF2B5EF4-FFF2-40B4-BE49-F238E27FC236}">
                  <a16:creationId xmlns:a16="http://schemas.microsoft.com/office/drawing/2014/main" id="{33DD25E2-4535-42D0-8342-2D5337832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9" name="Freeform 1847">
              <a:extLst>
                <a:ext uri="{FF2B5EF4-FFF2-40B4-BE49-F238E27FC236}">
                  <a16:creationId xmlns:a16="http://schemas.microsoft.com/office/drawing/2014/main" id="{E5C08738-18B9-401F-B407-2770CCF63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0" name="Rectangle 1848">
              <a:extLst>
                <a:ext uri="{FF2B5EF4-FFF2-40B4-BE49-F238E27FC236}">
                  <a16:creationId xmlns:a16="http://schemas.microsoft.com/office/drawing/2014/main" id="{8A6C5E06-B98B-4740-BF40-639EDA6FD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1" name="Freeform 1849">
              <a:extLst>
                <a:ext uri="{FF2B5EF4-FFF2-40B4-BE49-F238E27FC236}">
                  <a16:creationId xmlns:a16="http://schemas.microsoft.com/office/drawing/2014/main" id="{6092BCF8-DA9D-421F-A75E-AD4362249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2" name="Rectangle 1850">
              <a:extLst>
                <a:ext uri="{FF2B5EF4-FFF2-40B4-BE49-F238E27FC236}">
                  <a16:creationId xmlns:a16="http://schemas.microsoft.com/office/drawing/2014/main" id="{F0408278-F5AB-43CC-8EDF-46C612272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3" name="Freeform 1851">
              <a:extLst>
                <a:ext uri="{FF2B5EF4-FFF2-40B4-BE49-F238E27FC236}">
                  <a16:creationId xmlns:a16="http://schemas.microsoft.com/office/drawing/2014/main" id="{84610790-6974-4972-B800-CA8384AAA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4" name="Rectangle 1852">
              <a:extLst>
                <a:ext uri="{FF2B5EF4-FFF2-40B4-BE49-F238E27FC236}">
                  <a16:creationId xmlns:a16="http://schemas.microsoft.com/office/drawing/2014/main" id="{7FEB008B-4AE6-4D7D-AD24-489CF6D3E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5" name="Freeform 1853">
              <a:extLst>
                <a:ext uri="{FF2B5EF4-FFF2-40B4-BE49-F238E27FC236}">
                  <a16:creationId xmlns:a16="http://schemas.microsoft.com/office/drawing/2014/main" id="{4DF3FDA4-2C05-4216-9B05-35677E036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6" name="Rectangle 1854">
              <a:extLst>
                <a:ext uri="{FF2B5EF4-FFF2-40B4-BE49-F238E27FC236}">
                  <a16:creationId xmlns:a16="http://schemas.microsoft.com/office/drawing/2014/main" id="{318814D4-433E-48F7-9992-7C47D9A29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7" name="Freeform 1855">
              <a:extLst>
                <a:ext uri="{FF2B5EF4-FFF2-40B4-BE49-F238E27FC236}">
                  <a16:creationId xmlns:a16="http://schemas.microsoft.com/office/drawing/2014/main" id="{4D078B3C-8A63-480C-8333-1A6A19383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8" name="Rectangle 1856">
              <a:extLst>
                <a:ext uri="{FF2B5EF4-FFF2-40B4-BE49-F238E27FC236}">
                  <a16:creationId xmlns:a16="http://schemas.microsoft.com/office/drawing/2014/main" id="{595D5EB9-647D-4403-8A36-965A6C9D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9" name="Freeform 1857">
              <a:extLst>
                <a:ext uri="{FF2B5EF4-FFF2-40B4-BE49-F238E27FC236}">
                  <a16:creationId xmlns:a16="http://schemas.microsoft.com/office/drawing/2014/main" id="{0AD70D31-1955-4172-916C-840831D16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0" name="Rectangle 1858">
              <a:extLst>
                <a:ext uri="{FF2B5EF4-FFF2-40B4-BE49-F238E27FC236}">
                  <a16:creationId xmlns:a16="http://schemas.microsoft.com/office/drawing/2014/main" id="{B0DF9CB3-96DB-4B00-806A-94EE8E48B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1" name="Freeform 1859">
              <a:extLst>
                <a:ext uri="{FF2B5EF4-FFF2-40B4-BE49-F238E27FC236}">
                  <a16:creationId xmlns:a16="http://schemas.microsoft.com/office/drawing/2014/main" id="{DD5B4740-9B3D-411A-BB24-8F1F138C6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2" name="Rectangle 1860">
              <a:extLst>
                <a:ext uri="{FF2B5EF4-FFF2-40B4-BE49-F238E27FC236}">
                  <a16:creationId xmlns:a16="http://schemas.microsoft.com/office/drawing/2014/main" id="{C977556C-F94E-42A1-86C8-6598D885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3" name="Freeform 1861">
              <a:extLst>
                <a:ext uri="{FF2B5EF4-FFF2-40B4-BE49-F238E27FC236}">
                  <a16:creationId xmlns:a16="http://schemas.microsoft.com/office/drawing/2014/main" id="{70388E74-46B3-4833-B047-8094FD149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4" name="Rectangle 1862">
              <a:extLst>
                <a:ext uri="{FF2B5EF4-FFF2-40B4-BE49-F238E27FC236}">
                  <a16:creationId xmlns:a16="http://schemas.microsoft.com/office/drawing/2014/main" id="{92AB3342-8FBA-411D-9257-396E46649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5" name="Freeform 1863">
              <a:extLst>
                <a:ext uri="{FF2B5EF4-FFF2-40B4-BE49-F238E27FC236}">
                  <a16:creationId xmlns:a16="http://schemas.microsoft.com/office/drawing/2014/main" id="{7084ADE2-9751-43B3-80C6-224795490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6" name="Rectangle 1864">
              <a:extLst>
                <a:ext uri="{FF2B5EF4-FFF2-40B4-BE49-F238E27FC236}">
                  <a16:creationId xmlns:a16="http://schemas.microsoft.com/office/drawing/2014/main" id="{BCB576D7-EA85-4C29-9D95-4337D7E67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7" name="Freeform 1865">
              <a:extLst>
                <a:ext uri="{FF2B5EF4-FFF2-40B4-BE49-F238E27FC236}">
                  <a16:creationId xmlns:a16="http://schemas.microsoft.com/office/drawing/2014/main" id="{44BA72C1-710E-4540-B7F5-42A8BEF69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8" name="Rectangle 1866">
              <a:extLst>
                <a:ext uri="{FF2B5EF4-FFF2-40B4-BE49-F238E27FC236}">
                  <a16:creationId xmlns:a16="http://schemas.microsoft.com/office/drawing/2014/main" id="{1937806E-847A-476C-BC27-C2A614353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9" name="Freeform 1867">
              <a:extLst>
                <a:ext uri="{FF2B5EF4-FFF2-40B4-BE49-F238E27FC236}">
                  <a16:creationId xmlns:a16="http://schemas.microsoft.com/office/drawing/2014/main" id="{7860C789-F056-467D-8973-549301E52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0" name="Rectangle 1868">
              <a:extLst>
                <a:ext uri="{FF2B5EF4-FFF2-40B4-BE49-F238E27FC236}">
                  <a16:creationId xmlns:a16="http://schemas.microsoft.com/office/drawing/2014/main" id="{AEADE516-5B29-4F4A-8FA7-35B0ECB9E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1" name="Freeform 1869">
              <a:extLst>
                <a:ext uri="{FF2B5EF4-FFF2-40B4-BE49-F238E27FC236}">
                  <a16:creationId xmlns:a16="http://schemas.microsoft.com/office/drawing/2014/main" id="{6D1729DF-CF36-4886-B34B-0F7966BDA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2" name="Rectangle 1870">
              <a:extLst>
                <a:ext uri="{FF2B5EF4-FFF2-40B4-BE49-F238E27FC236}">
                  <a16:creationId xmlns:a16="http://schemas.microsoft.com/office/drawing/2014/main" id="{D457ED37-305B-4B86-8891-F2B5EB9EB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3" name="Freeform 1871">
              <a:extLst>
                <a:ext uri="{FF2B5EF4-FFF2-40B4-BE49-F238E27FC236}">
                  <a16:creationId xmlns:a16="http://schemas.microsoft.com/office/drawing/2014/main" id="{F2C9F441-7A8F-426A-B2EB-B0BC7A4A1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4" name="Rectangle 1872">
              <a:extLst>
                <a:ext uri="{FF2B5EF4-FFF2-40B4-BE49-F238E27FC236}">
                  <a16:creationId xmlns:a16="http://schemas.microsoft.com/office/drawing/2014/main" id="{3652FFFA-000D-4DA8-9FAD-3B567B7DE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5" name="Freeform 1873">
              <a:extLst>
                <a:ext uri="{FF2B5EF4-FFF2-40B4-BE49-F238E27FC236}">
                  <a16:creationId xmlns:a16="http://schemas.microsoft.com/office/drawing/2014/main" id="{6A9E00AE-9FC0-45DC-9BBF-9FF9EE6BF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6" name="Rectangle 1874">
              <a:extLst>
                <a:ext uri="{FF2B5EF4-FFF2-40B4-BE49-F238E27FC236}">
                  <a16:creationId xmlns:a16="http://schemas.microsoft.com/office/drawing/2014/main" id="{51BB671F-F60F-46FB-9049-82FAD9F38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7" name="Freeform 1875">
              <a:extLst>
                <a:ext uri="{FF2B5EF4-FFF2-40B4-BE49-F238E27FC236}">
                  <a16:creationId xmlns:a16="http://schemas.microsoft.com/office/drawing/2014/main" id="{8112D370-D405-4246-9AEA-825D62AE3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8" name="Rectangle 1876">
              <a:extLst>
                <a:ext uri="{FF2B5EF4-FFF2-40B4-BE49-F238E27FC236}">
                  <a16:creationId xmlns:a16="http://schemas.microsoft.com/office/drawing/2014/main" id="{9EBA25B7-B4AF-4A65-8846-4ED87635A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9" name="Freeform 1877">
              <a:extLst>
                <a:ext uri="{FF2B5EF4-FFF2-40B4-BE49-F238E27FC236}">
                  <a16:creationId xmlns:a16="http://schemas.microsoft.com/office/drawing/2014/main" id="{CCEBA827-8611-47F9-9FEE-A6FD8CCEE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0" name="Rectangle 1878">
              <a:extLst>
                <a:ext uri="{FF2B5EF4-FFF2-40B4-BE49-F238E27FC236}">
                  <a16:creationId xmlns:a16="http://schemas.microsoft.com/office/drawing/2014/main" id="{47737CA6-7EAE-4152-BBDE-600D5424A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1" name="Freeform 1879">
              <a:extLst>
                <a:ext uri="{FF2B5EF4-FFF2-40B4-BE49-F238E27FC236}">
                  <a16:creationId xmlns:a16="http://schemas.microsoft.com/office/drawing/2014/main" id="{392C95F0-5784-4815-A6F3-75F1CAE66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2" name="Rectangle 1880">
              <a:extLst>
                <a:ext uri="{FF2B5EF4-FFF2-40B4-BE49-F238E27FC236}">
                  <a16:creationId xmlns:a16="http://schemas.microsoft.com/office/drawing/2014/main" id="{EFA5790A-7727-4885-A1B7-7A1C35CAA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3" name="Freeform 1881">
              <a:extLst>
                <a:ext uri="{FF2B5EF4-FFF2-40B4-BE49-F238E27FC236}">
                  <a16:creationId xmlns:a16="http://schemas.microsoft.com/office/drawing/2014/main" id="{16B6E8CE-DC34-441B-BAE1-28BB0A04C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4" name="Rectangle 1882">
              <a:extLst>
                <a:ext uri="{FF2B5EF4-FFF2-40B4-BE49-F238E27FC236}">
                  <a16:creationId xmlns:a16="http://schemas.microsoft.com/office/drawing/2014/main" id="{A4512E10-20A3-4ACC-A3A6-8EEE5F177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5" name="Freeform 1883">
              <a:extLst>
                <a:ext uri="{FF2B5EF4-FFF2-40B4-BE49-F238E27FC236}">
                  <a16:creationId xmlns:a16="http://schemas.microsoft.com/office/drawing/2014/main" id="{341F1DC5-E2AD-4FC4-9A43-1B2FDFDAF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6" name="Rectangle 1884">
              <a:extLst>
                <a:ext uri="{FF2B5EF4-FFF2-40B4-BE49-F238E27FC236}">
                  <a16:creationId xmlns:a16="http://schemas.microsoft.com/office/drawing/2014/main" id="{B6ADACE5-5458-4C71-9FBE-1072A2F47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7" name="Freeform 1885">
              <a:extLst>
                <a:ext uri="{FF2B5EF4-FFF2-40B4-BE49-F238E27FC236}">
                  <a16:creationId xmlns:a16="http://schemas.microsoft.com/office/drawing/2014/main" id="{1D02F6CD-1415-4914-9ECF-EEADD9BA1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8" name="Rectangle 1886">
              <a:extLst>
                <a:ext uri="{FF2B5EF4-FFF2-40B4-BE49-F238E27FC236}">
                  <a16:creationId xmlns:a16="http://schemas.microsoft.com/office/drawing/2014/main" id="{36C82C12-7D8F-4A17-B34A-53E7E3CF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9" name="Freeform 1887">
              <a:extLst>
                <a:ext uri="{FF2B5EF4-FFF2-40B4-BE49-F238E27FC236}">
                  <a16:creationId xmlns:a16="http://schemas.microsoft.com/office/drawing/2014/main" id="{D9C2C4B2-8F99-4AF9-83DC-97C1668C3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0" name="Rectangle 1888">
              <a:extLst>
                <a:ext uri="{FF2B5EF4-FFF2-40B4-BE49-F238E27FC236}">
                  <a16:creationId xmlns:a16="http://schemas.microsoft.com/office/drawing/2014/main" id="{BB5BFA1E-6B4C-4D53-99BD-EF0993844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1" name="Freeform 1889">
              <a:extLst>
                <a:ext uri="{FF2B5EF4-FFF2-40B4-BE49-F238E27FC236}">
                  <a16:creationId xmlns:a16="http://schemas.microsoft.com/office/drawing/2014/main" id="{A3AEF9FA-4BFD-4411-846C-FADAA113E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2" name="Rectangle 1890">
              <a:extLst>
                <a:ext uri="{FF2B5EF4-FFF2-40B4-BE49-F238E27FC236}">
                  <a16:creationId xmlns:a16="http://schemas.microsoft.com/office/drawing/2014/main" id="{336FA79A-C1BE-4DF7-B203-F8D2B96A7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3" name="Freeform 1891">
              <a:extLst>
                <a:ext uri="{FF2B5EF4-FFF2-40B4-BE49-F238E27FC236}">
                  <a16:creationId xmlns:a16="http://schemas.microsoft.com/office/drawing/2014/main" id="{CFD79409-95A7-4C77-818D-D96B0F191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4" name="Rectangle 1892">
              <a:extLst>
                <a:ext uri="{FF2B5EF4-FFF2-40B4-BE49-F238E27FC236}">
                  <a16:creationId xmlns:a16="http://schemas.microsoft.com/office/drawing/2014/main" id="{92C6FF3B-5175-4D01-B7A8-14F17966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5" name="Freeform 1893">
              <a:extLst>
                <a:ext uri="{FF2B5EF4-FFF2-40B4-BE49-F238E27FC236}">
                  <a16:creationId xmlns:a16="http://schemas.microsoft.com/office/drawing/2014/main" id="{5378DCD2-A350-4F7D-BDDE-0322411F4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6" name="Rectangle 1894">
              <a:extLst>
                <a:ext uri="{FF2B5EF4-FFF2-40B4-BE49-F238E27FC236}">
                  <a16:creationId xmlns:a16="http://schemas.microsoft.com/office/drawing/2014/main" id="{69A9A6EB-2A0F-4A3B-B578-A7E570714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7" name="Freeform 1895">
              <a:extLst>
                <a:ext uri="{FF2B5EF4-FFF2-40B4-BE49-F238E27FC236}">
                  <a16:creationId xmlns:a16="http://schemas.microsoft.com/office/drawing/2014/main" id="{9762AFE2-9865-4D6A-9FBE-7CF8E57B2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8" name="Rectangle 1896">
              <a:extLst>
                <a:ext uri="{FF2B5EF4-FFF2-40B4-BE49-F238E27FC236}">
                  <a16:creationId xmlns:a16="http://schemas.microsoft.com/office/drawing/2014/main" id="{43875E7F-1FD5-498F-A2C2-A709C03E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9" name="Freeform 1897">
              <a:extLst>
                <a:ext uri="{FF2B5EF4-FFF2-40B4-BE49-F238E27FC236}">
                  <a16:creationId xmlns:a16="http://schemas.microsoft.com/office/drawing/2014/main" id="{B3CD8ED7-3B6C-4D36-BDFA-5ED7A57C9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0" name="Rectangle 1898">
              <a:extLst>
                <a:ext uri="{FF2B5EF4-FFF2-40B4-BE49-F238E27FC236}">
                  <a16:creationId xmlns:a16="http://schemas.microsoft.com/office/drawing/2014/main" id="{1ED3EDE8-5512-4119-9353-B91E73432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1" name="Freeform 1899">
              <a:extLst>
                <a:ext uri="{FF2B5EF4-FFF2-40B4-BE49-F238E27FC236}">
                  <a16:creationId xmlns:a16="http://schemas.microsoft.com/office/drawing/2014/main" id="{D0A1DAAB-3AED-4534-B641-902F7618C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2" name="Rectangle 1900">
              <a:extLst>
                <a:ext uri="{FF2B5EF4-FFF2-40B4-BE49-F238E27FC236}">
                  <a16:creationId xmlns:a16="http://schemas.microsoft.com/office/drawing/2014/main" id="{4FB544AF-C640-4897-A183-E5E2EF86A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3" name="Freeform 1901">
              <a:extLst>
                <a:ext uri="{FF2B5EF4-FFF2-40B4-BE49-F238E27FC236}">
                  <a16:creationId xmlns:a16="http://schemas.microsoft.com/office/drawing/2014/main" id="{0BD2471A-D409-42C4-939C-A642286B0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4" name="Rectangle 1902">
              <a:extLst>
                <a:ext uri="{FF2B5EF4-FFF2-40B4-BE49-F238E27FC236}">
                  <a16:creationId xmlns:a16="http://schemas.microsoft.com/office/drawing/2014/main" id="{816DEC86-7976-4BD1-8DFE-FC953F95D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5" name="Freeform 1903">
              <a:extLst>
                <a:ext uri="{FF2B5EF4-FFF2-40B4-BE49-F238E27FC236}">
                  <a16:creationId xmlns:a16="http://schemas.microsoft.com/office/drawing/2014/main" id="{AC227557-5861-4578-9E4B-FBA29ECD4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6" name="Rectangle 1904">
              <a:extLst>
                <a:ext uri="{FF2B5EF4-FFF2-40B4-BE49-F238E27FC236}">
                  <a16:creationId xmlns:a16="http://schemas.microsoft.com/office/drawing/2014/main" id="{FF97CF5B-F5A5-4F3D-B3C0-C98858E9C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7" name="Freeform 1905">
              <a:extLst>
                <a:ext uri="{FF2B5EF4-FFF2-40B4-BE49-F238E27FC236}">
                  <a16:creationId xmlns:a16="http://schemas.microsoft.com/office/drawing/2014/main" id="{56019E46-8C73-4220-847F-B1DD8DDB3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8" name="Rectangle 1906">
              <a:extLst>
                <a:ext uri="{FF2B5EF4-FFF2-40B4-BE49-F238E27FC236}">
                  <a16:creationId xmlns:a16="http://schemas.microsoft.com/office/drawing/2014/main" id="{16AEA947-19B6-4B09-8FA4-F0F2296C1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9" name="Freeform 1907">
              <a:extLst>
                <a:ext uri="{FF2B5EF4-FFF2-40B4-BE49-F238E27FC236}">
                  <a16:creationId xmlns:a16="http://schemas.microsoft.com/office/drawing/2014/main" id="{1EC66335-FA0E-458F-BC93-2F6B456A8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0" name="Rectangle 1908">
              <a:extLst>
                <a:ext uri="{FF2B5EF4-FFF2-40B4-BE49-F238E27FC236}">
                  <a16:creationId xmlns:a16="http://schemas.microsoft.com/office/drawing/2014/main" id="{DE7674EA-4489-4BEC-B2FD-4220435CB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1" name="Freeform 1909">
              <a:extLst>
                <a:ext uri="{FF2B5EF4-FFF2-40B4-BE49-F238E27FC236}">
                  <a16:creationId xmlns:a16="http://schemas.microsoft.com/office/drawing/2014/main" id="{8FAE5B71-0AD0-4915-BFA0-083A06AEA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2" name="Rectangle 1910">
              <a:extLst>
                <a:ext uri="{FF2B5EF4-FFF2-40B4-BE49-F238E27FC236}">
                  <a16:creationId xmlns:a16="http://schemas.microsoft.com/office/drawing/2014/main" id="{5722C501-9F3D-4E8D-A65F-E70580C9C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3" name="Freeform 1911">
              <a:extLst>
                <a:ext uri="{FF2B5EF4-FFF2-40B4-BE49-F238E27FC236}">
                  <a16:creationId xmlns:a16="http://schemas.microsoft.com/office/drawing/2014/main" id="{8F6D7ABC-5369-4BEC-8172-2BFB0E96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4" name="Rectangle 1912">
              <a:extLst>
                <a:ext uri="{FF2B5EF4-FFF2-40B4-BE49-F238E27FC236}">
                  <a16:creationId xmlns:a16="http://schemas.microsoft.com/office/drawing/2014/main" id="{76FFD2E2-7AB6-4DA7-94F1-6CC60474B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5" name="Freeform 1913">
              <a:extLst>
                <a:ext uri="{FF2B5EF4-FFF2-40B4-BE49-F238E27FC236}">
                  <a16:creationId xmlns:a16="http://schemas.microsoft.com/office/drawing/2014/main" id="{C97DEC0F-A9AA-4355-B413-53531715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6" name="Rectangle 1914">
              <a:extLst>
                <a:ext uri="{FF2B5EF4-FFF2-40B4-BE49-F238E27FC236}">
                  <a16:creationId xmlns:a16="http://schemas.microsoft.com/office/drawing/2014/main" id="{2EF6F37B-5040-4A24-B12A-09AB73D23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7" name="Freeform 1915">
              <a:extLst>
                <a:ext uri="{FF2B5EF4-FFF2-40B4-BE49-F238E27FC236}">
                  <a16:creationId xmlns:a16="http://schemas.microsoft.com/office/drawing/2014/main" id="{E15A7ECE-41FB-4D79-8CA9-1FEDB475E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8" name="Rectangle 1916">
              <a:extLst>
                <a:ext uri="{FF2B5EF4-FFF2-40B4-BE49-F238E27FC236}">
                  <a16:creationId xmlns:a16="http://schemas.microsoft.com/office/drawing/2014/main" id="{7A9AA0B0-F05E-43AB-908A-F23E6A5BD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9" name="Freeform 1917">
              <a:extLst>
                <a:ext uri="{FF2B5EF4-FFF2-40B4-BE49-F238E27FC236}">
                  <a16:creationId xmlns:a16="http://schemas.microsoft.com/office/drawing/2014/main" id="{FB3C6407-F0AF-47CE-8A22-7768BB84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0" name="Rectangle 1918">
              <a:extLst>
                <a:ext uri="{FF2B5EF4-FFF2-40B4-BE49-F238E27FC236}">
                  <a16:creationId xmlns:a16="http://schemas.microsoft.com/office/drawing/2014/main" id="{5CE4040E-91EF-40D2-910A-A3509C468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1" name="Freeform 1919">
              <a:extLst>
                <a:ext uri="{FF2B5EF4-FFF2-40B4-BE49-F238E27FC236}">
                  <a16:creationId xmlns:a16="http://schemas.microsoft.com/office/drawing/2014/main" id="{DD47CE25-8209-4150-A579-DBA7DD518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2" name="Rectangle 1920">
              <a:extLst>
                <a:ext uri="{FF2B5EF4-FFF2-40B4-BE49-F238E27FC236}">
                  <a16:creationId xmlns:a16="http://schemas.microsoft.com/office/drawing/2014/main" id="{E1A88828-2B5E-4CF8-B61B-A4C2D2E92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3" name="Freeform 1921">
              <a:extLst>
                <a:ext uri="{FF2B5EF4-FFF2-40B4-BE49-F238E27FC236}">
                  <a16:creationId xmlns:a16="http://schemas.microsoft.com/office/drawing/2014/main" id="{07896952-0CCB-4216-B99C-D0CDB1589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4" name="Rectangle 1922">
              <a:extLst>
                <a:ext uri="{FF2B5EF4-FFF2-40B4-BE49-F238E27FC236}">
                  <a16:creationId xmlns:a16="http://schemas.microsoft.com/office/drawing/2014/main" id="{82821CD0-776A-4930-808B-A7421FC81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5" name="Freeform 1923">
              <a:extLst>
                <a:ext uri="{FF2B5EF4-FFF2-40B4-BE49-F238E27FC236}">
                  <a16:creationId xmlns:a16="http://schemas.microsoft.com/office/drawing/2014/main" id="{97FDE62F-9173-4065-A5C7-53F818A5C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6" name="Rectangle 1924">
              <a:extLst>
                <a:ext uri="{FF2B5EF4-FFF2-40B4-BE49-F238E27FC236}">
                  <a16:creationId xmlns:a16="http://schemas.microsoft.com/office/drawing/2014/main" id="{7EF5EDC1-03EA-4D34-9454-F55653C2E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7" name="Freeform 1925">
              <a:extLst>
                <a:ext uri="{FF2B5EF4-FFF2-40B4-BE49-F238E27FC236}">
                  <a16:creationId xmlns:a16="http://schemas.microsoft.com/office/drawing/2014/main" id="{7B9D73B7-DC05-4129-BDEF-42A430702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8" name="Rectangle 1926">
              <a:extLst>
                <a:ext uri="{FF2B5EF4-FFF2-40B4-BE49-F238E27FC236}">
                  <a16:creationId xmlns:a16="http://schemas.microsoft.com/office/drawing/2014/main" id="{1D3D235D-5853-4164-8D58-067A71E06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9" name="Freeform 1927">
              <a:extLst>
                <a:ext uri="{FF2B5EF4-FFF2-40B4-BE49-F238E27FC236}">
                  <a16:creationId xmlns:a16="http://schemas.microsoft.com/office/drawing/2014/main" id="{4CD4B7EC-C6A8-4B13-9715-F65512A1A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0" name="Rectangle 1928">
              <a:extLst>
                <a:ext uri="{FF2B5EF4-FFF2-40B4-BE49-F238E27FC236}">
                  <a16:creationId xmlns:a16="http://schemas.microsoft.com/office/drawing/2014/main" id="{72B4AA56-1E38-42C7-878D-9A111769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1" name="Freeform 1929">
              <a:extLst>
                <a:ext uri="{FF2B5EF4-FFF2-40B4-BE49-F238E27FC236}">
                  <a16:creationId xmlns:a16="http://schemas.microsoft.com/office/drawing/2014/main" id="{3571E7DF-8B7D-4F69-BEBC-D57FFE93E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2" name="Rectangle 1930">
              <a:extLst>
                <a:ext uri="{FF2B5EF4-FFF2-40B4-BE49-F238E27FC236}">
                  <a16:creationId xmlns:a16="http://schemas.microsoft.com/office/drawing/2014/main" id="{96D0F5A1-3960-48CA-9D92-D30A8D8FB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3" name="Freeform 1931">
              <a:extLst>
                <a:ext uri="{FF2B5EF4-FFF2-40B4-BE49-F238E27FC236}">
                  <a16:creationId xmlns:a16="http://schemas.microsoft.com/office/drawing/2014/main" id="{F4FD5AA2-A3D5-431D-A486-3AA60A1BA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4" name="Rectangle 1932">
              <a:extLst>
                <a:ext uri="{FF2B5EF4-FFF2-40B4-BE49-F238E27FC236}">
                  <a16:creationId xmlns:a16="http://schemas.microsoft.com/office/drawing/2014/main" id="{2A20BEA2-526C-49AB-B3CE-FE4611137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5" name="Freeform 1933">
              <a:extLst>
                <a:ext uri="{FF2B5EF4-FFF2-40B4-BE49-F238E27FC236}">
                  <a16:creationId xmlns:a16="http://schemas.microsoft.com/office/drawing/2014/main" id="{67BAD14F-4067-4CE0-9DBF-5903591BD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6" name="Rectangle 1934">
              <a:extLst>
                <a:ext uri="{FF2B5EF4-FFF2-40B4-BE49-F238E27FC236}">
                  <a16:creationId xmlns:a16="http://schemas.microsoft.com/office/drawing/2014/main" id="{C01D42FB-A648-4444-8C34-D6C21B889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7" name="Freeform 1935">
              <a:extLst>
                <a:ext uri="{FF2B5EF4-FFF2-40B4-BE49-F238E27FC236}">
                  <a16:creationId xmlns:a16="http://schemas.microsoft.com/office/drawing/2014/main" id="{CD41300F-2A1A-4E50-BA4D-A8693A1FD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8" name="Rectangle 1936">
              <a:extLst>
                <a:ext uri="{FF2B5EF4-FFF2-40B4-BE49-F238E27FC236}">
                  <a16:creationId xmlns:a16="http://schemas.microsoft.com/office/drawing/2014/main" id="{233AAD12-7B84-41B3-983E-738C3A344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9" name="Freeform 1937">
              <a:extLst>
                <a:ext uri="{FF2B5EF4-FFF2-40B4-BE49-F238E27FC236}">
                  <a16:creationId xmlns:a16="http://schemas.microsoft.com/office/drawing/2014/main" id="{40BA8B61-098C-452A-B0E0-5D2B7EF3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0" name="Rectangle 1938">
              <a:extLst>
                <a:ext uri="{FF2B5EF4-FFF2-40B4-BE49-F238E27FC236}">
                  <a16:creationId xmlns:a16="http://schemas.microsoft.com/office/drawing/2014/main" id="{F2FB6A36-BDA7-4B51-9B0B-CD67595DC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1" name="Freeform 1939">
              <a:extLst>
                <a:ext uri="{FF2B5EF4-FFF2-40B4-BE49-F238E27FC236}">
                  <a16:creationId xmlns:a16="http://schemas.microsoft.com/office/drawing/2014/main" id="{53EDF639-9442-425F-9877-81BFB3200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2" name="Rectangle 1940">
              <a:extLst>
                <a:ext uri="{FF2B5EF4-FFF2-40B4-BE49-F238E27FC236}">
                  <a16:creationId xmlns:a16="http://schemas.microsoft.com/office/drawing/2014/main" id="{6FF37275-DFE1-4EDC-A794-238A1EEBE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3" name="Freeform 1941">
              <a:extLst>
                <a:ext uri="{FF2B5EF4-FFF2-40B4-BE49-F238E27FC236}">
                  <a16:creationId xmlns:a16="http://schemas.microsoft.com/office/drawing/2014/main" id="{5AE08C10-2BBE-4DDF-9A46-725A957E1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4" name="Rectangle 1942">
              <a:extLst>
                <a:ext uri="{FF2B5EF4-FFF2-40B4-BE49-F238E27FC236}">
                  <a16:creationId xmlns:a16="http://schemas.microsoft.com/office/drawing/2014/main" id="{768B2F8A-15FA-4737-8DA8-010C6164A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5" name="Freeform 1943">
              <a:extLst>
                <a:ext uri="{FF2B5EF4-FFF2-40B4-BE49-F238E27FC236}">
                  <a16:creationId xmlns:a16="http://schemas.microsoft.com/office/drawing/2014/main" id="{EE8E683A-2B2F-49AB-BBE6-B954B26EC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6" name="Rectangle 1944">
              <a:extLst>
                <a:ext uri="{FF2B5EF4-FFF2-40B4-BE49-F238E27FC236}">
                  <a16:creationId xmlns:a16="http://schemas.microsoft.com/office/drawing/2014/main" id="{B5463EBD-E29B-4A6F-A7FA-F23FBE2B0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7" name="Freeform 1945">
              <a:extLst>
                <a:ext uri="{FF2B5EF4-FFF2-40B4-BE49-F238E27FC236}">
                  <a16:creationId xmlns:a16="http://schemas.microsoft.com/office/drawing/2014/main" id="{39FA8C69-9323-4765-A410-B8DD4C02E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8" name="Rectangle 1946">
              <a:extLst>
                <a:ext uri="{FF2B5EF4-FFF2-40B4-BE49-F238E27FC236}">
                  <a16:creationId xmlns:a16="http://schemas.microsoft.com/office/drawing/2014/main" id="{D70B43DD-6236-4EE4-8EE9-D6FCAF094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9" name="Freeform 1947">
              <a:extLst>
                <a:ext uri="{FF2B5EF4-FFF2-40B4-BE49-F238E27FC236}">
                  <a16:creationId xmlns:a16="http://schemas.microsoft.com/office/drawing/2014/main" id="{58B59A76-D27A-42BD-A83F-1258BBB50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0" name="Rectangle 1948">
              <a:extLst>
                <a:ext uri="{FF2B5EF4-FFF2-40B4-BE49-F238E27FC236}">
                  <a16:creationId xmlns:a16="http://schemas.microsoft.com/office/drawing/2014/main" id="{33F93CA8-17DC-4791-85C3-BCD356077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1" name="Freeform 1949">
              <a:extLst>
                <a:ext uri="{FF2B5EF4-FFF2-40B4-BE49-F238E27FC236}">
                  <a16:creationId xmlns:a16="http://schemas.microsoft.com/office/drawing/2014/main" id="{41086638-707F-4CF0-A725-669E3A506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2" name="Rectangle 1950">
              <a:extLst>
                <a:ext uri="{FF2B5EF4-FFF2-40B4-BE49-F238E27FC236}">
                  <a16:creationId xmlns:a16="http://schemas.microsoft.com/office/drawing/2014/main" id="{342398B9-1CC0-43A0-AE12-F1DD45BCB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3" name="Freeform 1951">
              <a:extLst>
                <a:ext uri="{FF2B5EF4-FFF2-40B4-BE49-F238E27FC236}">
                  <a16:creationId xmlns:a16="http://schemas.microsoft.com/office/drawing/2014/main" id="{C5EB32FB-CC09-49FC-ABCC-C5D341EE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4" name="Rectangle 1952">
              <a:extLst>
                <a:ext uri="{FF2B5EF4-FFF2-40B4-BE49-F238E27FC236}">
                  <a16:creationId xmlns:a16="http://schemas.microsoft.com/office/drawing/2014/main" id="{255A7393-DA25-4B31-8320-D2A22E93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5" name="Freeform 1953">
              <a:extLst>
                <a:ext uri="{FF2B5EF4-FFF2-40B4-BE49-F238E27FC236}">
                  <a16:creationId xmlns:a16="http://schemas.microsoft.com/office/drawing/2014/main" id="{773A363B-F323-4E38-8105-37AAD586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6" name="Rectangle 1954">
              <a:extLst>
                <a:ext uri="{FF2B5EF4-FFF2-40B4-BE49-F238E27FC236}">
                  <a16:creationId xmlns:a16="http://schemas.microsoft.com/office/drawing/2014/main" id="{3849B9CF-C063-4FE8-9A37-D3D3D83D0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7" name="Freeform 1955">
              <a:extLst>
                <a:ext uri="{FF2B5EF4-FFF2-40B4-BE49-F238E27FC236}">
                  <a16:creationId xmlns:a16="http://schemas.microsoft.com/office/drawing/2014/main" id="{562E61FE-6BBB-47A6-8C30-E471E46B6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8" name="Rectangle 1956">
              <a:extLst>
                <a:ext uri="{FF2B5EF4-FFF2-40B4-BE49-F238E27FC236}">
                  <a16:creationId xmlns:a16="http://schemas.microsoft.com/office/drawing/2014/main" id="{49DBD03D-4F36-416A-A5A9-8A4D65F6E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9" name="Freeform 1957">
              <a:extLst>
                <a:ext uri="{FF2B5EF4-FFF2-40B4-BE49-F238E27FC236}">
                  <a16:creationId xmlns:a16="http://schemas.microsoft.com/office/drawing/2014/main" id="{944861AC-704E-4462-AD9F-EF642F4B4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0" name="Rectangle 1958">
              <a:extLst>
                <a:ext uri="{FF2B5EF4-FFF2-40B4-BE49-F238E27FC236}">
                  <a16:creationId xmlns:a16="http://schemas.microsoft.com/office/drawing/2014/main" id="{846316D2-62A1-4769-A3B2-79CE89B34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1" name="Freeform 1959">
              <a:extLst>
                <a:ext uri="{FF2B5EF4-FFF2-40B4-BE49-F238E27FC236}">
                  <a16:creationId xmlns:a16="http://schemas.microsoft.com/office/drawing/2014/main" id="{436492C8-DFB9-4A9A-9E34-055ED816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2" name="Rectangle 1960">
              <a:extLst>
                <a:ext uri="{FF2B5EF4-FFF2-40B4-BE49-F238E27FC236}">
                  <a16:creationId xmlns:a16="http://schemas.microsoft.com/office/drawing/2014/main" id="{64070CB0-5BE2-4450-AD5D-2FD65B267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3" name="Freeform 1961">
              <a:extLst>
                <a:ext uri="{FF2B5EF4-FFF2-40B4-BE49-F238E27FC236}">
                  <a16:creationId xmlns:a16="http://schemas.microsoft.com/office/drawing/2014/main" id="{7A8C6FF2-04FA-4E09-87AF-9DD458648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4" name="Rectangle 1962">
              <a:extLst>
                <a:ext uri="{FF2B5EF4-FFF2-40B4-BE49-F238E27FC236}">
                  <a16:creationId xmlns:a16="http://schemas.microsoft.com/office/drawing/2014/main" id="{2F450288-080E-43CE-BFED-0863FFC35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5" name="Freeform 1963">
              <a:extLst>
                <a:ext uri="{FF2B5EF4-FFF2-40B4-BE49-F238E27FC236}">
                  <a16:creationId xmlns:a16="http://schemas.microsoft.com/office/drawing/2014/main" id="{F8F9B629-1D34-48B9-9F95-72F34B7CB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6" name="Rectangle 1964">
              <a:extLst>
                <a:ext uri="{FF2B5EF4-FFF2-40B4-BE49-F238E27FC236}">
                  <a16:creationId xmlns:a16="http://schemas.microsoft.com/office/drawing/2014/main" id="{04ABC43D-736A-4B18-9657-1CB7B2C0D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7" name="Freeform 1965">
              <a:extLst>
                <a:ext uri="{FF2B5EF4-FFF2-40B4-BE49-F238E27FC236}">
                  <a16:creationId xmlns:a16="http://schemas.microsoft.com/office/drawing/2014/main" id="{A160DF79-3B7D-49B9-AF8B-78442964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8" name="Rectangle 1966">
              <a:extLst>
                <a:ext uri="{FF2B5EF4-FFF2-40B4-BE49-F238E27FC236}">
                  <a16:creationId xmlns:a16="http://schemas.microsoft.com/office/drawing/2014/main" id="{DE1B419C-6DDC-4115-9609-E89784AA9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9" name="Freeform 1967">
              <a:extLst>
                <a:ext uri="{FF2B5EF4-FFF2-40B4-BE49-F238E27FC236}">
                  <a16:creationId xmlns:a16="http://schemas.microsoft.com/office/drawing/2014/main" id="{C9ED374F-E2A8-4C5F-8A2A-61DC172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0" name="Rectangle 1968">
              <a:extLst>
                <a:ext uri="{FF2B5EF4-FFF2-40B4-BE49-F238E27FC236}">
                  <a16:creationId xmlns:a16="http://schemas.microsoft.com/office/drawing/2014/main" id="{BC42039A-ACC6-4950-96AD-FD7F94DAA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1" name="Freeform 1969">
              <a:extLst>
                <a:ext uri="{FF2B5EF4-FFF2-40B4-BE49-F238E27FC236}">
                  <a16:creationId xmlns:a16="http://schemas.microsoft.com/office/drawing/2014/main" id="{B512794C-F93A-4EBC-90A6-76E8D3072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2" name="Rectangle 1970">
              <a:extLst>
                <a:ext uri="{FF2B5EF4-FFF2-40B4-BE49-F238E27FC236}">
                  <a16:creationId xmlns:a16="http://schemas.microsoft.com/office/drawing/2014/main" id="{99FA9259-DEDF-4C21-B871-8B5B330D3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3" name="Freeform 1971">
              <a:extLst>
                <a:ext uri="{FF2B5EF4-FFF2-40B4-BE49-F238E27FC236}">
                  <a16:creationId xmlns:a16="http://schemas.microsoft.com/office/drawing/2014/main" id="{C91A917C-19B2-42C7-B489-590C4C93E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4" name="Rectangle 1972">
              <a:extLst>
                <a:ext uri="{FF2B5EF4-FFF2-40B4-BE49-F238E27FC236}">
                  <a16:creationId xmlns:a16="http://schemas.microsoft.com/office/drawing/2014/main" id="{DACE7BC9-D6DD-4339-A0E8-E77F88BB8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5" name="Freeform 1973">
              <a:extLst>
                <a:ext uri="{FF2B5EF4-FFF2-40B4-BE49-F238E27FC236}">
                  <a16:creationId xmlns:a16="http://schemas.microsoft.com/office/drawing/2014/main" id="{F460409F-F192-4E6E-8DFB-1A86BAF62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6" name="Rectangle 1974">
              <a:extLst>
                <a:ext uri="{FF2B5EF4-FFF2-40B4-BE49-F238E27FC236}">
                  <a16:creationId xmlns:a16="http://schemas.microsoft.com/office/drawing/2014/main" id="{2832B063-B5C8-4713-AE02-7E1580623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7" name="Freeform 1975">
              <a:extLst>
                <a:ext uri="{FF2B5EF4-FFF2-40B4-BE49-F238E27FC236}">
                  <a16:creationId xmlns:a16="http://schemas.microsoft.com/office/drawing/2014/main" id="{A09C3F9B-EB3C-4AA0-9B6A-332BF599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8" name="Rectangle 1976">
              <a:extLst>
                <a:ext uri="{FF2B5EF4-FFF2-40B4-BE49-F238E27FC236}">
                  <a16:creationId xmlns:a16="http://schemas.microsoft.com/office/drawing/2014/main" id="{0C5EC489-175C-4CD8-B998-907E1507E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9" name="Freeform 1977">
              <a:extLst>
                <a:ext uri="{FF2B5EF4-FFF2-40B4-BE49-F238E27FC236}">
                  <a16:creationId xmlns:a16="http://schemas.microsoft.com/office/drawing/2014/main" id="{B7CB3FFF-9BE8-4FF5-9899-F0D59CCE3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0" name="Rectangle 1978">
              <a:extLst>
                <a:ext uri="{FF2B5EF4-FFF2-40B4-BE49-F238E27FC236}">
                  <a16:creationId xmlns:a16="http://schemas.microsoft.com/office/drawing/2014/main" id="{C7EC902C-2A75-4EED-820A-F5AC3EE0F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1" name="Freeform 1979">
              <a:extLst>
                <a:ext uri="{FF2B5EF4-FFF2-40B4-BE49-F238E27FC236}">
                  <a16:creationId xmlns:a16="http://schemas.microsoft.com/office/drawing/2014/main" id="{4416A776-0FC4-477D-B0CA-EA8F5BD32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2" name="Rectangle 1980">
              <a:extLst>
                <a:ext uri="{FF2B5EF4-FFF2-40B4-BE49-F238E27FC236}">
                  <a16:creationId xmlns:a16="http://schemas.microsoft.com/office/drawing/2014/main" id="{14293063-85D3-4E97-9928-AC216B8B4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3" name="Freeform 1981">
              <a:extLst>
                <a:ext uri="{FF2B5EF4-FFF2-40B4-BE49-F238E27FC236}">
                  <a16:creationId xmlns:a16="http://schemas.microsoft.com/office/drawing/2014/main" id="{F4795102-281C-48C3-83AC-BE27C7E69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4" name="Rectangle 1982">
              <a:extLst>
                <a:ext uri="{FF2B5EF4-FFF2-40B4-BE49-F238E27FC236}">
                  <a16:creationId xmlns:a16="http://schemas.microsoft.com/office/drawing/2014/main" id="{6A1E190A-604F-4A14-94A7-CB3AF811C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5" name="Freeform 1983">
              <a:extLst>
                <a:ext uri="{FF2B5EF4-FFF2-40B4-BE49-F238E27FC236}">
                  <a16:creationId xmlns:a16="http://schemas.microsoft.com/office/drawing/2014/main" id="{43E35DD3-CC1C-4130-A074-151755CD7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6" name="Rectangle 1984">
              <a:extLst>
                <a:ext uri="{FF2B5EF4-FFF2-40B4-BE49-F238E27FC236}">
                  <a16:creationId xmlns:a16="http://schemas.microsoft.com/office/drawing/2014/main" id="{E434650B-95D9-40C8-B1CF-3F522E4D0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7" name="Freeform 1985">
              <a:extLst>
                <a:ext uri="{FF2B5EF4-FFF2-40B4-BE49-F238E27FC236}">
                  <a16:creationId xmlns:a16="http://schemas.microsoft.com/office/drawing/2014/main" id="{76F60C66-D569-4EB1-AC04-60AD01F3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8" name="Rectangle 1986">
              <a:extLst>
                <a:ext uri="{FF2B5EF4-FFF2-40B4-BE49-F238E27FC236}">
                  <a16:creationId xmlns:a16="http://schemas.microsoft.com/office/drawing/2014/main" id="{5E7CA7C9-7DB3-4801-B104-F01EC13F0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9" name="Freeform 1987">
              <a:extLst>
                <a:ext uri="{FF2B5EF4-FFF2-40B4-BE49-F238E27FC236}">
                  <a16:creationId xmlns:a16="http://schemas.microsoft.com/office/drawing/2014/main" id="{7F367F21-96D3-44E1-8B74-B13A3B828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0" name="Rectangle 1988">
              <a:extLst>
                <a:ext uri="{FF2B5EF4-FFF2-40B4-BE49-F238E27FC236}">
                  <a16:creationId xmlns:a16="http://schemas.microsoft.com/office/drawing/2014/main" id="{5E156F54-E156-4085-8C3D-3C5C61D12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1" name="Freeform 1989">
              <a:extLst>
                <a:ext uri="{FF2B5EF4-FFF2-40B4-BE49-F238E27FC236}">
                  <a16:creationId xmlns:a16="http://schemas.microsoft.com/office/drawing/2014/main" id="{FB3BA407-7A1C-40AE-AA88-DFF4AEBD9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2" name="Rectangle 1990">
              <a:extLst>
                <a:ext uri="{FF2B5EF4-FFF2-40B4-BE49-F238E27FC236}">
                  <a16:creationId xmlns:a16="http://schemas.microsoft.com/office/drawing/2014/main" id="{76E6EF09-F156-4FFF-BB1A-883EDB72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3" name="Freeform 1991">
              <a:extLst>
                <a:ext uri="{FF2B5EF4-FFF2-40B4-BE49-F238E27FC236}">
                  <a16:creationId xmlns:a16="http://schemas.microsoft.com/office/drawing/2014/main" id="{9027C5E0-1368-40E5-8F42-57BDF2B17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4" name="Rectangle 1992">
              <a:extLst>
                <a:ext uri="{FF2B5EF4-FFF2-40B4-BE49-F238E27FC236}">
                  <a16:creationId xmlns:a16="http://schemas.microsoft.com/office/drawing/2014/main" id="{E47B20A8-B356-4F20-B7FC-847401532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5" name="Freeform 1993">
              <a:extLst>
                <a:ext uri="{FF2B5EF4-FFF2-40B4-BE49-F238E27FC236}">
                  <a16:creationId xmlns:a16="http://schemas.microsoft.com/office/drawing/2014/main" id="{67BBFB4A-DBC9-4B75-8328-D3EB6DD19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6" name="Rectangle 1994">
              <a:extLst>
                <a:ext uri="{FF2B5EF4-FFF2-40B4-BE49-F238E27FC236}">
                  <a16:creationId xmlns:a16="http://schemas.microsoft.com/office/drawing/2014/main" id="{631E0D24-26B7-4A67-8709-5F6006979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7" name="Freeform 1995">
              <a:extLst>
                <a:ext uri="{FF2B5EF4-FFF2-40B4-BE49-F238E27FC236}">
                  <a16:creationId xmlns:a16="http://schemas.microsoft.com/office/drawing/2014/main" id="{14399C95-B0D7-45DD-8310-0FBCB020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8" name="Rectangle 1996">
              <a:extLst>
                <a:ext uri="{FF2B5EF4-FFF2-40B4-BE49-F238E27FC236}">
                  <a16:creationId xmlns:a16="http://schemas.microsoft.com/office/drawing/2014/main" id="{2A136244-F321-46BF-A7F6-90B3367A6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9" name="Freeform 1997">
              <a:extLst>
                <a:ext uri="{FF2B5EF4-FFF2-40B4-BE49-F238E27FC236}">
                  <a16:creationId xmlns:a16="http://schemas.microsoft.com/office/drawing/2014/main" id="{9644F570-4E0B-4742-A78F-86F542CBA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0" name="Rectangle 1998">
              <a:extLst>
                <a:ext uri="{FF2B5EF4-FFF2-40B4-BE49-F238E27FC236}">
                  <a16:creationId xmlns:a16="http://schemas.microsoft.com/office/drawing/2014/main" id="{160BA0F4-CA3F-4000-BA6F-371259DA8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1" name="Freeform 1999">
              <a:extLst>
                <a:ext uri="{FF2B5EF4-FFF2-40B4-BE49-F238E27FC236}">
                  <a16:creationId xmlns:a16="http://schemas.microsoft.com/office/drawing/2014/main" id="{0C9D9A68-D2F9-44FD-8D9E-F10246E6F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2" name="Rectangle 2000">
              <a:extLst>
                <a:ext uri="{FF2B5EF4-FFF2-40B4-BE49-F238E27FC236}">
                  <a16:creationId xmlns:a16="http://schemas.microsoft.com/office/drawing/2014/main" id="{957FF8E4-8149-4F2F-BEA7-77B3A5C61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3" name="Freeform 2001">
              <a:extLst>
                <a:ext uri="{FF2B5EF4-FFF2-40B4-BE49-F238E27FC236}">
                  <a16:creationId xmlns:a16="http://schemas.microsoft.com/office/drawing/2014/main" id="{CB7077DF-AD87-4872-BEFE-47B3728D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4" name="Rectangle 2002">
              <a:extLst>
                <a:ext uri="{FF2B5EF4-FFF2-40B4-BE49-F238E27FC236}">
                  <a16:creationId xmlns:a16="http://schemas.microsoft.com/office/drawing/2014/main" id="{0B5C940C-AA86-4081-AED3-DB1FFE51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5" name="Freeform 2003">
              <a:extLst>
                <a:ext uri="{FF2B5EF4-FFF2-40B4-BE49-F238E27FC236}">
                  <a16:creationId xmlns:a16="http://schemas.microsoft.com/office/drawing/2014/main" id="{77609339-1F56-420F-9844-61DF55153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6" name="Rectangle 2004">
              <a:extLst>
                <a:ext uri="{FF2B5EF4-FFF2-40B4-BE49-F238E27FC236}">
                  <a16:creationId xmlns:a16="http://schemas.microsoft.com/office/drawing/2014/main" id="{A8C1A0EE-AC67-409D-ABCD-00091E382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7" name="Freeform 2005">
              <a:extLst>
                <a:ext uri="{FF2B5EF4-FFF2-40B4-BE49-F238E27FC236}">
                  <a16:creationId xmlns:a16="http://schemas.microsoft.com/office/drawing/2014/main" id="{470DE9C8-D985-4179-A59D-DE2EAB23D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8" name="Rectangle 2006">
              <a:extLst>
                <a:ext uri="{FF2B5EF4-FFF2-40B4-BE49-F238E27FC236}">
                  <a16:creationId xmlns:a16="http://schemas.microsoft.com/office/drawing/2014/main" id="{71AB2B0A-87B2-4D87-9AAE-BDF01930E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9" name="Freeform 2007">
              <a:extLst>
                <a:ext uri="{FF2B5EF4-FFF2-40B4-BE49-F238E27FC236}">
                  <a16:creationId xmlns:a16="http://schemas.microsoft.com/office/drawing/2014/main" id="{0A8FAAF8-DDF7-4F1B-B179-B46923F0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0" name="Rectangle 2008">
              <a:extLst>
                <a:ext uri="{FF2B5EF4-FFF2-40B4-BE49-F238E27FC236}">
                  <a16:creationId xmlns:a16="http://schemas.microsoft.com/office/drawing/2014/main" id="{FEE4A177-BA38-4183-A8B4-5E8BA9E2B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1" name="Freeform 2009">
              <a:extLst>
                <a:ext uri="{FF2B5EF4-FFF2-40B4-BE49-F238E27FC236}">
                  <a16:creationId xmlns:a16="http://schemas.microsoft.com/office/drawing/2014/main" id="{26953E3C-F0A8-4047-B7AC-C85D9788E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2" name="Rectangle 2010">
              <a:extLst>
                <a:ext uri="{FF2B5EF4-FFF2-40B4-BE49-F238E27FC236}">
                  <a16:creationId xmlns:a16="http://schemas.microsoft.com/office/drawing/2014/main" id="{F808B0D3-A753-4CA2-B5A8-06EB9B9C1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3" name="Freeform 2011">
              <a:extLst>
                <a:ext uri="{FF2B5EF4-FFF2-40B4-BE49-F238E27FC236}">
                  <a16:creationId xmlns:a16="http://schemas.microsoft.com/office/drawing/2014/main" id="{E87609A0-58DE-4ABA-A2E9-34BACB753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4" name="Rectangle 2012">
              <a:extLst>
                <a:ext uri="{FF2B5EF4-FFF2-40B4-BE49-F238E27FC236}">
                  <a16:creationId xmlns:a16="http://schemas.microsoft.com/office/drawing/2014/main" id="{565D250A-F194-4A97-8C82-F3C0E335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5" name="Freeform 2013">
              <a:extLst>
                <a:ext uri="{FF2B5EF4-FFF2-40B4-BE49-F238E27FC236}">
                  <a16:creationId xmlns:a16="http://schemas.microsoft.com/office/drawing/2014/main" id="{BED6FF7C-8DE2-494C-8DF6-3604EF52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5" name="Group 2215">
            <a:extLst>
              <a:ext uri="{FF2B5EF4-FFF2-40B4-BE49-F238E27FC236}">
                <a16:creationId xmlns:a16="http://schemas.microsoft.com/office/drawing/2014/main" id="{D90DF7A2-8B7C-4F68-90C0-8F488A52770A}"/>
              </a:ext>
            </a:extLst>
          </p:cNvPr>
          <p:cNvGrpSpPr>
            <a:grpSpLocks/>
          </p:cNvGrpSpPr>
          <p:nvPr/>
        </p:nvGrpSpPr>
        <p:grpSpPr bwMode="auto">
          <a:xfrm>
            <a:off x="1252538" y="4362450"/>
            <a:ext cx="9525" cy="4763"/>
            <a:chOff x="789" y="2748"/>
            <a:chExt cx="6" cy="3"/>
          </a:xfrm>
        </p:grpSpPr>
        <p:sp>
          <p:nvSpPr>
            <p:cNvPr id="3346" name="Rectangle 2015">
              <a:extLst>
                <a:ext uri="{FF2B5EF4-FFF2-40B4-BE49-F238E27FC236}">
                  <a16:creationId xmlns:a16="http://schemas.microsoft.com/office/drawing/2014/main" id="{6336C906-7CBC-4AC6-AB46-3559745E2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7" name="Freeform 2016">
              <a:extLst>
                <a:ext uri="{FF2B5EF4-FFF2-40B4-BE49-F238E27FC236}">
                  <a16:creationId xmlns:a16="http://schemas.microsoft.com/office/drawing/2014/main" id="{5E29FE0B-717E-4951-8E5A-29A9AE9D6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8" name="Rectangle 2017">
              <a:extLst>
                <a:ext uri="{FF2B5EF4-FFF2-40B4-BE49-F238E27FC236}">
                  <a16:creationId xmlns:a16="http://schemas.microsoft.com/office/drawing/2014/main" id="{53A1F805-2620-4AED-96C4-50A8CD51C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9" name="Freeform 2018">
              <a:extLst>
                <a:ext uri="{FF2B5EF4-FFF2-40B4-BE49-F238E27FC236}">
                  <a16:creationId xmlns:a16="http://schemas.microsoft.com/office/drawing/2014/main" id="{735F95C8-2A51-435E-91C8-60453FE6A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0" name="Rectangle 2019">
              <a:extLst>
                <a:ext uri="{FF2B5EF4-FFF2-40B4-BE49-F238E27FC236}">
                  <a16:creationId xmlns:a16="http://schemas.microsoft.com/office/drawing/2014/main" id="{D274059B-EDDA-4C0D-894F-28A7ECD97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1" name="Freeform 2020">
              <a:extLst>
                <a:ext uri="{FF2B5EF4-FFF2-40B4-BE49-F238E27FC236}">
                  <a16:creationId xmlns:a16="http://schemas.microsoft.com/office/drawing/2014/main" id="{9F4B341B-9835-440E-95FC-DC8BD606A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2" name="Rectangle 2021">
              <a:extLst>
                <a:ext uri="{FF2B5EF4-FFF2-40B4-BE49-F238E27FC236}">
                  <a16:creationId xmlns:a16="http://schemas.microsoft.com/office/drawing/2014/main" id="{C6EF05E6-60B6-4EE1-A600-762C7A8D4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3" name="Freeform 2022">
              <a:extLst>
                <a:ext uri="{FF2B5EF4-FFF2-40B4-BE49-F238E27FC236}">
                  <a16:creationId xmlns:a16="http://schemas.microsoft.com/office/drawing/2014/main" id="{4ED25859-FB2B-4DF1-A977-CFA492ECA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4" name="Rectangle 2023">
              <a:extLst>
                <a:ext uri="{FF2B5EF4-FFF2-40B4-BE49-F238E27FC236}">
                  <a16:creationId xmlns:a16="http://schemas.microsoft.com/office/drawing/2014/main" id="{DBA0914B-F158-43DF-8749-23ED322A7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5" name="Freeform 2024">
              <a:extLst>
                <a:ext uri="{FF2B5EF4-FFF2-40B4-BE49-F238E27FC236}">
                  <a16:creationId xmlns:a16="http://schemas.microsoft.com/office/drawing/2014/main" id="{0FB2D5A1-5007-4B86-B157-77978A887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6" name="Rectangle 2025">
              <a:extLst>
                <a:ext uri="{FF2B5EF4-FFF2-40B4-BE49-F238E27FC236}">
                  <a16:creationId xmlns:a16="http://schemas.microsoft.com/office/drawing/2014/main" id="{14665F25-203F-4B20-9B31-8D52477B5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7" name="Freeform 2026">
              <a:extLst>
                <a:ext uri="{FF2B5EF4-FFF2-40B4-BE49-F238E27FC236}">
                  <a16:creationId xmlns:a16="http://schemas.microsoft.com/office/drawing/2014/main" id="{A7BEA403-4345-4EEA-B6C2-0D97F3EB6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8" name="Rectangle 2027">
              <a:extLst>
                <a:ext uri="{FF2B5EF4-FFF2-40B4-BE49-F238E27FC236}">
                  <a16:creationId xmlns:a16="http://schemas.microsoft.com/office/drawing/2014/main" id="{75537108-C6B3-40F2-B08B-96179A10F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9" name="Freeform 2028">
              <a:extLst>
                <a:ext uri="{FF2B5EF4-FFF2-40B4-BE49-F238E27FC236}">
                  <a16:creationId xmlns:a16="http://schemas.microsoft.com/office/drawing/2014/main" id="{DCFE70AD-9A14-418F-B8D6-20C9D79F3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0" name="Rectangle 2029">
              <a:extLst>
                <a:ext uri="{FF2B5EF4-FFF2-40B4-BE49-F238E27FC236}">
                  <a16:creationId xmlns:a16="http://schemas.microsoft.com/office/drawing/2014/main" id="{30C4566B-6251-49CC-88ED-7063665D6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1" name="Freeform 2030">
              <a:extLst>
                <a:ext uri="{FF2B5EF4-FFF2-40B4-BE49-F238E27FC236}">
                  <a16:creationId xmlns:a16="http://schemas.microsoft.com/office/drawing/2014/main" id="{DAA2BA46-B5C7-42C2-8480-225509173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2" name="Rectangle 2031">
              <a:extLst>
                <a:ext uri="{FF2B5EF4-FFF2-40B4-BE49-F238E27FC236}">
                  <a16:creationId xmlns:a16="http://schemas.microsoft.com/office/drawing/2014/main" id="{9AC38008-51F2-48CB-933D-00F6E7B74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3" name="Freeform 2032">
              <a:extLst>
                <a:ext uri="{FF2B5EF4-FFF2-40B4-BE49-F238E27FC236}">
                  <a16:creationId xmlns:a16="http://schemas.microsoft.com/office/drawing/2014/main" id="{7492D80B-6FFF-4079-993E-6AF759908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4" name="Rectangle 2033">
              <a:extLst>
                <a:ext uri="{FF2B5EF4-FFF2-40B4-BE49-F238E27FC236}">
                  <a16:creationId xmlns:a16="http://schemas.microsoft.com/office/drawing/2014/main" id="{0D70826C-50BC-481D-842E-8139FCD81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5" name="Freeform 2034">
              <a:extLst>
                <a:ext uri="{FF2B5EF4-FFF2-40B4-BE49-F238E27FC236}">
                  <a16:creationId xmlns:a16="http://schemas.microsoft.com/office/drawing/2014/main" id="{5FFDB991-4ABD-48FC-A308-921E2EB77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6" name="Rectangle 2035">
              <a:extLst>
                <a:ext uri="{FF2B5EF4-FFF2-40B4-BE49-F238E27FC236}">
                  <a16:creationId xmlns:a16="http://schemas.microsoft.com/office/drawing/2014/main" id="{29102A67-58D9-4B99-9FE5-7E1C2CB76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7" name="Freeform 2036">
              <a:extLst>
                <a:ext uri="{FF2B5EF4-FFF2-40B4-BE49-F238E27FC236}">
                  <a16:creationId xmlns:a16="http://schemas.microsoft.com/office/drawing/2014/main" id="{F8F5EAD1-7848-4A51-8221-B50B04CE9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8" name="Rectangle 2037">
              <a:extLst>
                <a:ext uri="{FF2B5EF4-FFF2-40B4-BE49-F238E27FC236}">
                  <a16:creationId xmlns:a16="http://schemas.microsoft.com/office/drawing/2014/main" id="{BB013EA1-AF33-4FDA-B199-640085728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9" name="Freeform 2038">
              <a:extLst>
                <a:ext uri="{FF2B5EF4-FFF2-40B4-BE49-F238E27FC236}">
                  <a16:creationId xmlns:a16="http://schemas.microsoft.com/office/drawing/2014/main" id="{84F7B715-FBF6-4A26-80B8-3863EADC5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0" name="Rectangle 2039">
              <a:extLst>
                <a:ext uri="{FF2B5EF4-FFF2-40B4-BE49-F238E27FC236}">
                  <a16:creationId xmlns:a16="http://schemas.microsoft.com/office/drawing/2014/main" id="{EFE60AE3-2CDC-4376-95D6-E9C4B0759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1" name="Freeform 2040">
              <a:extLst>
                <a:ext uri="{FF2B5EF4-FFF2-40B4-BE49-F238E27FC236}">
                  <a16:creationId xmlns:a16="http://schemas.microsoft.com/office/drawing/2014/main" id="{2147E29D-9F32-4E8A-AB2E-643FBC84E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2" name="Rectangle 2041">
              <a:extLst>
                <a:ext uri="{FF2B5EF4-FFF2-40B4-BE49-F238E27FC236}">
                  <a16:creationId xmlns:a16="http://schemas.microsoft.com/office/drawing/2014/main" id="{10C65B50-8F4C-4630-8547-2C65D18AB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3" name="Freeform 2042">
              <a:extLst>
                <a:ext uri="{FF2B5EF4-FFF2-40B4-BE49-F238E27FC236}">
                  <a16:creationId xmlns:a16="http://schemas.microsoft.com/office/drawing/2014/main" id="{A8885564-1054-40B3-BC2D-5AF0E96CD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4" name="Rectangle 2043">
              <a:extLst>
                <a:ext uri="{FF2B5EF4-FFF2-40B4-BE49-F238E27FC236}">
                  <a16:creationId xmlns:a16="http://schemas.microsoft.com/office/drawing/2014/main" id="{8D19FFA4-890E-4F11-942D-1340C4347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5" name="Freeform 2044">
              <a:extLst>
                <a:ext uri="{FF2B5EF4-FFF2-40B4-BE49-F238E27FC236}">
                  <a16:creationId xmlns:a16="http://schemas.microsoft.com/office/drawing/2014/main" id="{CD02F781-1EC6-406E-A4D7-8CABC59F7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6" name="Rectangle 2045">
              <a:extLst>
                <a:ext uri="{FF2B5EF4-FFF2-40B4-BE49-F238E27FC236}">
                  <a16:creationId xmlns:a16="http://schemas.microsoft.com/office/drawing/2014/main" id="{8A0485E8-E3D6-4822-B2B4-D5ED870D7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7" name="Freeform 2046">
              <a:extLst>
                <a:ext uri="{FF2B5EF4-FFF2-40B4-BE49-F238E27FC236}">
                  <a16:creationId xmlns:a16="http://schemas.microsoft.com/office/drawing/2014/main" id="{DA35E7DB-408B-4E01-8C9B-42719EFA1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8" name="Rectangle 2047">
              <a:extLst>
                <a:ext uri="{FF2B5EF4-FFF2-40B4-BE49-F238E27FC236}">
                  <a16:creationId xmlns:a16="http://schemas.microsoft.com/office/drawing/2014/main" id="{56690D20-C411-4838-AF44-CD9B3D564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9" name="Freeform 2048">
              <a:extLst>
                <a:ext uri="{FF2B5EF4-FFF2-40B4-BE49-F238E27FC236}">
                  <a16:creationId xmlns:a16="http://schemas.microsoft.com/office/drawing/2014/main" id="{DF5DDD83-6F2B-45C0-A410-E03879DC7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0" name="Rectangle 2049">
              <a:extLst>
                <a:ext uri="{FF2B5EF4-FFF2-40B4-BE49-F238E27FC236}">
                  <a16:creationId xmlns:a16="http://schemas.microsoft.com/office/drawing/2014/main" id="{040CCF73-5882-4938-9BBF-323B18E5F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1" name="Freeform 2050">
              <a:extLst>
                <a:ext uri="{FF2B5EF4-FFF2-40B4-BE49-F238E27FC236}">
                  <a16:creationId xmlns:a16="http://schemas.microsoft.com/office/drawing/2014/main" id="{7C7242F1-A168-4840-A0ED-669DAD20E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2" name="Rectangle 2051">
              <a:extLst>
                <a:ext uri="{FF2B5EF4-FFF2-40B4-BE49-F238E27FC236}">
                  <a16:creationId xmlns:a16="http://schemas.microsoft.com/office/drawing/2014/main" id="{1844A400-DB1D-434F-AAB5-8623C1AA8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3" name="Freeform 2052">
              <a:extLst>
                <a:ext uri="{FF2B5EF4-FFF2-40B4-BE49-F238E27FC236}">
                  <a16:creationId xmlns:a16="http://schemas.microsoft.com/office/drawing/2014/main" id="{25153644-95AD-4B59-B97B-EFF5A9903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4" name="Rectangle 2053">
              <a:extLst>
                <a:ext uri="{FF2B5EF4-FFF2-40B4-BE49-F238E27FC236}">
                  <a16:creationId xmlns:a16="http://schemas.microsoft.com/office/drawing/2014/main" id="{5A5B733D-8A0F-4E5F-B717-C062921A3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5" name="Freeform 2054">
              <a:extLst>
                <a:ext uri="{FF2B5EF4-FFF2-40B4-BE49-F238E27FC236}">
                  <a16:creationId xmlns:a16="http://schemas.microsoft.com/office/drawing/2014/main" id="{A8EE236E-57C7-459E-8FB6-619A8A197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6" name="Rectangle 2055">
              <a:extLst>
                <a:ext uri="{FF2B5EF4-FFF2-40B4-BE49-F238E27FC236}">
                  <a16:creationId xmlns:a16="http://schemas.microsoft.com/office/drawing/2014/main" id="{1E6D36E3-2106-4E29-A6D0-C0342EA76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7" name="Freeform 2056">
              <a:extLst>
                <a:ext uri="{FF2B5EF4-FFF2-40B4-BE49-F238E27FC236}">
                  <a16:creationId xmlns:a16="http://schemas.microsoft.com/office/drawing/2014/main" id="{7AD8C4D2-F6C2-477F-8921-4DE58022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8" name="Rectangle 2057">
              <a:extLst>
                <a:ext uri="{FF2B5EF4-FFF2-40B4-BE49-F238E27FC236}">
                  <a16:creationId xmlns:a16="http://schemas.microsoft.com/office/drawing/2014/main" id="{EC8A617E-9AE7-4898-B567-7AD0C4BB0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9" name="Freeform 2058">
              <a:extLst>
                <a:ext uri="{FF2B5EF4-FFF2-40B4-BE49-F238E27FC236}">
                  <a16:creationId xmlns:a16="http://schemas.microsoft.com/office/drawing/2014/main" id="{99FD7148-F527-425A-A82E-8138F1243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0" name="Rectangle 2059">
              <a:extLst>
                <a:ext uri="{FF2B5EF4-FFF2-40B4-BE49-F238E27FC236}">
                  <a16:creationId xmlns:a16="http://schemas.microsoft.com/office/drawing/2014/main" id="{7DE694A4-F51B-4875-A35B-58363E2AF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1" name="Freeform 2060">
              <a:extLst>
                <a:ext uri="{FF2B5EF4-FFF2-40B4-BE49-F238E27FC236}">
                  <a16:creationId xmlns:a16="http://schemas.microsoft.com/office/drawing/2014/main" id="{1CEDAB7D-3559-4CD3-AB2A-3B9A9376F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2" name="Rectangle 2061">
              <a:extLst>
                <a:ext uri="{FF2B5EF4-FFF2-40B4-BE49-F238E27FC236}">
                  <a16:creationId xmlns:a16="http://schemas.microsoft.com/office/drawing/2014/main" id="{D6BF7E87-A6B6-4597-B2C9-02EEA0739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3" name="Freeform 2062">
              <a:extLst>
                <a:ext uri="{FF2B5EF4-FFF2-40B4-BE49-F238E27FC236}">
                  <a16:creationId xmlns:a16="http://schemas.microsoft.com/office/drawing/2014/main" id="{69AB1949-FBCA-4878-B9B6-EF38F7F1A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4" name="Rectangle 2063">
              <a:extLst>
                <a:ext uri="{FF2B5EF4-FFF2-40B4-BE49-F238E27FC236}">
                  <a16:creationId xmlns:a16="http://schemas.microsoft.com/office/drawing/2014/main" id="{C5961439-8E27-4223-BA0A-235ECB172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5" name="Freeform 2064">
              <a:extLst>
                <a:ext uri="{FF2B5EF4-FFF2-40B4-BE49-F238E27FC236}">
                  <a16:creationId xmlns:a16="http://schemas.microsoft.com/office/drawing/2014/main" id="{C3E0F46A-BD0A-494D-B884-D98812293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6" name="Rectangle 2065">
              <a:extLst>
                <a:ext uri="{FF2B5EF4-FFF2-40B4-BE49-F238E27FC236}">
                  <a16:creationId xmlns:a16="http://schemas.microsoft.com/office/drawing/2014/main" id="{6504CB50-E0E9-405F-8B19-7952D6B5E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7" name="Freeform 2066">
              <a:extLst>
                <a:ext uri="{FF2B5EF4-FFF2-40B4-BE49-F238E27FC236}">
                  <a16:creationId xmlns:a16="http://schemas.microsoft.com/office/drawing/2014/main" id="{59553B16-1869-401C-9223-EA97C0845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8" name="Rectangle 2067">
              <a:extLst>
                <a:ext uri="{FF2B5EF4-FFF2-40B4-BE49-F238E27FC236}">
                  <a16:creationId xmlns:a16="http://schemas.microsoft.com/office/drawing/2014/main" id="{33054404-EB3A-4B3D-94E4-6AF199E37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9" name="Freeform 2068">
              <a:extLst>
                <a:ext uri="{FF2B5EF4-FFF2-40B4-BE49-F238E27FC236}">
                  <a16:creationId xmlns:a16="http://schemas.microsoft.com/office/drawing/2014/main" id="{2471E2AA-57BD-4209-9659-0186A16BF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0" name="Rectangle 2069">
              <a:extLst>
                <a:ext uri="{FF2B5EF4-FFF2-40B4-BE49-F238E27FC236}">
                  <a16:creationId xmlns:a16="http://schemas.microsoft.com/office/drawing/2014/main" id="{A97D8847-DAE3-4853-A543-6D2F07C7B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1" name="Freeform 2070">
              <a:extLst>
                <a:ext uri="{FF2B5EF4-FFF2-40B4-BE49-F238E27FC236}">
                  <a16:creationId xmlns:a16="http://schemas.microsoft.com/office/drawing/2014/main" id="{89F927AA-6075-4E2A-8ABD-C398F6984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2" name="Rectangle 2071">
              <a:extLst>
                <a:ext uri="{FF2B5EF4-FFF2-40B4-BE49-F238E27FC236}">
                  <a16:creationId xmlns:a16="http://schemas.microsoft.com/office/drawing/2014/main" id="{DDC126CB-250E-46A4-93CD-E2064B4E2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3" name="Freeform 2072">
              <a:extLst>
                <a:ext uri="{FF2B5EF4-FFF2-40B4-BE49-F238E27FC236}">
                  <a16:creationId xmlns:a16="http://schemas.microsoft.com/office/drawing/2014/main" id="{19EE58E7-584E-4946-8A76-68EAF9E6A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4" name="Rectangle 2073">
              <a:extLst>
                <a:ext uri="{FF2B5EF4-FFF2-40B4-BE49-F238E27FC236}">
                  <a16:creationId xmlns:a16="http://schemas.microsoft.com/office/drawing/2014/main" id="{179D5EEE-DF6E-4C37-8688-53B070E0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5" name="Freeform 2074">
              <a:extLst>
                <a:ext uri="{FF2B5EF4-FFF2-40B4-BE49-F238E27FC236}">
                  <a16:creationId xmlns:a16="http://schemas.microsoft.com/office/drawing/2014/main" id="{40A6D34A-2B05-4BBD-89F8-96CDF0EFE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6" name="Rectangle 2075">
              <a:extLst>
                <a:ext uri="{FF2B5EF4-FFF2-40B4-BE49-F238E27FC236}">
                  <a16:creationId xmlns:a16="http://schemas.microsoft.com/office/drawing/2014/main" id="{6FEA3AC6-E6E1-4DAC-9C12-7183E43BB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7" name="Freeform 2076">
              <a:extLst>
                <a:ext uri="{FF2B5EF4-FFF2-40B4-BE49-F238E27FC236}">
                  <a16:creationId xmlns:a16="http://schemas.microsoft.com/office/drawing/2014/main" id="{58DA6455-9315-47C3-95BA-FE1A28DDF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8" name="Rectangle 2077">
              <a:extLst>
                <a:ext uri="{FF2B5EF4-FFF2-40B4-BE49-F238E27FC236}">
                  <a16:creationId xmlns:a16="http://schemas.microsoft.com/office/drawing/2014/main" id="{DF265EB7-EC16-4893-B68D-8F50C88C0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9" name="Freeform 2078">
              <a:extLst>
                <a:ext uri="{FF2B5EF4-FFF2-40B4-BE49-F238E27FC236}">
                  <a16:creationId xmlns:a16="http://schemas.microsoft.com/office/drawing/2014/main" id="{9B36AF16-7BE2-406E-8CF6-45964AD68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0" name="Rectangle 2079">
              <a:extLst>
                <a:ext uri="{FF2B5EF4-FFF2-40B4-BE49-F238E27FC236}">
                  <a16:creationId xmlns:a16="http://schemas.microsoft.com/office/drawing/2014/main" id="{6E3838C2-1B2C-4C89-8E20-8CF3C4516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1" name="Freeform 2080">
              <a:extLst>
                <a:ext uri="{FF2B5EF4-FFF2-40B4-BE49-F238E27FC236}">
                  <a16:creationId xmlns:a16="http://schemas.microsoft.com/office/drawing/2014/main" id="{8769834B-2328-4FD4-A452-E2AA24047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2" name="Rectangle 2081">
              <a:extLst>
                <a:ext uri="{FF2B5EF4-FFF2-40B4-BE49-F238E27FC236}">
                  <a16:creationId xmlns:a16="http://schemas.microsoft.com/office/drawing/2014/main" id="{63A72DF7-D8CC-45F4-9D23-B1E1E7838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3" name="Freeform 2082">
              <a:extLst>
                <a:ext uri="{FF2B5EF4-FFF2-40B4-BE49-F238E27FC236}">
                  <a16:creationId xmlns:a16="http://schemas.microsoft.com/office/drawing/2014/main" id="{FAAE6A0A-D58D-4EAF-8025-45EAF8ECD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4" name="Rectangle 2083">
              <a:extLst>
                <a:ext uri="{FF2B5EF4-FFF2-40B4-BE49-F238E27FC236}">
                  <a16:creationId xmlns:a16="http://schemas.microsoft.com/office/drawing/2014/main" id="{938F86E8-565B-46BC-B656-D415CD441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5" name="Freeform 2084">
              <a:extLst>
                <a:ext uri="{FF2B5EF4-FFF2-40B4-BE49-F238E27FC236}">
                  <a16:creationId xmlns:a16="http://schemas.microsoft.com/office/drawing/2014/main" id="{C830B512-248F-4B32-8329-239709967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6" name="Rectangle 2085">
              <a:extLst>
                <a:ext uri="{FF2B5EF4-FFF2-40B4-BE49-F238E27FC236}">
                  <a16:creationId xmlns:a16="http://schemas.microsoft.com/office/drawing/2014/main" id="{B690F324-CA46-4CA7-9259-670D7F42F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7" name="Freeform 2086">
              <a:extLst>
                <a:ext uri="{FF2B5EF4-FFF2-40B4-BE49-F238E27FC236}">
                  <a16:creationId xmlns:a16="http://schemas.microsoft.com/office/drawing/2014/main" id="{D1B16709-82E8-479B-AD4B-B80CA6F0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8" name="Rectangle 2087">
              <a:extLst>
                <a:ext uri="{FF2B5EF4-FFF2-40B4-BE49-F238E27FC236}">
                  <a16:creationId xmlns:a16="http://schemas.microsoft.com/office/drawing/2014/main" id="{812E6C67-B464-42CC-BC5F-C3D1832AE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9" name="Freeform 2088">
              <a:extLst>
                <a:ext uri="{FF2B5EF4-FFF2-40B4-BE49-F238E27FC236}">
                  <a16:creationId xmlns:a16="http://schemas.microsoft.com/office/drawing/2014/main" id="{34587216-FB73-4B6F-8FAB-5F345AA44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0" name="Rectangle 2089">
              <a:extLst>
                <a:ext uri="{FF2B5EF4-FFF2-40B4-BE49-F238E27FC236}">
                  <a16:creationId xmlns:a16="http://schemas.microsoft.com/office/drawing/2014/main" id="{D824CD7D-61A4-4E7E-A2DC-49FF38856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1" name="Freeform 2090">
              <a:extLst>
                <a:ext uri="{FF2B5EF4-FFF2-40B4-BE49-F238E27FC236}">
                  <a16:creationId xmlns:a16="http://schemas.microsoft.com/office/drawing/2014/main" id="{CCF645CC-318D-4C9F-BC71-2162D2B88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2" name="Rectangle 2091">
              <a:extLst>
                <a:ext uri="{FF2B5EF4-FFF2-40B4-BE49-F238E27FC236}">
                  <a16:creationId xmlns:a16="http://schemas.microsoft.com/office/drawing/2014/main" id="{EF5815C1-6B69-40DF-B511-066D87787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3" name="Freeform 2092">
              <a:extLst>
                <a:ext uri="{FF2B5EF4-FFF2-40B4-BE49-F238E27FC236}">
                  <a16:creationId xmlns:a16="http://schemas.microsoft.com/office/drawing/2014/main" id="{20E35E7A-02A1-44B4-98E4-BE4C80210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4" name="Rectangle 2093">
              <a:extLst>
                <a:ext uri="{FF2B5EF4-FFF2-40B4-BE49-F238E27FC236}">
                  <a16:creationId xmlns:a16="http://schemas.microsoft.com/office/drawing/2014/main" id="{C3589687-9BF4-4170-8103-6B3D67BF2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5" name="Freeform 2094">
              <a:extLst>
                <a:ext uri="{FF2B5EF4-FFF2-40B4-BE49-F238E27FC236}">
                  <a16:creationId xmlns:a16="http://schemas.microsoft.com/office/drawing/2014/main" id="{E3D11D40-B47F-4724-BE15-EF6B8F4A8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6" name="Rectangle 2095">
              <a:extLst>
                <a:ext uri="{FF2B5EF4-FFF2-40B4-BE49-F238E27FC236}">
                  <a16:creationId xmlns:a16="http://schemas.microsoft.com/office/drawing/2014/main" id="{CEEF2E86-4AE2-459B-89B5-C5D709587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7" name="Freeform 2096">
              <a:extLst>
                <a:ext uri="{FF2B5EF4-FFF2-40B4-BE49-F238E27FC236}">
                  <a16:creationId xmlns:a16="http://schemas.microsoft.com/office/drawing/2014/main" id="{447C55AF-F95A-452B-8EE6-A7EC0501F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8" name="Rectangle 2097">
              <a:extLst>
                <a:ext uri="{FF2B5EF4-FFF2-40B4-BE49-F238E27FC236}">
                  <a16:creationId xmlns:a16="http://schemas.microsoft.com/office/drawing/2014/main" id="{8EDAB5BE-5EE3-414E-8576-27A4CED23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9" name="Freeform 2098">
              <a:extLst>
                <a:ext uri="{FF2B5EF4-FFF2-40B4-BE49-F238E27FC236}">
                  <a16:creationId xmlns:a16="http://schemas.microsoft.com/office/drawing/2014/main" id="{3D821725-9428-4E2C-9FD1-E8FE991F6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0" name="Rectangle 2099">
              <a:extLst>
                <a:ext uri="{FF2B5EF4-FFF2-40B4-BE49-F238E27FC236}">
                  <a16:creationId xmlns:a16="http://schemas.microsoft.com/office/drawing/2014/main" id="{3D81D453-5A96-4B63-AD21-7C9B234F2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1" name="Freeform 2100">
              <a:extLst>
                <a:ext uri="{FF2B5EF4-FFF2-40B4-BE49-F238E27FC236}">
                  <a16:creationId xmlns:a16="http://schemas.microsoft.com/office/drawing/2014/main" id="{18062BC6-A4D8-4C80-BFF4-F21CADC15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2" name="Rectangle 2101">
              <a:extLst>
                <a:ext uri="{FF2B5EF4-FFF2-40B4-BE49-F238E27FC236}">
                  <a16:creationId xmlns:a16="http://schemas.microsoft.com/office/drawing/2014/main" id="{4CC821AD-359C-41D3-9759-A1825954C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3" name="Freeform 2102">
              <a:extLst>
                <a:ext uri="{FF2B5EF4-FFF2-40B4-BE49-F238E27FC236}">
                  <a16:creationId xmlns:a16="http://schemas.microsoft.com/office/drawing/2014/main" id="{26150FCE-EE39-4D31-8ED5-2D1FE1EE7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4" name="Rectangle 2103">
              <a:extLst>
                <a:ext uri="{FF2B5EF4-FFF2-40B4-BE49-F238E27FC236}">
                  <a16:creationId xmlns:a16="http://schemas.microsoft.com/office/drawing/2014/main" id="{A6A5A198-CF94-497C-8D51-E5F422936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5" name="Freeform 2104">
              <a:extLst>
                <a:ext uri="{FF2B5EF4-FFF2-40B4-BE49-F238E27FC236}">
                  <a16:creationId xmlns:a16="http://schemas.microsoft.com/office/drawing/2014/main" id="{A24F45C2-0C45-48D2-AB2E-5F98501BC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6" name="Rectangle 2105">
              <a:extLst>
                <a:ext uri="{FF2B5EF4-FFF2-40B4-BE49-F238E27FC236}">
                  <a16:creationId xmlns:a16="http://schemas.microsoft.com/office/drawing/2014/main" id="{6DBCE146-021B-4E5D-8E77-870A5015F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7" name="Freeform 2106">
              <a:extLst>
                <a:ext uri="{FF2B5EF4-FFF2-40B4-BE49-F238E27FC236}">
                  <a16:creationId xmlns:a16="http://schemas.microsoft.com/office/drawing/2014/main" id="{3344C662-DAE0-4A68-887C-6E303C850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8" name="Rectangle 2107">
              <a:extLst>
                <a:ext uri="{FF2B5EF4-FFF2-40B4-BE49-F238E27FC236}">
                  <a16:creationId xmlns:a16="http://schemas.microsoft.com/office/drawing/2014/main" id="{5FFC3DA0-9BD1-4676-8359-C6CD87E8F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9" name="Freeform 2108">
              <a:extLst>
                <a:ext uri="{FF2B5EF4-FFF2-40B4-BE49-F238E27FC236}">
                  <a16:creationId xmlns:a16="http://schemas.microsoft.com/office/drawing/2014/main" id="{2BE1FFA5-8CB2-472C-B0AA-C4026E3F5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0" name="Rectangle 2109">
              <a:extLst>
                <a:ext uri="{FF2B5EF4-FFF2-40B4-BE49-F238E27FC236}">
                  <a16:creationId xmlns:a16="http://schemas.microsoft.com/office/drawing/2014/main" id="{0B8E0D07-E1CD-4EC0-B044-24F234CE2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1" name="Freeform 2110">
              <a:extLst>
                <a:ext uri="{FF2B5EF4-FFF2-40B4-BE49-F238E27FC236}">
                  <a16:creationId xmlns:a16="http://schemas.microsoft.com/office/drawing/2014/main" id="{C3BE1CD7-1BE4-4C2C-A2A1-FC5817FD9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2" name="Rectangle 2111">
              <a:extLst>
                <a:ext uri="{FF2B5EF4-FFF2-40B4-BE49-F238E27FC236}">
                  <a16:creationId xmlns:a16="http://schemas.microsoft.com/office/drawing/2014/main" id="{063B2957-9EBF-4AAE-B6E7-8E798674C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3" name="Freeform 2112">
              <a:extLst>
                <a:ext uri="{FF2B5EF4-FFF2-40B4-BE49-F238E27FC236}">
                  <a16:creationId xmlns:a16="http://schemas.microsoft.com/office/drawing/2014/main" id="{08C5F2D3-B3E3-4238-BF53-D1B062B13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4" name="Rectangle 2113">
              <a:extLst>
                <a:ext uri="{FF2B5EF4-FFF2-40B4-BE49-F238E27FC236}">
                  <a16:creationId xmlns:a16="http://schemas.microsoft.com/office/drawing/2014/main" id="{609B44AF-08D8-465C-9850-F95574B6F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5" name="Freeform 2114">
              <a:extLst>
                <a:ext uri="{FF2B5EF4-FFF2-40B4-BE49-F238E27FC236}">
                  <a16:creationId xmlns:a16="http://schemas.microsoft.com/office/drawing/2014/main" id="{A38B77D5-6253-4752-A2A1-CB53BEA1A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6" name="Rectangle 2115">
              <a:extLst>
                <a:ext uri="{FF2B5EF4-FFF2-40B4-BE49-F238E27FC236}">
                  <a16:creationId xmlns:a16="http://schemas.microsoft.com/office/drawing/2014/main" id="{68BB159E-BB2A-4D6D-9CDB-C709AF137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7" name="Freeform 2116">
              <a:extLst>
                <a:ext uri="{FF2B5EF4-FFF2-40B4-BE49-F238E27FC236}">
                  <a16:creationId xmlns:a16="http://schemas.microsoft.com/office/drawing/2014/main" id="{5D28259B-A86A-4D14-9932-F306834B8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8" name="Rectangle 2117">
              <a:extLst>
                <a:ext uri="{FF2B5EF4-FFF2-40B4-BE49-F238E27FC236}">
                  <a16:creationId xmlns:a16="http://schemas.microsoft.com/office/drawing/2014/main" id="{4D7AD761-2D5E-40CD-B5AA-AA4153E69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9" name="Freeform 2118">
              <a:extLst>
                <a:ext uri="{FF2B5EF4-FFF2-40B4-BE49-F238E27FC236}">
                  <a16:creationId xmlns:a16="http://schemas.microsoft.com/office/drawing/2014/main" id="{43E11C3D-8C30-47CC-8381-D66436618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0" name="Rectangle 2119">
              <a:extLst>
                <a:ext uri="{FF2B5EF4-FFF2-40B4-BE49-F238E27FC236}">
                  <a16:creationId xmlns:a16="http://schemas.microsoft.com/office/drawing/2014/main" id="{1F37CF9D-20CA-4CE9-BCD0-08C9BAE55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1" name="Freeform 2120">
              <a:extLst>
                <a:ext uri="{FF2B5EF4-FFF2-40B4-BE49-F238E27FC236}">
                  <a16:creationId xmlns:a16="http://schemas.microsoft.com/office/drawing/2014/main" id="{5A0A1EA5-90F8-49A1-A589-6AFBCCE78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2" name="Rectangle 2121">
              <a:extLst>
                <a:ext uri="{FF2B5EF4-FFF2-40B4-BE49-F238E27FC236}">
                  <a16:creationId xmlns:a16="http://schemas.microsoft.com/office/drawing/2014/main" id="{3F926071-4DB4-4840-A0D0-A33D570F9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3" name="Freeform 2122">
              <a:extLst>
                <a:ext uri="{FF2B5EF4-FFF2-40B4-BE49-F238E27FC236}">
                  <a16:creationId xmlns:a16="http://schemas.microsoft.com/office/drawing/2014/main" id="{84C1FC8C-BBEC-4FE0-AA55-5B1DECBAB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4" name="Rectangle 2123">
              <a:extLst>
                <a:ext uri="{FF2B5EF4-FFF2-40B4-BE49-F238E27FC236}">
                  <a16:creationId xmlns:a16="http://schemas.microsoft.com/office/drawing/2014/main" id="{3183A531-52C1-4695-9A1C-ACBDAAF32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5" name="Freeform 2124">
              <a:extLst>
                <a:ext uri="{FF2B5EF4-FFF2-40B4-BE49-F238E27FC236}">
                  <a16:creationId xmlns:a16="http://schemas.microsoft.com/office/drawing/2014/main" id="{F0447891-C924-4595-BB2B-5BB9AE1C4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6" name="Rectangle 2125">
              <a:extLst>
                <a:ext uri="{FF2B5EF4-FFF2-40B4-BE49-F238E27FC236}">
                  <a16:creationId xmlns:a16="http://schemas.microsoft.com/office/drawing/2014/main" id="{97D7D8BC-34A1-4914-B2A3-A7DC6A91F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7" name="Freeform 2126">
              <a:extLst>
                <a:ext uri="{FF2B5EF4-FFF2-40B4-BE49-F238E27FC236}">
                  <a16:creationId xmlns:a16="http://schemas.microsoft.com/office/drawing/2014/main" id="{E0F209B2-94B5-41C9-B5B0-F8C6A94E4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8" name="Rectangle 2127">
              <a:extLst>
                <a:ext uri="{FF2B5EF4-FFF2-40B4-BE49-F238E27FC236}">
                  <a16:creationId xmlns:a16="http://schemas.microsoft.com/office/drawing/2014/main" id="{CED87ABB-3BF7-45DA-9709-2B4FE9DA0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9" name="Freeform 2128">
              <a:extLst>
                <a:ext uri="{FF2B5EF4-FFF2-40B4-BE49-F238E27FC236}">
                  <a16:creationId xmlns:a16="http://schemas.microsoft.com/office/drawing/2014/main" id="{11B06643-B3EB-4637-91E0-80C441324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0" name="Rectangle 2129">
              <a:extLst>
                <a:ext uri="{FF2B5EF4-FFF2-40B4-BE49-F238E27FC236}">
                  <a16:creationId xmlns:a16="http://schemas.microsoft.com/office/drawing/2014/main" id="{53706E0F-5C1A-45D7-BDA7-171DA9DE5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1" name="Freeform 2130">
              <a:extLst>
                <a:ext uri="{FF2B5EF4-FFF2-40B4-BE49-F238E27FC236}">
                  <a16:creationId xmlns:a16="http://schemas.microsoft.com/office/drawing/2014/main" id="{E683D550-71DD-4D0C-BBE9-4499877B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2" name="Rectangle 2131">
              <a:extLst>
                <a:ext uri="{FF2B5EF4-FFF2-40B4-BE49-F238E27FC236}">
                  <a16:creationId xmlns:a16="http://schemas.microsoft.com/office/drawing/2014/main" id="{D5D82388-2A04-4327-96D6-7B9700ED0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3" name="Freeform 2132">
              <a:extLst>
                <a:ext uri="{FF2B5EF4-FFF2-40B4-BE49-F238E27FC236}">
                  <a16:creationId xmlns:a16="http://schemas.microsoft.com/office/drawing/2014/main" id="{A6879554-430C-4B83-AF55-1DA2322C2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4" name="Rectangle 2133">
              <a:extLst>
                <a:ext uri="{FF2B5EF4-FFF2-40B4-BE49-F238E27FC236}">
                  <a16:creationId xmlns:a16="http://schemas.microsoft.com/office/drawing/2014/main" id="{7EF6C428-715A-4507-B233-83E5B3D3D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5" name="Freeform 2134">
              <a:extLst>
                <a:ext uri="{FF2B5EF4-FFF2-40B4-BE49-F238E27FC236}">
                  <a16:creationId xmlns:a16="http://schemas.microsoft.com/office/drawing/2014/main" id="{EC2FF997-CD0D-4098-89C5-148EAC0AE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6" name="Rectangle 2135">
              <a:extLst>
                <a:ext uri="{FF2B5EF4-FFF2-40B4-BE49-F238E27FC236}">
                  <a16:creationId xmlns:a16="http://schemas.microsoft.com/office/drawing/2014/main" id="{FFBA67D7-C338-40D8-82BE-D30B65720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7" name="Freeform 2136">
              <a:extLst>
                <a:ext uri="{FF2B5EF4-FFF2-40B4-BE49-F238E27FC236}">
                  <a16:creationId xmlns:a16="http://schemas.microsoft.com/office/drawing/2014/main" id="{76740EB5-AF0A-49D4-9E03-F59D887F1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8" name="Rectangle 2137">
              <a:extLst>
                <a:ext uri="{FF2B5EF4-FFF2-40B4-BE49-F238E27FC236}">
                  <a16:creationId xmlns:a16="http://schemas.microsoft.com/office/drawing/2014/main" id="{C91199C0-BA3A-4528-A9C5-833AE6BE5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69" name="Freeform 2138">
              <a:extLst>
                <a:ext uri="{FF2B5EF4-FFF2-40B4-BE49-F238E27FC236}">
                  <a16:creationId xmlns:a16="http://schemas.microsoft.com/office/drawing/2014/main" id="{53724CF7-0DEB-4157-B7F3-58C22A9DE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0" name="Rectangle 2139">
              <a:extLst>
                <a:ext uri="{FF2B5EF4-FFF2-40B4-BE49-F238E27FC236}">
                  <a16:creationId xmlns:a16="http://schemas.microsoft.com/office/drawing/2014/main" id="{BC4531EC-2DFF-4DD3-B490-AD8A06362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1" name="Freeform 2140">
              <a:extLst>
                <a:ext uri="{FF2B5EF4-FFF2-40B4-BE49-F238E27FC236}">
                  <a16:creationId xmlns:a16="http://schemas.microsoft.com/office/drawing/2014/main" id="{7C5206C6-69B5-41C9-BF23-8DFAFE0A2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2" name="Rectangle 2141">
              <a:extLst>
                <a:ext uri="{FF2B5EF4-FFF2-40B4-BE49-F238E27FC236}">
                  <a16:creationId xmlns:a16="http://schemas.microsoft.com/office/drawing/2014/main" id="{4DE0207B-1B99-4786-8A64-5DA5099F6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3" name="Freeform 2142">
              <a:extLst>
                <a:ext uri="{FF2B5EF4-FFF2-40B4-BE49-F238E27FC236}">
                  <a16:creationId xmlns:a16="http://schemas.microsoft.com/office/drawing/2014/main" id="{706F11BF-6E13-4D84-9A18-7DDE6E10D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4" name="Rectangle 2143">
              <a:extLst>
                <a:ext uri="{FF2B5EF4-FFF2-40B4-BE49-F238E27FC236}">
                  <a16:creationId xmlns:a16="http://schemas.microsoft.com/office/drawing/2014/main" id="{4B449416-1C74-47DC-A05A-7E50453E3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5" name="Freeform 2144">
              <a:extLst>
                <a:ext uri="{FF2B5EF4-FFF2-40B4-BE49-F238E27FC236}">
                  <a16:creationId xmlns:a16="http://schemas.microsoft.com/office/drawing/2014/main" id="{7AE4BD4E-0BB7-4EE0-BC09-D1728931A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6" name="Rectangle 2145">
              <a:extLst>
                <a:ext uri="{FF2B5EF4-FFF2-40B4-BE49-F238E27FC236}">
                  <a16:creationId xmlns:a16="http://schemas.microsoft.com/office/drawing/2014/main" id="{F2FD13D9-447F-4BE4-8451-5E125F590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7" name="Freeform 2146">
              <a:extLst>
                <a:ext uri="{FF2B5EF4-FFF2-40B4-BE49-F238E27FC236}">
                  <a16:creationId xmlns:a16="http://schemas.microsoft.com/office/drawing/2014/main" id="{CDB9AF4C-B63C-469A-9022-9494ED6F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8" name="Rectangle 2147">
              <a:extLst>
                <a:ext uri="{FF2B5EF4-FFF2-40B4-BE49-F238E27FC236}">
                  <a16:creationId xmlns:a16="http://schemas.microsoft.com/office/drawing/2014/main" id="{78078DF6-CC9D-4117-BDC4-5FF2E1237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9" name="Freeform 2148">
              <a:extLst>
                <a:ext uri="{FF2B5EF4-FFF2-40B4-BE49-F238E27FC236}">
                  <a16:creationId xmlns:a16="http://schemas.microsoft.com/office/drawing/2014/main" id="{AFC21D38-DA24-47FF-9682-15E8147DE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0" name="Rectangle 2149">
              <a:extLst>
                <a:ext uri="{FF2B5EF4-FFF2-40B4-BE49-F238E27FC236}">
                  <a16:creationId xmlns:a16="http://schemas.microsoft.com/office/drawing/2014/main" id="{629A4677-1DE9-4B94-8473-35FC01BDC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1" name="Freeform 2150">
              <a:extLst>
                <a:ext uri="{FF2B5EF4-FFF2-40B4-BE49-F238E27FC236}">
                  <a16:creationId xmlns:a16="http://schemas.microsoft.com/office/drawing/2014/main" id="{E82FD93A-3FF5-4857-B09F-3E92E6C6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2" name="Rectangle 2151">
              <a:extLst>
                <a:ext uri="{FF2B5EF4-FFF2-40B4-BE49-F238E27FC236}">
                  <a16:creationId xmlns:a16="http://schemas.microsoft.com/office/drawing/2014/main" id="{B3781A2B-29E5-42EC-B536-1F0B8659E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3" name="Freeform 2152">
              <a:extLst>
                <a:ext uri="{FF2B5EF4-FFF2-40B4-BE49-F238E27FC236}">
                  <a16:creationId xmlns:a16="http://schemas.microsoft.com/office/drawing/2014/main" id="{0C65D384-8B68-4893-94B5-0D08E9120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4" name="Rectangle 2153">
              <a:extLst>
                <a:ext uri="{FF2B5EF4-FFF2-40B4-BE49-F238E27FC236}">
                  <a16:creationId xmlns:a16="http://schemas.microsoft.com/office/drawing/2014/main" id="{A99E98C3-E0A2-425B-A2B1-B7F6457BA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5" name="Freeform 2154">
              <a:extLst>
                <a:ext uri="{FF2B5EF4-FFF2-40B4-BE49-F238E27FC236}">
                  <a16:creationId xmlns:a16="http://schemas.microsoft.com/office/drawing/2014/main" id="{4EB5D59B-1E14-4704-AE33-01FCA7161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6" name="Rectangle 2155">
              <a:extLst>
                <a:ext uri="{FF2B5EF4-FFF2-40B4-BE49-F238E27FC236}">
                  <a16:creationId xmlns:a16="http://schemas.microsoft.com/office/drawing/2014/main" id="{D11D5091-CDCC-4396-ABD5-36196B62D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7" name="Freeform 2156">
              <a:extLst>
                <a:ext uri="{FF2B5EF4-FFF2-40B4-BE49-F238E27FC236}">
                  <a16:creationId xmlns:a16="http://schemas.microsoft.com/office/drawing/2014/main" id="{2E27C61F-F683-4CDE-B2BE-D24E82DD5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8" name="Rectangle 2157">
              <a:extLst>
                <a:ext uri="{FF2B5EF4-FFF2-40B4-BE49-F238E27FC236}">
                  <a16:creationId xmlns:a16="http://schemas.microsoft.com/office/drawing/2014/main" id="{C573BDA2-7FCE-4511-AA76-B8B9961B6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9" name="Freeform 2158">
              <a:extLst>
                <a:ext uri="{FF2B5EF4-FFF2-40B4-BE49-F238E27FC236}">
                  <a16:creationId xmlns:a16="http://schemas.microsoft.com/office/drawing/2014/main" id="{895705DE-7ECF-4238-B546-9281A1E0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0" name="Rectangle 2159">
              <a:extLst>
                <a:ext uri="{FF2B5EF4-FFF2-40B4-BE49-F238E27FC236}">
                  <a16:creationId xmlns:a16="http://schemas.microsoft.com/office/drawing/2014/main" id="{28932878-83B7-4B42-950B-363DF189D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1" name="Freeform 2160">
              <a:extLst>
                <a:ext uri="{FF2B5EF4-FFF2-40B4-BE49-F238E27FC236}">
                  <a16:creationId xmlns:a16="http://schemas.microsoft.com/office/drawing/2014/main" id="{CB9F614A-9720-4745-B00E-C4550B35F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2" name="Rectangle 2161">
              <a:extLst>
                <a:ext uri="{FF2B5EF4-FFF2-40B4-BE49-F238E27FC236}">
                  <a16:creationId xmlns:a16="http://schemas.microsoft.com/office/drawing/2014/main" id="{CF7A96D8-C4F1-44DB-B801-2B58C2C3C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3" name="Freeform 2162">
              <a:extLst>
                <a:ext uri="{FF2B5EF4-FFF2-40B4-BE49-F238E27FC236}">
                  <a16:creationId xmlns:a16="http://schemas.microsoft.com/office/drawing/2014/main" id="{67D26EE2-1F58-460C-BF26-B3E67B13F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4" name="Rectangle 2163">
              <a:extLst>
                <a:ext uri="{FF2B5EF4-FFF2-40B4-BE49-F238E27FC236}">
                  <a16:creationId xmlns:a16="http://schemas.microsoft.com/office/drawing/2014/main" id="{5854C724-E41C-47BD-9218-702F9E526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5" name="Freeform 2164">
              <a:extLst>
                <a:ext uri="{FF2B5EF4-FFF2-40B4-BE49-F238E27FC236}">
                  <a16:creationId xmlns:a16="http://schemas.microsoft.com/office/drawing/2014/main" id="{AE3D5DFD-FEA4-42C9-9340-DC2A6FC52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6" name="Rectangle 2165">
              <a:extLst>
                <a:ext uri="{FF2B5EF4-FFF2-40B4-BE49-F238E27FC236}">
                  <a16:creationId xmlns:a16="http://schemas.microsoft.com/office/drawing/2014/main" id="{19071571-1009-49BD-A021-1C257106B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7" name="Freeform 2166">
              <a:extLst>
                <a:ext uri="{FF2B5EF4-FFF2-40B4-BE49-F238E27FC236}">
                  <a16:creationId xmlns:a16="http://schemas.microsoft.com/office/drawing/2014/main" id="{7A66FEE6-2F7F-4E82-B3AC-B63F2BB5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8" name="Rectangle 2167">
              <a:extLst>
                <a:ext uri="{FF2B5EF4-FFF2-40B4-BE49-F238E27FC236}">
                  <a16:creationId xmlns:a16="http://schemas.microsoft.com/office/drawing/2014/main" id="{19146A4A-BC5A-4999-807D-45E8F6296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9" name="Freeform 2168">
              <a:extLst>
                <a:ext uri="{FF2B5EF4-FFF2-40B4-BE49-F238E27FC236}">
                  <a16:creationId xmlns:a16="http://schemas.microsoft.com/office/drawing/2014/main" id="{227175BA-8B61-4849-B5B1-BF07BDD7C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0" name="Rectangle 2169">
              <a:extLst>
                <a:ext uri="{FF2B5EF4-FFF2-40B4-BE49-F238E27FC236}">
                  <a16:creationId xmlns:a16="http://schemas.microsoft.com/office/drawing/2014/main" id="{4353D9BE-8823-457B-8267-E688B4089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1" name="Freeform 2170">
              <a:extLst>
                <a:ext uri="{FF2B5EF4-FFF2-40B4-BE49-F238E27FC236}">
                  <a16:creationId xmlns:a16="http://schemas.microsoft.com/office/drawing/2014/main" id="{BB73039C-3D8F-4C79-BC1C-6B47B6E9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2" name="Rectangle 2171">
              <a:extLst>
                <a:ext uri="{FF2B5EF4-FFF2-40B4-BE49-F238E27FC236}">
                  <a16:creationId xmlns:a16="http://schemas.microsoft.com/office/drawing/2014/main" id="{C3C12FE4-9209-4227-A6E1-51DF16892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3" name="Freeform 2172">
              <a:extLst>
                <a:ext uri="{FF2B5EF4-FFF2-40B4-BE49-F238E27FC236}">
                  <a16:creationId xmlns:a16="http://schemas.microsoft.com/office/drawing/2014/main" id="{F94BDBDF-07ED-4F1A-AE36-DEA325A7B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4" name="Rectangle 2173">
              <a:extLst>
                <a:ext uri="{FF2B5EF4-FFF2-40B4-BE49-F238E27FC236}">
                  <a16:creationId xmlns:a16="http://schemas.microsoft.com/office/drawing/2014/main" id="{84E660D2-5FD5-4E58-A2E4-B941F23F2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5" name="Freeform 2174">
              <a:extLst>
                <a:ext uri="{FF2B5EF4-FFF2-40B4-BE49-F238E27FC236}">
                  <a16:creationId xmlns:a16="http://schemas.microsoft.com/office/drawing/2014/main" id="{8B6FE496-D5FA-40B8-B083-D47B9B50E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6" name="Rectangle 2175">
              <a:extLst>
                <a:ext uri="{FF2B5EF4-FFF2-40B4-BE49-F238E27FC236}">
                  <a16:creationId xmlns:a16="http://schemas.microsoft.com/office/drawing/2014/main" id="{F79CE9F0-B311-4A1D-ABF2-3B141FCD4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7" name="Freeform 2176">
              <a:extLst>
                <a:ext uri="{FF2B5EF4-FFF2-40B4-BE49-F238E27FC236}">
                  <a16:creationId xmlns:a16="http://schemas.microsoft.com/office/drawing/2014/main" id="{8F4663AE-A8FE-410B-97E5-2E37D9C9A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8" name="Rectangle 2177">
              <a:extLst>
                <a:ext uri="{FF2B5EF4-FFF2-40B4-BE49-F238E27FC236}">
                  <a16:creationId xmlns:a16="http://schemas.microsoft.com/office/drawing/2014/main" id="{D98588D2-52B7-483F-9C83-B8F11DF77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9" name="Freeform 2178">
              <a:extLst>
                <a:ext uri="{FF2B5EF4-FFF2-40B4-BE49-F238E27FC236}">
                  <a16:creationId xmlns:a16="http://schemas.microsoft.com/office/drawing/2014/main" id="{6776F2F2-FF6F-4265-B23F-44D147D1E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0" name="Rectangle 2179">
              <a:extLst>
                <a:ext uri="{FF2B5EF4-FFF2-40B4-BE49-F238E27FC236}">
                  <a16:creationId xmlns:a16="http://schemas.microsoft.com/office/drawing/2014/main" id="{D56180E8-9F05-4F63-9B6A-C34E13DFB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1" name="Freeform 2180">
              <a:extLst>
                <a:ext uri="{FF2B5EF4-FFF2-40B4-BE49-F238E27FC236}">
                  <a16:creationId xmlns:a16="http://schemas.microsoft.com/office/drawing/2014/main" id="{C8583249-47CC-4EEF-A258-48B4DD150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2" name="Rectangle 2181">
              <a:extLst>
                <a:ext uri="{FF2B5EF4-FFF2-40B4-BE49-F238E27FC236}">
                  <a16:creationId xmlns:a16="http://schemas.microsoft.com/office/drawing/2014/main" id="{0D08A5F5-687F-486C-B20D-6FFF2E628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3" name="Freeform 2182">
              <a:extLst>
                <a:ext uri="{FF2B5EF4-FFF2-40B4-BE49-F238E27FC236}">
                  <a16:creationId xmlns:a16="http://schemas.microsoft.com/office/drawing/2014/main" id="{5C80F575-5C7B-475D-AEC0-452E0987B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4" name="Rectangle 2183">
              <a:extLst>
                <a:ext uri="{FF2B5EF4-FFF2-40B4-BE49-F238E27FC236}">
                  <a16:creationId xmlns:a16="http://schemas.microsoft.com/office/drawing/2014/main" id="{3C968890-1D8F-428C-BB35-D6C07A1B1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5" name="Freeform 2184">
              <a:extLst>
                <a:ext uri="{FF2B5EF4-FFF2-40B4-BE49-F238E27FC236}">
                  <a16:creationId xmlns:a16="http://schemas.microsoft.com/office/drawing/2014/main" id="{17EC9B39-A7AC-46EE-A228-E3CAA0637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6" name="Rectangle 2185">
              <a:extLst>
                <a:ext uri="{FF2B5EF4-FFF2-40B4-BE49-F238E27FC236}">
                  <a16:creationId xmlns:a16="http://schemas.microsoft.com/office/drawing/2014/main" id="{1C364A79-5135-4F63-9944-91A7C0BA1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7" name="Freeform 2186">
              <a:extLst>
                <a:ext uri="{FF2B5EF4-FFF2-40B4-BE49-F238E27FC236}">
                  <a16:creationId xmlns:a16="http://schemas.microsoft.com/office/drawing/2014/main" id="{A27FB2CD-D1A0-4600-BCA6-961A0704D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8" name="Rectangle 2187">
              <a:extLst>
                <a:ext uri="{FF2B5EF4-FFF2-40B4-BE49-F238E27FC236}">
                  <a16:creationId xmlns:a16="http://schemas.microsoft.com/office/drawing/2014/main" id="{65213706-C2F7-4B15-9E17-F3A568BBE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9" name="Freeform 2188">
              <a:extLst>
                <a:ext uri="{FF2B5EF4-FFF2-40B4-BE49-F238E27FC236}">
                  <a16:creationId xmlns:a16="http://schemas.microsoft.com/office/drawing/2014/main" id="{8560D189-94A8-4CF5-B7DB-51B90BE9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0" name="Rectangle 2189">
              <a:extLst>
                <a:ext uri="{FF2B5EF4-FFF2-40B4-BE49-F238E27FC236}">
                  <a16:creationId xmlns:a16="http://schemas.microsoft.com/office/drawing/2014/main" id="{02CAB0EA-C861-41FD-B4B4-F4B01185C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1" name="Freeform 2190">
              <a:extLst>
                <a:ext uri="{FF2B5EF4-FFF2-40B4-BE49-F238E27FC236}">
                  <a16:creationId xmlns:a16="http://schemas.microsoft.com/office/drawing/2014/main" id="{05074F2D-085D-4162-9922-3186398B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2" name="Rectangle 2191">
              <a:extLst>
                <a:ext uri="{FF2B5EF4-FFF2-40B4-BE49-F238E27FC236}">
                  <a16:creationId xmlns:a16="http://schemas.microsoft.com/office/drawing/2014/main" id="{02E948F6-F36B-4989-8B65-04B829DFD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3" name="Freeform 2192">
              <a:extLst>
                <a:ext uri="{FF2B5EF4-FFF2-40B4-BE49-F238E27FC236}">
                  <a16:creationId xmlns:a16="http://schemas.microsoft.com/office/drawing/2014/main" id="{09A4D093-D9C8-4AD0-8A84-B634BE8A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4" name="Rectangle 2193">
              <a:extLst>
                <a:ext uri="{FF2B5EF4-FFF2-40B4-BE49-F238E27FC236}">
                  <a16:creationId xmlns:a16="http://schemas.microsoft.com/office/drawing/2014/main" id="{71484FC8-C04C-47D8-ACFC-25C2F5E5C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5" name="Freeform 2194">
              <a:extLst>
                <a:ext uri="{FF2B5EF4-FFF2-40B4-BE49-F238E27FC236}">
                  <a16:creationId xmlns:a16="http://schemas.microsoft.com/office/drawing/2014/main" id="{5AEB1DDF-9E54-4CCE-AC7E-18F446126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6" name="Rectangle 2195">
              <a:extLst>
                <a:ext uri="{FF2B5EF4-FFF2-40B4-BE49-F238E27FC236}">
                  <a16:creationId xmlns:a16="http://schemas.microsoft.com/office/drawing/2014/main" id="{837CC30D-0E4D-4305-885E-96187633C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7" name="Freeform 2196">
              <a:extLst>
                <a:ext uri="{FF2B5EF4-FFF2-40B4-BE49-F238E27FC236}">
                  <a16:creationId xmlns:a16="http://schemas.microsoft.com/office/drawing/2014/main" id="{E5F4D708-5F64-4512-8CDD-033E5E600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8" name="Rectangle 2197">
              <a:extLst>
                <a:ext uri="{FF2B5EF4-FFF2-40B4-BE49-F238E27FC236}">
                  <a16:creationId xmlns:a16="http://schemas.microsoft.com/office/drawing/2014/main" id="{2E78877B-A581-4653-9DDA-DB7A5B6E0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9" name="Freeform 2198">
              <a:extLst>
                <a:ext uri="{FF2B5EF4-FFF2-40B4-BE49-F238E27FC236}">
                  <a16:creationId xmlns:a16="http://schemas.microsoft.com/office/drawing/2014/main" id="{8B3CBC77-BE8A-481F-A829-8660E086C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0" name="Rectangle 2199">
              <a:extLst>
                <a:ext uri="{FF2B5EF4-FFF2-40B4-BE49-F238E27FC236}">
                  <a16:creationId xmlns:a16="http://schemas.microsoft.com/office/drawing/2014/main" id="{80D56CEC-E717-4637-87AF-501C114D5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1" name="Freeform 2200">
              <a:extLst>
                <a:ext uri="{FF2B5EF4-FFF2-40B4-BE49-F238E27FC236}">
                  <a16:creationId xmlns:a16="http://schemas.microsoft.com/office/drawing/2014/main" id="{A91A4A03-2C5E-4041-9DC4-AE0EA826B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2" name="Rectangle 2201">
              <a:extLst>
                <a:ext uri="{FF2B5EF4-FFF2-40B4-BE49-F238E27FC236}">
                  <a16:creationId xmlns:a16="http://schemas.microsoft.com/office/drawing/2014/main" id="{1556D878-09D5-4A85-B895-820A3F01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3" name="Freeform 2202">
              <a:extLst>
                <a:ext uri="{FF2B5EF4-FFF2-40B4-BE49-F238E27FC236}">
                  <a16:creationId xmlns:a16="http://schemas.microsoft.com/office/drawing/2014/main" id="{D0AAACBF-1857-4FAC-97AA-B3199CA36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748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2 h 3"/>
                <a:gd name="T4" fmla="*/ 1 w 2"/>
                <a:gd name="T5" fmla="*/ 2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4" name="Rectangle 2203">
              <a:extLst>
                <a:ext uri="{FF2B5EF4-FFF2-40B4-BE49-F238E27FC236}">
                  <a16:creationId xmlns:a16="http://schemas.microsoft.com/office/drawing/2014/main" id="{E5DF1497-4FC0-4620-AE7B-FF3FEA6A4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5" name="Freeform 2204">
              <a:extLst>
                <a:ext uri="{FF2B5EF4-FFF2-40B4-BE49-F238E27FC236}">
                  <a16:creationId xmlns:a16="http://schemas.microsoft.com/office/drawing/2014/main" id="{E7B1C656-A3C6-41F3-94EA-13432403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6" name="Rectangle 2205">
              <a:extLst>
                <a:ext uri="{FF2B5EF4-FFF2-40B4-BE49-F238E27FC236}">
                  <a16:creationId xmlns:a16="http://schemas.microsoft.com/office/drawing/2014/main" id="{5C09F952-ACC0-481E-980F-017E8A740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7" name="Freeform 2206">
              <a:extLst>
                <a:ext uri="{FF2B5EF4-FFF2-40B4-BE49-F238E27FC236}">
                  <a16:creationId xmlns:a16="http://schemas.microsoft.com/office/drawing/2014/main" id="{A027ABD8-9D9D-4730-9E2C-113AE989F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8" name="Rectangle 2207">
              <a:extLst>
                <a:ext uri="{FF2B5EF4-FFF2-40B4-BE49-F238E27FC236}">
                  <a16:creationId xmlns:a16="http://schemas.microsoft.com/office/drawing/2014/main" id="{9D6CBCE6-B0ED-46D4-84E7-F4D9F04F4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9" name="Freeform 2208">
              <a:extLst>
                <a:ext uri="{FF2B5EF4-FFF2-40B4-BE49-F238E27FC236}">
                  <a16:creationId xmlns:a16="http://schemas.microsoft.com/office/drawing/2014/main" id="{0970321E-13A3-429F-926C-0D2872504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0" name="Rectangle 2209">
              <a:extLst>
                <a:ext uri="{FF2B5EF4-FFF2-40B4-BE49-F238E27FC236}">
                  <a16:creationId xmlns:a16="http://schemas.microsoft.com/office/drawing/2014/main" id="{0CFC6A1D-5C44-40CF-BCDD-9EE530873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1" name="Freeform 2210">
              <a:extLst>
                <a:ext uri="{FF2B5EF4-FFF2-40B4-BE49-F238E27FC236}">
                  <a16:creationId xmlns:a16="http://schemas.microsoft.com/office/drawing/2014/main" id="{ABD657FA-C23D-4EA6-AD4B-EADD15367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2" name="Rectangle 2211">
              <a:extLst>
                <a:ext uri="{FF2B5EF4-FFF2-40B4-BE49-F238E27FC236}">
                  <a16:creationId xmlns:a16="http://schemas.microsoft.com/office/drawing/2014/main" id="{016F5D78-819D-4BDD-A2D2-5534CD32D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3" name="Freeform 2212">
              <a:extLst>
                <a:ext uri="{FF2B5EF4-FFF2-40B4-BE49-F238E27FC236}">
                  <a16:creationId xmlns:a16="http://schemas.microsoft.com/office/drawing/2014/main" id="{D588958F-352F-44B8-8521-DE942B8D9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4" name="Rectangle 2213">
              <a:extLst>
                <a:ext uri="{FF2B5EF4-FFF2-40B4-BE49-F238E27FC236}">
                  <a16:creationId xmlns:a16="http://schemas.microsoft.com/office/drawing/2014/main" id="{BF776687-497F-4D1F-BC60-E8108A9EC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5" name="Freeform 2214">
              <a:extLst>
                <a:ext uri="{FF2B5EF4-FFF2-40B4-BE49-F238E27FC236}">
                  <a16:creationId xmlns:a16="http://schemas.microsoft.com/office/drawing/2014/main" id="{0A6B80BD-8DE8-4ADA-83C9-77FF1CFC1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6" name="Group 2416">
            <a:extLst>
              <a:ext uri="{FF2B5EF4-FFF2-40B4-BE49-F238E27FC236}">
                <a16:creationId xmlns:a16="http://schemas.microsoft.com/office/drawing/2014/main" id="{A2A1680B-F195-446B-B6DA-DF488F269A12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940175"/>
            <a:ext cx="42863" cy="427038"/>
            <a:chOff x="768" y="2482"/>
            <a:chExt cx="27" cy="269"/>
          </a:xfrm>
        </p:grpSpPr>
        <p:sp>
          <p:nvSpPr>
            <p:cNvPr id="3146" name="Rectangle 2216">
              <a:extLst>
                <a:ext uri="{FF2B5EF4-FFF2-40B4-BE49-F238E27FC236}">
                  <a16:creationId xmlns:a16="http://schemas.microsoft.com/office/drawing/2014/main" id="{785B68B6-4D16-49CA-B7C8-DF74D2CBC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7" name="Freeform 2217">
              <a:extLst>
                <a:ext uri="{FF2B5EF4-FFF2-40B4-BE49-F238E27FC236}">
                  <a16:creationId xmlns:a16="http://schemas.microsoft.com/office/drawing/2014/main" id="{99E38A9A-67EF-4409-8DE4-089EB2D8D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8" name="Rectangle 2218">
              <a:extLst>
                <a:ext uri="{FF2B5EF4-FFF2-40B4-BE49-F238E27FC236}">
                  <a16:creationId xmlns:a16="http://schemas.microsoft.com/office/drawing/2014/main" id="{DFB22DBD-2CA2-4594-BD68-8CA3BE394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9" name="Freeform 2219">
              <a:extLst>
                <a:ext uri="{FF2B5EF4-FFF2-40B4-BE49-F238E27FC236}">
                  <a16:creationId xmlns:a16="http://schemas.microsoft.com/office/drawing/2014/main" id="{25DFAE5A-6D36-458B-B631-6AC6F27CC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0" name="Rectangle 2220">
              <a:extLst>
                <a:ext uri="{FF2B5EF4-FFF2-40B4-BE49-F238E27FC236}">
                  <a16:creationId xmlns:a16="http://schemas.microsoft.com/office/drawing/2014/main" id="{03468578-24CB-495B-A026-B6B8A136C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1" name="Freeform 2221">
              <a:extLst>
                <a:ext uri="{FF2B5EF4-FFF2-40B4-BE49-F238E27FC236}">
                  <a16:creationId xmlns:a16="http://schemas.microsoft.com/office/drawing/2014/main" id="{9F4891E7-8B82-4415-9837-81182F940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0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2" name="Rectangle 2222">
              <a:extLst>
                <a:ext uri="{FF2B5EF4-FFF2-40B4-BE49-F238E27FC236}">
                  <a16:creationId xmlns:a16="http://schemas.microsoft.com/office/drawing/2014/main" id="{D290791F-5A9F-4256-8031-238573267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3" name="Freeform 2223">
              <a:extLst>
                <a:ext uri="{FF2B5EF4-FFF2-40B4-BE49-F238E27FC236}">
                  <a16:creationId xmlns:a16="http://schemas.microsoft.com/office/drawing/2014/main" id="{4910BDE9-EA63-453D-9BFA-33D54CE37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4" name="Rectangle 2224">
              <a:extLst>
                <a:ext uri="{FF2B5EF4-FFF2-40B4-BE49-F238E27FC236}">
                  <a16:creationId xmlns:a16="http://schemas.microsoft.com/office/drawing/2014/main" id="{F702966E-2D69-42A6-B33C-67212D950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5" name="Freeform 2225">
              <a:extLst>
                <a:ext uri="{FF2B5EF4-FFF2-40B4-BE49-F238E27FC236}">
                  <a16:creationId xmlns:a16="http://schemas.microsoft.com/office/drawing/2014/main" id="{8C1823D3-D739-40E0-A9BC-1E30A9165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6" name="Rectangle 2226">
              <a:extLst>
                <a:ext uri="{FF2B5EF4-FFF2-40B4-BE49-F238E27FC236}">
                  <a16:creationId xmlns:a16="http://schemas.microsoft.com/office/drawing/2014/main" id="{7AD2422F-9F5A-43CA-8FF9-E8782C763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748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7" name="Freeform 2227">
              <a:extLst>
                <a:ext uri="{FF2B5EF4-FFF2-40B4-BE49-F238E27FC236}">
                  <a16:creationId xmlns:a16="http://schemas.microsoft.com/office/drawing/2014/main" id="{200BEB15-4158-43B5-8955-6DBA27427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748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8" name="Freeform 2228">
              <a:extLst>
                <a:ext uri="{FF2B5EF4-FFF2-40B4-BE49-F238E27FC236}">
                  <a16:creationId xmlns:a16="http://schemas.microsoft.com/office/drawing/2014/main" id="{AE061262-0F68-4B4E-9A8F-B05C2C102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2482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0 h 3"/>
                <a:gd name="T10" fmla="*/ 0 w 1"/>
                <a:gd name="T11" fmla="*/ 1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1 h 3"/>
                <a:gd name="T18" fmla="*/ 0 w 1"/>
                <a:gd name="T19" fmla="*/ 2 h 3"/>
                <a:gd name="T20" fmla="*/ 0 w 1"/>
                <a:gd name="T21" fmla="*/ 2 h 3"/>
                <a:gd name="T22" fmla="*/ 0 w 1"/>
                <a:gd name="T23" fmla="*/ 2 h 3"/>
                <a:gd name="T24" fmla="*/ 1 w 1"/>
                <a:gd name="T25" fmla="*/ 2 h 3"/>
                <a:gd name="T26" fmla="*/ 1 w 1"/>
                <a:gd name="T27" fmla="*/ 3 h 3"/>
                <a:gd name="T28" fmla="*/ 1 w 1"/>
                <a:gd name="T29" fmla="*/ 3 h 3"/>
                <a:gd name="T30" fmla="*/ 1 w 1"/>
                <a:gd name="T31" fmla="*/ 3 h 3"/>
                <a:gd name="T32" fmla="*/ 1 w 1"/>
                <a:gd name="T33" fmla="*/ 3 h 3"/>
                <a:gd name="T34" fmla="*/ 1 w 1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9" name="Rectangle 2229">
              <a:extLst>
                <a:ext uri="{FF2B5EF4-FFF2-40B4-BE49-F238E27FC236}">
                  <a16:creationId xmlns:a16="http://schemas.microsoft.com/office/drawing/2014/main" id="{911DD401-A94C-4244-856F-C9539B7F4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0" name="Freeform 2230">
              <a:extLst>
                <a:ext uri="{FF2B5EF4-FFF2-40B4-BE49-F238E27FC236}">
                  <a16:creationId xmlns:a16="http://schemas.microsoft.com/office/drawing/2014/main" id="{3928E328-49CC-4F15-B3DE-780224A5C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1" name="Rectangle 2231">
              <a:extLst>
                <a:ext uri="{FF2B5EF4-FFF2-40B4-BE49-F238E27FC236}">
                  <a16:creationId xmlns:a16="http://schemas.microsoft.com/office/drawing/2014/main" id="{67754DB7-0191-4962-9129-AA61F6DDF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2" name="Freeform 2232">
              <a:extLst>
                <a:ext uri="{FF2B5EF4-FFF2-40B4-BE49-F238E27FC236}">
                  <a16:creationId xmlns:a16="http://schemas.microsoft.com/office/drawing/2014/main" id="{1222D8B3-F4A0-4E99-AAB4-A6ABD99C5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3" name="Rectangle 2233">
              <a:extLst>
                <a:ext uri="{FF2B5EF4-FFF2-40B4-BE49-F238E27FC236}">
                  <a16:creationId xmlns:a16="http://schemas.microsoft.com/office/drawing/2014/main" id="{1D8997A5-1B5C-4150-8AFB-5CD1EF9CD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4" name="Freeform 2234">
              <a:extLst>
                <a:ext uri="{FF2B5EF4-FFF2-40B4-BE49-F238E27FC236}">
                  <a16:creationId xmlns:a16="http://schemas.microsoft.com/office/drawing/2014/main" id="{DFF3D128-9785-4F60-AD07-6308FC4E2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5" name="Rectangle 2235">
              <a:extLst>
                <a:ext uri="{FF2B5EF4-FFF2-40B4-BE49-F238E27FC236}">
                  <a16:creationId xmlns:a16="http://schemas.microsoft.com/office/drawing/2014/main" id="{E1BDAA8A-DF6F-48E2-9AF2-9E3D59DF6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6" name="Freeform 2236">
              <a:extLst>
                <a:ext uri="{FF2B5EF4-FFF2-40B4-BE49-F238E27FC236}">
                  <a16:creationId xmlns:a16="http://schemas.microsoft.com/office/drawing/2014/main" id="{2F6678A4-0DC6-40D9-ABB7-FE28AA09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7" name="Rectangle 2237">
              <a:extLst>
                <a:ext uri="{FF2B5EF4-FFF2-40B4-BE49-F238E27FC236}">
                  <a16:creationId xmlns:a16="http://schemas.microsoft.com/office/drawing/2014/main" id="{BEF640F6-AF0D-4F0B-B53D-041D99D57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8" name="Freeform 2238">
              <a:extLst>
                <a:ext uri="{FF2B5EF4-FFF2-40B4-BE49-F238E27FC236}">
                  <a16:creationId xmlns:a16="http://schemas.microsoft.com/office/drawing/2014/main" id="{BD67AAF3-68C4-409B-B216-12E34D5BD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9" name="Rectangle 2239">
              <a:extLst>
                <a:ext uri="{FF2B5EF4-FFF2-40B4-BE49-F238E27FC236}">
                  <a16:creationId xmlns:a16="http://schemas.microsoft.com/office/drawing/2014/main" id="{6EB650FE-FF93-4B6D-B479-62D36FEAB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0" name="Freeform 2240">
              <a:extLst>
                <a:ext uri="{FF2B5EF4-FFF2-40B4-BE49-F238E27FC236}">
                  <a16:creationId xmlns:a16="http://schemas.microsoft.com/office/drawing/2014/main" id="{DCD3D44B-7E1C-43DC-BBB2-0AA56F369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1" name="Rectangle 2241">
              <a:extLst>
                <a:ext uri="{FF2B5EF4-FFF2-40B4-BE49-F238E27FC236}">
                  <a16:creationId xmlns:a16="http://schemas.microsoft.com/office/drawing/2014/main" id="{6F360119-F603-4A3B-8B2D-90A27D712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2" name="Freeform 2242">
              <a:extLst>
                <a:ext uri="{FF2B5EF4-FFF2-40B4-BE49-F238E27FC236}">
                  <a16:creationId xmlns:a16="http://schemas.microsoft.com/office/drawing/2014/main" id="{3D4623D8-ED69-49A9-A27E-0B7219B37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3" name="Rectangle 2243">
              <a:extLst>
                <a:ext uri="{FF2B5EF4-FFF2-40B4-BE49-F238E27FC236}">
                  <a16:creationId xmlns:a16="http://schemas.microsoft.com/office/drawing/2014/main" id="{C224538A-DDE7-477D-A964-F38D14DAE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4" name="Freeform 2244">
              <a:extLst>
                <a:ext uri="{FF2B5EF4-FFF2-40B4-BE49-F238E27FC236}">
                  <a16:creationId xmlns:a16="http://schemas.microsoft.com/office/drawing/2014/main" id="{C89343F5-E0A8-4D39-BE65-EA034F6A8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5" name="Rectangle 2245">
              <a:extLst>
                <a:ext uri="{FF2B5EF4-FFF2-40B4-BE49-F238E27FC236}">
                  <a16:creationId xmlns:a16="http://schemas.microsoft.com/office/drawing/2014/main" id="{E097D232-EF1E-4475-ABA0-B4BBCEE57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6" name="Freeform 2246">
              <a:extLst>
                <a:ext uri="{FF2B5EF4-FFF2-40B4-BE49-F238E27FC236}">
                  <a16:creationId xmlns:a16="http://schemas.microsoft.com/office/drawing/2014/main" id="{5D503D5F-6597-4103-B0F6-6AFA82799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7" name="Rectangle 2247">
              <a:extLst>
                <a:ext uri="{FF2B5EF4-FFF2-40B4-BE49-F238E27FC236}">
                  <a16:creationId xmlns:a16="http://schemas.microsoft.com/office/drawing/2014/main" id="{3F4C2E41-285D-4B56-A114-A3F651D63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8" name="Freeform 2248">
              <a:extLst>
                <a:ext uri="{FF2B5EF4-FFF2-40B4-BE49-F238E27FC236}">
                  <a16:creationId xmlns:a16="http://schemas.microsoft.com/office/drawing/2014/main" id="{0B9CF863-93C6-4160-A8EF-1BB0CF4CF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9" name="Rectangle 2249">
              <a:extLst>
                <a:ext uri="{FF2B5EF4-FFF2-40B4-BE49-F238E27FC236}">
                  <a16:creationId xmlns:a16="http://schemas.microsoft.com/office/drawing/2014/main" id="{BAB13E55-1E9E-4BB3-A303-DC02BDC1C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0" name="Freeform 2250">
              <a:extLst>
                <a:ext uri="{FF2B5EF4-FFF2-40B4-BE49-F238E27FC236}">
                  <a16:creationId xmlns:a16="http://schemas.microsoft.com/office/drawing/2014/main" id="{CB3EC28C-E435-4AC2-9713-6E6A44D07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1" name="Rectangle 2251">
              <a:extLst>
                <a:ext uri="{FF2B5EF4-FFF2-40B4-BE49-F238E27FC236}">
                  <a16:creationId xmlns:a16="http://schemas.microsoft.com/office/drawing/2014/main" id="{10BDE218-DFA4-469B-85FE-CBEAA045A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2" name="Freeform 2252">
              <a:extLst>
                <a:ext uri="{FF2B5EF4-FFF2-40B4-BE49-F238E27FC236}">
                  <a16:creationId xmlns:a16="http://schemas.microsoft.com/office/drawing/2014/main" id="{3814B06D-7D3E-4D72-A285-BC4EAAD1D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3" name="Rectangle 2253">
              <a:extLst>
                <a:ext uri="{FF2B5EF4-FFF2-40B4-BE49-F238E27FC236}">
                  <a16:creationId xmlns:a16="http://schemas.microsoft.com/office/drawing/2014/main" id="{513D6081-999B-4C0D-BC77-89809C051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4" name="Freeform 2254">
              <a:extLst>
                <a:ext uri="{FF2B5EF4-FFF2-40B4-BE49-F238E27FC236}">
                  <a16:creationId xmlns:a16="http://schemas.microsoft.com/office/drawing/2014/main" id="{604A2B01-E61E-4070-8E2A-C55461A91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5" name="Rectangle 2255">
              <a:extLst>
                <a:ext uri="{FF2B5EF4-FFF2-40B4-BE49-F238E27FC236}">
                  <a16:creationId xmlns:a16="http://schemas.microsoft.com/office/drawing/2014/main" id="{AA8E1C87-19A4-482A-98E9-EB01A284B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6" name="Freeform 2256">
              <a:extLst>
                <a:ext uri="{FF2B5EF4-FFF2-40B4-BE49-F238E27FC236}">
                  <a16:creationId xmlns:a16="http://schemas.microsoft.com/office/drawing/2014/main" id="{EB504481-CDA6-46AF-A906-3992A4C76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7" name="Rectangle 2257">
              <a:extLst>
                <a:ext uri="{FF2B5EF4-FFF2-40B4-BE49-F238E27FC236}">
                  <a16:creationId xmlns:a16="http://schemas.microsoft.com/office/drawing/2014/main" id="{BB40DA68-2DCE-4FB6-817A-8B082DBFA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8" name="Freeform 2258">
              <a:extLst>
                <a:ext uri="{FF2B5EF4-FFF2-40B4-BE49-F238E27FC236}">
                  <a16:creationId xmlns:a16="http://schemas.microsoft.com/office/drawing/2014/main" id="{0F27C30D-5969-4938-8B27-7544BEB6D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9" name="Rectangle 2259">
              <a:extLst>
                <a:ext uri="{FF2B5EF4-FFF2-40B4-BE49-F238E27FC236}">
                  <a16:creationId xmlns:a16="http://schemas.microsoft.com/office/drawing/2014/main" id="{13ECB245-7B15-4669-AA1B-CC20D8FD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0" name="Freeform 2260">
              <a:extLst>
                <a:ext uri="{FF2B5EF4-FFF2-40B4-BE49-F238E27FC236}">
                  <a16:creationId xmlns:a16="http://schemas.microsoft.com/office/drawing/2014/main" id="{71174539-B39E-42B2-A0C2-F3133F0FF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1" name="Rectangle 2261">
              <a:extLst>
                <a:ext uri="{FF2B5EF4-FFF2-40B4-BE49-F238E27FC236}">
                  <a16:creationId xmlns:a16="http://schemas.microsoft.com/office/drawing/2014/main" id="{B5076A0F-6516-4542-84F2-789D76717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2" name="Freeform 2262">
              <a:extLst>
                <a:ext uri="{FF2B5EF4-FFF2-40B4-BE49-F238E27FC236}">
                  <a16:creationId xmlns:a16="http://schemas.microsoft.com/office/drawing/2014/main" id="{C0B348DF-5C16-4754-B98F-01CED73C9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3" name="Rectangle 2263">
              <a:extLst>
                <a:ext uri="{FF2B5EF4-FFF2-40B4-BE49-F238E27FC236}">
                  <a16:creationId xmlns:a16="http://schemas.microsoft.com/office/drawing/2014/main" id="{A2CC1848-13A6-4C5E-974F-C77834A14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4" name="Freeform 2264">
              <a:extLst>
                <a:ext uri="{FF2B5EF4-FFF2-40B4-BE49-F238E27FC236}">
                  <a16:creationId xmlns:a16="http://schemas.microsoft.com/office/drawing/2014/main" id="{7FBC84AC-F243-454C-8580-395C77F74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5" name="Rectangle 2265">
              <a:extLst>
                <a:ext uri="{FF2B5EF4-FFF2-40B4-BE49-F238E27FC236}">
                  <a16:creationId xmlns:a16="http://schemas.microsoft.com/office/drawing/2014/main" id="{50734091-85C4-4B12-B00F-E76C7A462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6" name="Freeform 2266">
              <a:extLst>
                <a:ext uri="{FF2B5EF4-FFF2-40B4-BE49-F238E27FC236}">
                  <a16:creationId xmlns:a16="http://schemas.microsoft.com/office/drawing/2014/main" id="{141FC40B-CDD5-4AD8-ABC2-36625D37B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7" name="Rectangle 2267">
              <a:extLst>
                <a:ext uri="{FF2B5EF4-FFF2-40B4-BE49-F238E27FC236}">
                  <a16:creationId xmlns:a16="http://schemas.microsoft.com/office/drawing/2014/main" id="{3C23A54F-CE8F-4D4B-AAA1-006F1043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8" name="Freeform 2268">
              <a:extLst>
                <a:ext uri="{FF2B5EF4-FFF2-40B4-BE49-F238E27FC236}">
                  <a16:creationId xmlns:a16="http://schemas.microsoft.com/office/drawing/2014/main" id="{4D9500C7-B245-496F-8A71-5AD0D6C92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9" name="Rectangle 2269">
              <a:extLst>
                <a:ext uri="{FF2B5EF4-FFF2-40B4-BE49-F238E27FC236}">
                  <a16:creationId xmlns:a16="http://schemas.microsoft.com/office/drawing/2014/main" id="{D43EED16-F91E-4EE0-83FD-B0FBC43A6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0" name="Freeform 2270">
              <a:extLst>
                <a:ext uri="{FF2B5EF4-FFF2-40B4-BE49-F238E27FC236}">
                  <a16:creationId xmlns:a16="http://schemas.microsoft.com/office/drawing/2014/main" id="{1ADAA245-7A84-4071-BF38-8943ADFC6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1" name="Rectangle 2271">
              <a:extLst>
                <a:ext uri="{FF2B5EF4-FFF2-40B4-BE49-F238E27FC236}">
                  <a16:creationId xmlns:a16="http://schemas.microsoft.com/office/drawing/2014/main" id="{53995B2B-BD73-42F5-8071-EE56D4A87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2" name="Freeform 2272">
              <a:extLst>
                <a:ext uri="{FF2B5EF4-FFF2-40B4-BE49-F238E27FC236}">
                  <a16:creationId xmlns:a16="http://schemas.microsoft.com/office/drawing/2014/main" id="{81857984-DD64-4C5C-8AEE-0FABC4DE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3" name="Rectangle 2273">
              <a:extLst>
                <a:ext uri="{FF2B5EF4-FFF2-40B4-BE49-F238E27FC236}">
                  <a16:creationId xmlns:a16="http://schemas.microsoft.com/office/drawing/2014/main" id="{857311B0-64DE-4B63-9378-E0DF176E1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4" name="Freeform 2274">
              <a:extLst>
                <a:ext uri="{FF2B5EF4-FFF2-40B4-BE49-F238E27FC236}">
                  <a16:creationId xmlns:a16="http://schemas.microsoft.com/office/drawing/2014/main" id="{B3F11CD0-67D9-42FC-87E6-27ED912AA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5" name="Rectangle 2275">
              <a:extLst>
                <a:ext uri="{FF2B5EF4-FFF2-40B4-BE49-F238E27FC236}">
                  <a16:creationId xmlns:a16="http://schemas.microsoft.com/office/drawing/2014/main" id="{A20FF097-226D-4B9D-83FA-0314D8A05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6" name="Freeform 2276">
              <a:extLst>
                <a:ext uri="{FF2B5EF4-FFF2-40B4-BE49-F238E27FC236}">
                  <a16:creationId xmlns:a16="http://schemas.microsoft.com/office/drawing/2014/main" id="{655B4FE1-3FC5-4C3C-A5AC-ECF497E4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7" name="Rectangle 2277">
              <a:extLst>
                <a:ext uri="{FF2B5EF4-FFF2-40B4-BE49-F238E27FC236}">
                  <a16:creationId xmlns:a16="http://schemas.microsoft.com/office/drawing/2014/main" id="{8E18E31E-436F-408A-9A05-5A3211EB8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8" name="Freeform 2278">
              <a:extLst>
                <a:ext uri="{FF2B5EF4-FFF2-40B4-BE49-F238E27FC236}">
                  <a16:creationId xmlns:a16="http://schemas.microsoft.com/office/drawing/2014/main" id="{5B4AF7DB-F319-4EF3-9CEE-7A3C361ED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9" name="Rectangle 2279">
              <a:extLst>
                <a:ext uri="{FF2B5EF4-FFF2-40B4-BE49-F238E27FC236}">
                  <a16:creationId xmlns:a16="http://schemas.microsoft.com/office/drawing/2014/main" id="{6C666C48-3FC6-4115-AB3A-E755B0443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0" name="Freeform 2280">
              <a:extLst>
                <a:ext uri="{FF2B5EF4-FFF2-40B4-BE49-F238E27FC236}">
                  <a16:creationId xmlns:a16="http://schemas.microsoft.com/office/drawing/2014/main" id="{B3B7A43B-760D-48CE-88DC-61AC9A5E4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1" name="Rectangle 2281">
              <a:extLst>
                <a:ext uri="{FF2B5EF4-FFF2-40B4-BE49-F238E27FC236}">
                  <a16:creationId xmlns:a16="http://schemas.microsoft.com/office/drawing/2014/main" id="{70C44A7F-804B-46AB-A028-08CADDAC6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2" name="Freeform 2282">
              <a:extLst>
                <a:ext uri="{FF2B5EF4-FFF2-40B4-BE49-F238E27FC236}">
                  <a16:creationId xmlns:a16="http://schemas.microsoft.com/office/drawing/2014/main" id="{9773124A-B569-44E8-9E2C-9FC139E2D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3" name="Rectangle 2283">
              <a:extLst>
                <a:ext uri="{FF2B5EF4-FFF2-40B4-BE49-F238E27FC236}">
                  <a16:creationId xmlns:a16="http://schemas.microsoft.com/office/drawing/2014/main" id="{C845333C-2712-4F32-9769-E3787FA64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4" name="Freeform 2284">
              <a:extLst>
                <a:ext uri="{FF2B5EF4-FFF2-40B4-BE49-F238E27FC236}">
                  <a16:creationId xmlns:a16="http://schemas.microsoft.com/office/drawing/2014/main" id="{910B0FDB-BE15-456A-8C69-C008D83E2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5" name="Rectangle 2285">
              <a:extLst>
                <a:ext uri="{FF2B5EF4-FFF2-40B4-BE49-F238E27FC236}">
                  <a16:creationId xmlns:a16="http://schemas.microsoft.com/office/drawing/2014/main" id="{63F3D164-53B1-4041-BA4A-05B1933C2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6" name="Freeform 2286">
              <a:extLst>
                <a:ext uri="{FF2B5EF4-FFF2-40B4-BE49-F238E27FC236}">
                  <a16:creationId xmlns:a16="http://schemas.microsoft.com/office/drawing/2014/main" id="{AA7A9C49-1659-4C6D-8021-98A3E34BA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7" name="Rectangle 2287">
              <a:extLst>
                <a:ext uri="{FF2B5EF4-FFF2-40B4-BE49-F238E27FC236}">
                  <a16:creationId xmlns:a16="http://schemas.microsoft.com/office/drawing/2014/main" id="{4D663400-C6A1-45F3-AF14-FCAB58F98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8" name="Freeform 2288">
              <a:extLst>
                <a:ext uri="{FF2B5EF4-FFF2-40B4-BE49-F238E27FC236}">
                  <a16:creationId xmlns:a16="http://schemas.microsoft.com/office/drawing/2014/main" id="{AF140A4B-F7D7-4CE7-9138-8566998B1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9" name="Rectangle 2289">
              <a:extLst>
                <a:ext uri="{FF2B5EF4-FFF2-40B4-BE49-F238E27FC236}">
                  <a16:creationId xmlns:a16="http://schemas.microsoft.com/office/drawing/2014/main" id="{E17A2A84-85AE-4BF6-8C8D-21DD6B917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0" name="Freeform 2290">
              <a:extLst>
                <a:ext uri="{FF2B5EF4-FFF2-40B4-BE49-F238E27FC236}">
                  <a16:creationId xmlns:a16="http://schemas.microsoft.com/office/drawing/2014/main" id="{3D5CC49B-BE11-486B-966D-FDC4F3C5C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1" name="Rectangle 2291">
              <a:extLst>
                <a:ext uri="{FF2B5EF4-FFF2-40B4-BE49-F238E27FC236}">
                  <a16:creationId xmlns:a16="http://schemas.microsoft.com/office/drawing/2014/main" id="{650A558C-846A-4E01-983A-DDBCD96F5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2" name="Freeform 2292">
              <a:extLst>
                <a:ext uri="{FF2B5EF4-FFF2-40B4-BE49-F238E27FC236}">
                  <a16:creationId xmlns:a16="http://schemas.microsoft.com/office/drawing/2014/main" id="{58DC00EB-3EEA-4FEA-BEE5-6520B2C5C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3" name="Rectangle 2293">
              <a:extLst>
                <a:ext uri="{FF2B5EF4-FFF2-40B4-BE49-F238E27FC236}">
                  <a16:creationId xmlns:a16="http://schemas.microsoft.com/office/drawing/2014/main" id="{EEDE27E9-C404-44DB-8CAA-FB56B5F91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4" name="Freeform 2294">
              <a:extLst>
                <a:ext uri="{FF2B5EF4-FFF2-40B4-BE49-F238E27FC236}">
                  <a16:creationId xmlns:a16="http://schemas.microsoft.com/office/drawing/2014/main" id="{76DE17D8-9215-424C-9BBF-F9A0632AF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5" name="Rectangle 2295">
              <a:extLst>
                <a:ext uri="{FF2B5EF4-FFF2-40B4-BE49-F238E27FC236}">
                  <a16:creationId xmlns:a16="http://schemas.microsoft.com/office/drawing/2014/main" id="{F1E36FF5-6586-4C88-85BF-F331CEA74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6" name="Freeform 2296">
              <a:extLst>
                <a:ext uri="{FF2B5EF4-FFF2-40B4-BE49-F238E27FC236}">
                  <a16:creationId xmlns:a16="http://schemas.microsoft.com/office/drawing/2014/main" id="{78EBAC57-4E36-4F5E-841B-539197EAA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7" name="Rectangle 2297">
              <a:extLst>
                <a:ext uri="{FF2B5EF4-FFF2-40B4-BE49-F238E27FC236}">
                  <a16:creationId xmlns:a16="http://schemas.microsoft.com/office/drawing/2014/main" id="{D81185CC-0674-47FC-B840-6A735D7CD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8" name="Freeform 2298">
              <a:extLst>
                <a:ext uri="{FF2B5EF4-FFF2-40B4-BE49-F238E27FC236}">
                  <a16:creationId xmlns:a16="http://schemas.microsoft.com/office/drawing/2014/main" id="{6F703A3B-90C6-4F0D-8B44-9A2A98DA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9" name="Rectangle 2299">
              <a:extLst>
                <a:ext uri="{FF2B5EF4-FFF2-40B4-BE49-F238E27FC236}">
                  <a16:creationId xmlns:a16="http://schemas.microsoft.com/office/drawing/2014/main" id="{096A54D5-D2E6-4BB7-8AF1-93FF2F09A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0" name="Freeform 2300">
              <a:extLst>
                <a:ext uri="{FF2B5EF4-FFF2-40B4-BE49-F238E27FC236}">
                  <a16:creationId xmlns:a16="http://schemas.microsoft.com/office/drawing/2014/main" id="{535A54DF-0D81-4C62-B746-05970AC3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1" name="Rectangle 2301">
              <a:extLst>
                <a:ext uri="{FF2B5EF4-FFF2-40B4-BE49-F238E27FC236}">
                  <a16:creationId xmlns:a16="http://schemas.microsoft.com/office/drawing/2014/main" id="{88E278FE-D659-49B6-9F57-F9C0E08C8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2" name="Freeform 2302">
              <a:extLst>
                <a:ext uri="{FF2B5EF4-FFF2-40B4-BE49-F238E27FC236}">
                  <a16:creationId xmlns:a16="http://schemas.microsoft.com/office/drawing/2014/main" id="{E2C8B5BE-F69B-495D-BF7E-B54167D24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3" name="Rectangle 2303">
              <a:extLst>
                <a:ext uri="{FF2B5EF4-FFF2-40B4-BE49-F238E27FC236}">
                  <a16:creationId xmlns:a16="http://schemas.microsoft.com/office/drawing/2014/main" id="{41A2AAC7-7025-45CC-A080-016BBD2BE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4" name="Freeform 2304">
              <a:extLst>
                <a:ext uri="{FF2B5EF4-FFF2-40B4-BE49-F238E27FC236}">
                  <a16:creationId xmlns:a16="http://schemas.microsoft.com/office/drawing/2014/main" id="{AC71929B-E00F-481C-86D6-360E969BC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5" name="Rectangle 2305">
              <a:extLst>
                <a:ext uri="{FF2B5EF4-FFF2-40B4-BE49-F238E27FC236}">
                  <a16:creationId xmlns:a16="http://schemas.microsoft.com/office/drawing/2014/main" id="{5F7F6DDC-6F89-48E9-BB9F-51222F911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6" name="Freeform 2306">
              <a:extLst>
                <a:ext uri="{FF2B5EF4-FFF2-40B4-BE49-F238E27FC236}">
                  <a16:creationId xmlns:a16="http://schemas.microsoft.com/office/drawing/2014/main" id="{75B6A322-7BE7-490F-A8A5-EB8FBA73A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7" name="Rectangle 2307">
              <a:extLst>
                <a:ext uri="{FF2B5EF4-FFF2-40B4-BE49-F238E27FC236}">
                  <a16:creationId xmlns:a16="http://schemas.microsoft.com/office/drawing/2014/main" id="{2430DDC9-3FCD-4D37-8CE8-80C4770F3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8" name="Freeform 2308">
              <a:extLst>
                <a:ext uri="{FF2B5EF4-FFF2-40B4-BE49-F238E27FC236}">
                  <a16:creationId xmlns:a16="http://schemas.microsoft.com/office/drawing/2014/main" id="{A9475C4D-D61A-48B6-B26C-AAF7D9B8D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9" name="Rectangle 2309">
              <a:extLst>
                <a:ext uri="{FF2B5EF4-FFF2-40B4-BE49-F238E27FC236}">
                  <a16:creationId xmlns:a16="http://schemas.microsoft.com/office/drawing/2014/main" id="{5965A3A6-A9CE-42C7-9F10-1992B4D7F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0" name="Freeform 2310">
              <a:extLst>
                <a:ext uri="{FF2B5EF4-FFF2-40B4-BE49-F238E27FC236}">
                  <a16:creationId xmlns:a16="http://schemas.microsoft.com/office/drawing/2014/main" id="{3DD2E45F-4FEE-45E2-9CF1-B34CF6482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1" name="Rectangle 2311">
              <a:extLst>
                <a:ext uri="{FF2B5EF4-FFF2-40B4-BE49-F238E27FC236}">
                  <a16:creationId xmlns:a16="http://schemas.microsoft.com/office/drawing/2014/main" id="{ED19F349-8C40-415F-A744-15DF44FCC2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2" name="Freeform 2312">
              <a:extLst>
                <a:ext uri="{FF2B5EF4-FFF2-40B4-BE49-F238E27FC236}">
                  <a16:creationId xmlns:a16="http://schemas.microsoft.com/office/drawing/2014/main" id="{13EEB15C-B905-441B-B248-969CB9CAF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3" name="Rectangle 2313">
              <a:extLst>
                <a:ext uri="{FF2B5EF4-FFF2-40B4-BE49-F238E27FC236}">
                  <a16:creationId xmlns:a16="http://schemas.microsoft.com/office/drawing/2014/main" id="{56F8D401-2C9F-45AE-A315-0E1AF304F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4" name="Freeform 2314">
              <a:extLst>
                <a:ext uri="{FF2B5EF4-FFF2-40B4-BE49-F238E27FC236}">
                  <a16:creationId xmlns:a16="http://schemas.microsoft.com/office/drawing/2014/main" id="{351FA6F1-7E18-4AC8-9280-38374B71F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5" name="Rectangle 2315">
              <a:extLst>
                <a:ext uri="{FF2B5EF4-FFF2-40B4-BE49-F238E27FC236}">
                  <a16:creationId xmlns:a16="http://schemas.microsoft.com/office/drawing/2014/main" id="{4ABA7D9E-2D03-488A-A910-D96C37C44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6" name="Freeform 2316">
              <a:extLst>
                <a:ext uri="{FF2B5EF4-FFF2-40B4-BE49-F238E27FC236}">
                  <a16:creationId xmlns:a16="http://schemas.microsoft.com/office/drawing/2014/main" id="{CA803635-731B-442E-8E97-657A3CE60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7" name="Rectangle 2317">
              <a:extLst>
                <a:ext uri="{FF2B5EF4-FFF2-40B4-BE49-F238E27FC236}">
                  <a16:creationId xmlns:a16="http://schemas.microsoft.com/office/drawing/2014/main" id="{DCD87911-F0F4-481F-BB47-6837F3D1C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8" name="Freeform 2318">
              <a:extLst>
                <a:ext uri="{FF2B5EF4-FFF2-40B4-BE49-F238E27FC236}">
                  <a16:creationId xmlns:a16="http://schemas.microsoft.com/office/drawing/2014/main" id="{58CAB7BD-365F-4D88-A19D-4C566751E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9" name="Rectangle 2319">
              <a:extLst>
                <a:ext uri="{FF2B5EF4-FFF2-40B4-BE49-F238E27FC236}">
                  <a16:creationId xmlns:a16="http://schemas.microsoft.com/office/drawing/2014/main" id="{0E423335-CDDE-41ED-A1E0-C3DCA4DF5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0" name="Freeform 2320">
              <a:extLst>
                <a:ext uri="{FF2B5EF4-FFF2-40B4-BE49-F238E27FC236}">
                  <a16:creationId xmlns:a16="http://schemas.microsoft.com/office/drawing/2014/main" id="{BEC15A82-1A9D-4396-A42A-3BAEAB763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1" name="Rectangle 2321">
              <a:extLst>
                <a:ext uri="{FF2B5EF4-FFF2-40B4-BE49-F238E27FC236}">
                  <a16:creationId xmlns:a16="http://schemas.microsoft.com/office/drawing/2014/main" id="{FDCECDC6-27F1-46CE-88CD-011587A6B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2" name="Freeform 2322">
              <a:extLst>
                <a:ext uri="{FF2B5EF4-FFF2-40B4-BE49-F238E27FC236}">
                  <a16:creationId xmlns:a16="http://schemas.microsoft.com/office/drawing/2014/main" id="{7AF72663-0992-493B-95AD-2CDFCF9ED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3" name="Rectangle 2323">
              <a:extLst>
                <a:ext uri="{FF2B5EF4-FFF2-40B4-BE49-F238E27FC236}">
                  <a16:creationId xmlns:a16="http://schemas.microsoft.com/office/drawing/2014/main" id="{9DC0E84F-6AAE-48E8-9109-7916AE3E9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4" name="Freeform 2324">
              <a:extLst>
                <a:ext uri="{FF2B5EF4-FFF2-40B4-BE49-F238E27FC236}">
                  <a16:creationId xmlns:a16="http://schemas.microsoft.com/office/drawing/2014/main" id="{DFEE869C-43F7-45BE-96F7-EA557367E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5" name="Rectangle 2325">
              <a:extLst>
                <a:ext uri="{FF2B5EF4-FFF2-40B4-BE49-F238E27FC236}">
                  <a16:creationId xmlns:a16="http://schemas.microsoft.com/office/drawing/2014/main" id="{DC379C9A-6A50-4414-8DDD-E8A17AA75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6" name="Freeform 2326">
              <a:extLst>
                <a:ext uri="{FF2B5EF4-FFF2-40B4-BE49-F238E27FC236}">
                  <a16:creationId xmlns:a16="http://schemas.microsoft.com/office/drawing/2014/main" id="{C77A7AF7-BB28-4F16-8E66-EFF791546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7" name="Rectangle 2327">
              <a:extLst>
                <a:ext uri="{FF2B5EF4-FFF2-40B4-BE49-F238E27FC236}">
                  <a16:creationId xmlns:a16="http://schemas.microsoft.com/office/drawing/2014/main" id="{6870424A-CAFE-472D-A066-251DC1FEF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8" name="Freeform 2328">
              <a:extLst>
                <a:ext uri="{FF2B5EF4-FFF2-40B4-BE49-F238E27FC236}">
                  <a16:creationId xmlns:a16="http://schemas.microsoft.com/office/drawing/2014/main" id="{D617E835-AD98-4280-AEE5-8BAB68B5C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9" name="Rectangle 2329">
              <a:extLst>
                <a:ext uri="{FF2B5EF4-FFF2-40B4-BE49-F238E27FC236}">
                  <a16:creationId xmlns:a16="http://schemas.microsoft.com/office/drawing/2014/main" id="{BF2EA5ED-6360-46B3-81D7-150D86470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0" name="Freeform 2330">
              <a:extLst>
                <a:ext uri="{FF2B5EF4-FFF2-40B4-BE49-F238E27FC236}">
                  <a16:creationId xmlns:a16="http://schemas.microsoft.com/office/drawing/2014/main" id="{81D30756-1E1D-47C3-83DD-5E0E5ABF8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1" name="Rectangle 2331">
              <a:extLst>
                <a:ext uri="{FF2B5EF4-FFF2-40B4-BE49-F238E27FC236}">
                  <a16:creationId xmlns:a16="http://schemas.microsoft.com/office/drawing/2014/main" id="{983EDF25-BF1F-42D1-BC85-F0DADC1AC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2" name="Freeform 2332">
              <a:extLst>
                <a:ext uri="{FF2B5EF4-FFF2-40B4-BE49-F238E27FC236}">
                  <a16:creationId xmlns:a16="http://schemas.microsoft.com/office/drawing/2014/main" id="{CB0C3FEF-3C7F-4B89-A73D-F8FD49DFA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3" name="Rectangle 2333">
              <a:extLst>
                <a:ext uri="{FF2B5EF4-FFF2-40B4-BE49-F238E27FC236}">
                  <a16:creationId xmlns:a16="http://schemas.microsoft.com/office/drawing/2014/main" id="{E3F4E12E-B3E6-4854-AB46-425F0B6EA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4" name="Freeform 2334">
              <a:extLst>
                <a:ext uri="{FF2B5EF4-FFF2-40B4-BE49-F238E27FC236}">
                  <a16:creationId xmlns:a16="http://schemas.microsoft.com/office/drawing/2014/main" id="{9C37C58B-4F43-48FF-ADF0-871B11B7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5" name="Rectangle 2335">
              <a:extLst>
                <a:ext uri="{FF2B5EF4-FFF2-40B4-BE49-F238E27FC236}">
                  <a16:creationId xmlns:a16="http://schemas.microsoft.com/office/drawing/2014/main" id="{C10F2D30-5399-4149-AA22-47B645D81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6" name="Freeform 2336">
              <a:extLst>
                <a:ext uri="{FF2B5EF4-FFF2-40B4-BE49-F238E27FC236}">
                  <a16:creationId xmlns:a16="http://schemas.microsoft.com/office/drawing/2014/main" id="{1B4018A0-A9AD-4C58-B8A2-6D88E26CE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7" name="Rectangle 2337">
              <a:extLst>
                <a:ext uri="{FF2B5EF4-FFF2-40B4-BE49-F238E27FC236}">
                  <a16:creationId xmlns:a16="http://schemas.microsoft.com/office/drawing/2014/main" id="{B3169BDA-4EA3-42A1-B308-3628CBAB0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8" name="Freeform 2338">
              <a:extLst>
                <a:ext uri="{FF2B5EF4-FFF2-40B4-BE49-F238E27FC236}">
                  <a16:creationId xmlns:a16="http://schemas.microsoft.com/office/drawing/2014/main" id="{60390EE2-DCB6-4AE6-BD4E-EDA29F8A6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9" name="Rectangle 2339">
              <a:extLst>
                <a:ext uri="{FF2B5EF4-FFF2-40B4-BE49-F238E27FC236}">
                  <a16:creationId xmlns:a16="http://schemas.microsoft.com/office/drawing/2014/main" id="{540712FF-97AC-4849-8FC4-F63048EB4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0" name="Freeform 2340">
              <a:extLst>
                <a:ext uri="{FF2B5EF4-FFF2-40B4-BE49-F238E27FC236}">
                  <a16:creationId xmlns:a16="http://schemas.microsoft.com/office/drawing/2014/main" id="{FDA7E870-BD4A-4974-9EA2-065DDF036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1" name="Rectangle 2341">
              <a:extLst>
                <a:ext uri="{FF2B5EF4-FFF2-40B4-BE49-F238E27FC236}">
                  <a16:creationId xmlns:a16="http://schemas.microsoft.com/office/drawing/2014/main" id="{6F174FDD-25F1-4170-B8AE-9FC0298D7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2" name="Freeform 2342">
              <a:extLst>
                <a:ext uri="{FF2B5EF4-FFF2-40B4-BE49-F238E27FC236}">
                  <a16:creationId xmlns:a16="http://schemas.microsoft.com/office/drawing/2014/main" id="{9AF72009-F810-4F00-B1BB-D95CB6BE0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3" name="Rectangle 2343">
              <a:extLst>
                <a:ext uri="{FF2B5EF4-FFF2-40B4-BE49-F238E27FC236}">
                  <a16:creationId xmlns:a16="http://schemas.microsoft.com/office/drawing/2014/main" id="{C1778F30-90CB-4CA8-966B-11A79D354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4" name="Freeform 2344">
              <a:extLst>
                <a:ext uri="{FF2B5EF4-FFF2-40B4-BE49-F238E27FC236}">
                  <a16:creationId xmlns:a16="http://schemas.microsoft.com/office/drawing/2014/main" id="{9B594647-BD46-4398-8CD3-B1EB03817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5" name="Rectangle 2345">
              <a:extLst>
                <a:ext uri="{FF2B5EF4-FFF2-40B4-BE49-F238E27FC236}">
                  <a16:creationId xmlns:a16="http://schemas.microsoft.com/office/drawing/2014/main" id="{2D4DEC84-326D-42C0-93C4-B832E2F9A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6" name="Freeform 2346">
              <a:extLst>
                <a:ext uri="{FF2B5EF4-FFF2-40B4-BE49-F238E27FC236}">
                  <a16:creationId xmlns:a16="http://schemas.microsoft.com/office/drawing/2014/main" id="{383DBDFD-F264-44BB-948F-A8F6B91AA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7" name="Rectangle 2347">
              <a:extLst>
                <a:ext uri="{FF2B5EF4-FFF2-40B4-BE49-F238E27FC236}">
                  <a16:creationId xmlns:a16="http://schemas.microsoft.com/office/drawing/2014/main" id="{EA248FBE-D91D-4786-A336-B38BE1FDF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8" name="Freeform 2348">
              <a:extLst>
                <a:ext uri="{FF2B5EF4-FFF2-40B4-BE49-F238E27FC236}">
                  <a16:creationId xmlns:a16="http://schemas.microsoft.com/office/drawing/2014/main" id="{1B3CEC49-0F5F-4A68-BFB0-366BB175A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9" name="Rectangle 2349">
              <a:extLst>
                <a:ext uri="{FF2B5EF4-FFF2-40B4-BE49-F238E27FC236}">
                  <a16:creationId xmlns:a16="http://schemas.microsoft.com/office/drawing/2014/main" id="{8523833F-DF53-402F-8D40-9205D028D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0" name="Freeform 2350">
              <a:extLst>
                <a:ext uri="{FF2B5EF4-FFF2-40B4-BE49-F238E27FC236}">
                  <a16:creationId xmlns:a16="http://schemas.microsoft.com/office/drawing/2014/main" id="{A444C43E-6B22-4429-8F88-9011C9057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1" name="Rectangle 2351">
              <a:extLst>
                <a:ext uri="{FF2B5EF4-FFF2-40B4-BE49-F238E27FC236}">
                  <a16:creationId xmlns:a16="http://schemas.microsoft.com/office/drawing/2014/main" id="{5CC40692-7645-4CF3-90FF-548B6236F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2" name="Freeform 2352">
              <a:extLst>
                <a:ext uri="{FF2B5EF4-FFF2-40B4-BE49-F238E27FC236}">
                  <a16:creationId xmlns:a16="http://schemas.microsoft.com/office/drawing/2014/main" id="{6D111528-BC76-44F4-BD7C-0CDE0BC49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3" name="Rectangle 2353">
              <a:extLst>
                <a:ext uri="{FF2B5EF4-FFF2-40B4-BE49-F238E27FC236}">
                  <a16:creationId xmlns:a16="http://schemas.microsoft.com/office/drawing/2014/main" id="{E6255645-3F9C-43A1-A76D-2BD3A533F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4" name="Freeform 2354">
              <a:extLst>
                <a:ext uri="{FF2B5EF4-FFF2-40B4-BE49-F238E27FC236}">
                  <a16:creationId xmlns:a16="http://schemas.microsoft.com/office/drawing/2014/main" id="{222205AB-9139-43B4-824A-3E167130D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5" name="Rectangle 2355">
              <a:extLst>
                <a:ext uri="{FF2B5EF4-FFF2-40B4-BE49-F238E27FC236}">
                  <a16:creationId xmlns:a16="http://schemas.microsoft.com/office/drawing/2014/main" id="{D8222E6E-0EFC-45CA-9B1F-87C3A0305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6" name="Freeform 2356">
              <a:extLst>
                <a:ext uri="{FF2B5EF4-FFF2-40B4-BE49-F238E27FC236}">
                  <a16:creationId xmlns:a16="http://schemas.microsoft.com/office/drawing/2014/main" id="{44ED51F0-EC6A-477B-9620-EA8C6F93E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7" name="Rectangle 2357">
              <a:extLst>
                <a:ext uri="{FF2B5EF4-FFF2-40B4-BE49-F238E27FC236}">
                  <a16:creationId xmlns:a16="http://schemas.microsoft.com/office/drawing/2014/main" id="{9BC2CDAA-B682-41CC-A75E-1B2C5DB00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8" name="Freeform 2358">
              <a:extLst>
                <a:ext uri="{FF2B5EF4-FFF2-40B4-BE49-F238E27FC236}">
                  <a16:creationId xmlns:a16="http://schemas.microsoft.com/office/drawing/2014/main" id="{E136D6DC-3B0B-486C-8D95-50008A949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9" name="Rectangle 2359">
              <a:extLst>
                <a:ext uri="{FF2B5EF4-FFF2-40B4-BE49-F238E27FC236}">
                  <a16:creationId xmlns:a16="http://schemas.microsoft.com/office/drawing/2014/main" id="{BC000951-870E-4C5B-9842-5FE013DEF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0" name="Freeform 2360">
              <a:extLst>
                <a:ext uri="{FF2B5EF4-FFF2-40B4-BE49-F238E27FC236}">
                  <a16:creationId xmlns:a16="http://schemas.microsoft.com/office/drawing/2014/main" id="{C36365B6-D602-44E9-8D1A-28D51AD9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1" name="Rectangle 2361">
              <a:extLst>
                <a:ext uri="{FF2B5EF4-FFF2-40B4-BE49-F238E27FC236}">
                  <a16:creationId xmlns:a16="http://schemas.microsoft.com/office/drawing/2014/main" id="{AAF0F634-EF8F-4937-BF20-D7073B5FA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2" name="Freeform 2362">
              <a:extLst>
                <a:ext uri="{FF2B5EF4-FFF2-40B4-BE49-F238E27FC236}">
                  <a16:creationId xmlns:a16="http://schemas.microsoft.com/office/drawing/2014/main" id="{4F705783-9BB0-4EA7-AAC0-6088F7E8B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3" name="Rectangle 2363">
              <a:extLst>
                <a:ext uri="{FF2B5EF4-FFF2-40B4-BE49-F238E27FC236}">
                  <a16:creationId xmlns:a16="http://schemas.microsoft.com/office/drawing/2014/main" id="{7FAD80E6-F386-4C67-88E4-F76378C6C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4" name="Freeform 2364">
              <a:extLst>
                <a:ext uri="{FF2B5EF4-FFF2-40B4-BE49-F238E27FC236}">
                  <a16:creationId xmlns:a16="http://schemas.microsoft.com/office/drawing/2014/main" id="{AAFD0181-1DD7-400A-A4C5-59CC1D776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5" name="Rectangle 2365">
              <a:extLst>
                <a:ext uri="{FF2B5EF4-FFF2-40B4-BE49-F238E27FC236}">
                  <a16:creationId xmlns:a16="http://schemas.microsoft.com/office/drawing/2014/main" id="{6D6B556D-6444-41E4-80D2-03F1FCC2D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6" name="Freeform 2366">
              <a:extLst>
                <a:ext uri="{FF2B5EF4-FFF2-40B4-BE49-F238E27FC236}">
                  <a16:creationId xmlns:a16="http://schemas.microsoft.com/office/drawing/2014/main" id="{BB2C51AB-CAA4-464C-BF20-7C151C869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7" name="Rectangle 2367">
              <a:extLst>
                <a:ext uri="{FF2B5EF4-FFF2-40B4-BE49-F238E27FC236}">
                  <a16:creationId xmlns:a16="http://schemas.microsoft.com/office/drawing/2014/main" id="{1E69D5C8-53BD-424B-A3FA-EBEB33D11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8" name="Freeform 2368">
              <a:extLst>
                <a:ext uri="{FF2B5EF4-FFF2-40B4-BE49-F238E27FC236}">
                  <a16:creationId xmlns:a16="http://schemas.microsoft.com/office/drawing/2014/main" id="{9F13862A-DEF7-4053-A071-67644F95E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9" name="Rectangle 2369">
              <a:extLst>
                <a:ext uri="{FF2B5EF4-FFF2-40B4-BE49-F238E27FC236}">
                  <a16:creationId xmlns:a16="http://schemas.microsoft.com/office/drawing/2014/main" id="{2C6D9632-E84C-4409-8642-5B09E60A6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0" name="Freeform 2370">
              <a:extLst>
                <a:ext uri="{FF2B5EF4-FFF2-40B4-BE49-F238E27FC236}">
                  <a16:creationId xmlns:a16="http://schemas.microsoft.com/office/drawing/2014/main" id="{EA4EF7F7-911B-46CE-ABC7-CAEA4A06D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1" name="Rectangle 2371">
              <a:extLst>
                <a:ext uri="{FF2B5EF4-FFF2-40B4-BE49-F238E27FC236}">
                  <a16:creationId xmlns:a16="http://schemas.microsoft.com/office/drawing/2014/main" id="{C016FAC4-540D-4082-BBF7-A124D3DF9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2" name="Freeform 2372">
              <a:extLst>
                <a:ext uri="{FF2B5EF4-FFF2-40B4-BE49-F238E27FC236}">
                  <a16:creationId xmlns:a16="http://schemas.microsoft.com/office/drawing/2014/main" id="{249231C5-407A-44E6-99CD-E753953B2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3" name="Rectangle 2373">
              <a:extLst>
                <a:ext uri="{FF2B5EF4-FFF2-40B4-BE49-F238E27FC236}">
                  <a16:creationId xmlns:a16="http://schemas.microsoft.com/office/drawing/2014/main" id="{4BFDF56E-53CD-4C92-9847-A08201C56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4" name="Freeform 2374">
              <a:extLst>
                <a:ext uri="{FF2B5EF4-FFF2-40B4-BE49-F238E27FC236}">
                  <a16:creationId xmlns:a16="http://schemas.microsoft.com/office/drawing/2014/main" id="{5EA3BEB6-042B-482F-A74A-BB354A29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5" name="Rectangle 2375">
              <a:extLst>
                <a:ext uri="{FF2B5EF4-FFF2-40B4-BE49-F238E27FC236}">
                  <a16:creationId xmlns:a16="http://schemas.microsoft.com/office/drawing/2014/main" id="{97D49C30-2269-464A-B7A9-9C1AB2AA6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6" name="Freeform 2376">
              <a:extLst>
                <a:ext uri="{FF2B5EF4-FFF2-40B4-BE49-F238E27FC236}">
                  <a16:creationId xmlns:a16="http://schemas.microsoft.com/office/drawing/2014/main" id="{5B1C7EB0-A7A3-4E55-B081-CD402C4F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7" name="Rectangle 2377">
              <a:extLst>
                <a:ext uri="{FF2B5EF4-FFF2-40B4-BE49-F238E27FC236}">
                  <a16:creationId xmlns:a16="http://schemas.microsoft.com/office/drawing/2014/main" id="{46A122BD-288E-4694-A730-D0315643A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8" name="Freeform 2378">
              <a:extLst>
                <a:ext uri="{FF2B5EF4-FFF2-40B4-BE49-F238E27FC236}">
                  <a16:creationId xmlns:a16="http://schemas.microsoft.com/office/drawing/2014/main" id="{8B4D3948-06AB-4C03-BE0C-1746C6402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9" name="Rectangle 2379">
              <a:extLst>
                <a:ext uri="{FF2B5EF4-FFF2-40B4-BE49-F238E27FC236}">
                  <a16:creationId xmlns:a16="http://schemas.microsoft.com/office/drawing/2014/main" id="{B1A6CD6E-A42D-4A90-969F-D82E0253B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0" name="Freeform 2380">
              <a:extLst>
                <a:ext uri="{FF2B5EF4-FFF2-40B4-BE49-F238E27FC236}">
                  <a16:creationId xmlns:a16="http://schemas.microsoft.com/office/drawing/2014/main" id="{841698E0-B386-4C25-8F84-41892E70B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1" name="Rectangle 2381">
              <a:extLst>
                <a:ext uri="{FF2B5EF4-FFF2-40B4-BE49-F238E27FC236}">
                  <a16:creationId xmlns:a16="http://schemas.microsoft.com/office/drawing/2014/main" id="{4117F704-37A2-4BCB-AE55-205342AF0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2" name="Freeform 2382">
              <a:extLst>
                <a:ext uri="{FF2B5EF4-FFF2-40B4-BE49-F238E27FC236}">
                  <a16:creationId xmlns:a16="http://schemas.microsoft.com/office/drawing/2014/main" id="{FFD67EA1-F7C5-44DD-BC93-E321D4867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3" name="Rectangle 2383">
              <a:extLst>
                <a:ext uri="{FF2B5EF4-FFF2-40B4-BE49-F238E27FC236}">
                  <a16:creationId xmlns:a16="http://schemas.microsoft.com/office/drawing/2014/main" id="{DCD75F80-9944-4F5C-B2B1-9D509A5DE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4" name="Freeform 2384">
              <a:extLst>
                <a:ext uri="{FF2B5EF4-FFF2-40B4-BE49-F238E27FC236}">
                  <a16:creationId xmlns:a16="http://schemas.microsoft.com/office/drawing/2014/main" id="{360A68AD-A1DF-47F7-B210-8765668BF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5" name="Rectangle 2385">
              <a:extLst>
                <a:ext uri="{FF2B5EF4-FFF2-40B4-BE49-F238E27FC236}">
                  <a16:creationId xmlns:a16="http://schemas.microsoft.com/office/drawing/2014/main" id="{FE4F5233-B889-41D7-B1AC-C6E276FCE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6" name="Freeform 2386">
              <a:extLst>
                <a:ext uri="{FF2B5EF4-FFF2-40B4-BE49-F238E27FC236}">
                  <a16:creationId xmlns:a16="http://schemas.microsoft.com/office/drawing/2014/main" id="{4D8CBB9E-4089-4499-AC44-C3D2B5A8B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7" name="Rectangle 2387">
              <a:extLst>
                <a:ext uri="{FF2B5EF4-FFF2-40B4-BE49-F238E27FC236}">
                  <a16:creationId xmlns:a16="http://schemas.microsoft.com/office/drawing/2014/main" id="{1E2187A5-B975-4CD4-BA09-DE4485CEB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8" name="Freeform 2388">
              <a:extLst>
                <a:ext uri="{FF2B5EF4-FFF2-40B4-BE49-F238E27FC236}">
                  <a16:creationId xmlns:a16="http://schemas.microsoft.com/office/drawing/2014/main" id="{64BCA2F3-C740-444C-BD9C-6ABA05CC6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9" name="Rectangle 2389">
              <a:extLst>
                <a:ext uri="{FF2B5EF4-FFF2-40B4-BE49-F238E27FC236}">
                  <a16:creationId xmlns:a16="http://schemas.microsoft.com/office/drawing/2014/main" id="{CD15DF41-EB11-4F8C-A739-4BEB23B21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0" name="Freeform 2390">
              <a:extLst>
                <a:ext uri="{FF2B5EF4-FFF2-40B4-BE49-F238E27FC236}">
                  <a16:creationId xmlns:a16="http://schemas.microsoft.com/office/drawing/2014/main" id="{549D49E9-B468-4592-8962-5E0258D4C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1" name="Rectangle 2391">
              <a:extLst>
                <a:ext uri="{FF2B5EF4-FFF2-40B4-BE49-F238E27FC236}">
                  <a16:creationId xmlns:a16="http://schemas.microsoft.com/office/drawing/2014/main" id="{DF6A4347-C076-42A0-8135-2E03F48C6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2" name="Freeform 2392">
              <a:extLst>
                <a:ext uri="{FF2B5EF4-FFF2-40B4-BE49-F238E27FC236}">
                  <a16:creationId xmlns:a16="http://schemas.microsoft.com/office/drawing/2014/main" id="{A5808CB7-DE43-4527-9E43-3881A0EA9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3" name="Rectangle 2393">
              <a:extLst>
                <a:ext uri="{FF2B5EF4-FFF2-40B4-BE49-F238E27FC236}">
                  <a16:creationId xmlns:a16="http://schemas.microsoft.com/office/drawing/2014/main" id="{5CFB64E7-C518-453D-A6CD-7A3592E0F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4" name="Freeform 2394">
              <a:extLst>
                <a:ext uri="{FF2B5EF4-FFF2-40B4-BE49-F238E27FC236}">
                  <a16:creationId xmlns:a16="http://schemas.microsoft.com/office/drawing/2014/main" id="{86A05171-F099-429F-AAF0-32DE8DCBD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5" name="Rectangle 2395">
              <a:extLst>
                <a:ext uri="{FF2B5EF4-FFF2-40B4-BE49-F238E27FC236}">
                  <a16:creationId xmlns:a16="http://schemas.microsoft.com/office/drawing/2014/main" id="{30C7AA3C-8A8F-48DC-86AE-E5679E2BB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6" name="Freeform 2396">
              <a:extLst>
                <a:ext uri="{FF2B5EF4-FFF2-40B4-BE49-F238E27FC236}">
                  <a16:creationId xmlns:a16="http://schemas.microsoft.com/office/drawing/2014/main" id="{9856271D-283B-4D20-BA94-90D06408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7" name="Rectangle 2397">
              <a:extLst>
                <a:ext uri="{FF2B5EF4-FFF2-40B4-BE49-F238E27FC236}">
                  <a16:creationId xmlns:a16="http://schemas.microsoft.com/office/drawing/2014/main" id="{D5F880E7-6273-471A-82E2-BE04B5164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8" name="Freeform 2398">
              <a:extLst>
                <a:ext uri="{FF2B5EF4-FFF2-40B4-BE49-F238E27FC236}">
                  <a16:creationId xmlns:a16="http://schemas.microsoft.com/office/drawing/2014/main" id="{D53E9B8C-6C76-4538-9887-0EC547273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9" name="Rectangle 2399">
              <a:extLst>
                <a:ext uri="{FF2B5EF4-FFF2-40B4-BE49-F238E27FC236}">
                  <a16:creationId xmlns:a16="http://schemas.microsoft.com/office/drawing/2014/main" id="{7F92EC3A-54AF-438B-9F7A-9551E3D567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0" name="Freeform 2400">
              <a:extLst>
                <a:ext uri="{FF2B5EF4-FFF2-40B4-BE49-F238E27FC236}">
                  <a16:creationId xmlns:a16="http://schemas.microsoft.com/office/drawing/2014/main" id="{D55561DF-AB60-4D7F-93B9-E6F474CC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1" name="Rectangle 2401">
              <a:extLst>
                <a:ext uri="{FF2B5EF4-FFF2-40B4-BE49-F238E27FC236}">
                  <a16:creationId xmlns:a16="http://schemas.microsoft.com/office/drawing/2014/main" id="{95F88C55-04F6-4700-A40E-D0EFB8471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2" name="Freeform 2402">
              <a:extLst>
                <a:ext uri="{FF2B5EF4-FFF2-40B4-BE49-F238E27FC236}">
                  <a16:creationId xmlns:a16="http://schemas.microsoft.com/office/drawing/2014/main" id="{7C443411-9165-4B68-9C42-D801D0AC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3" name="Rectangle 2403">
              <a:extLst>
                <a:ext uri="{FF2B5EF4-FFF2-40B4-BE49-F238E27FC236}">
                  <a16:creationId xmlns:a16="http://schemas.microsoft.com/office/drawing/2014/main" id="{0F3C0399-3E5E-455D-9253-8E4C4C0DA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4" name="Freeform 2404">
              <a:extLst>
                <a:ext uri="{FF2B5EF4-FFF2-40B4-BE49-F238E27FC236}">
                  <a16:creationId xmlns:a16="http://schemas.microsoft.com/office/drawing/2014/main" id="{49F31B5C-021F-4095-B8B7-AB697FD9B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5" name="Rectangle 2405">
              <a:extLst>
                <a:ext uri="{FF2B5EF4-FFF2-40B4-BE49-F238E27FC236}">
                  <a16:creationId xmlns:a16="http://schemas.microsoft.com/office/drawing/2014/main" id="{C71D598C-F266-4C46-A45C-5B54D5885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6" name="Freeform 2406">
              <a:extLst>
                <a:ext uri="{FF2B5EF4-FFF2-40B4-BE49-F238E27FC236}">
                  <a16:creationId xmlns:a16="http://schemas.microsoft.com/office/drawing/2014/main" id="{22D37187-7978-4F14-BA8C-DF6455A25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7" name="Rectangle 2407">
              <a:extLst>
                <a:ext uri="{FF2B5EF4-FFF2-40B4-BE49-F238E27FC236}">
                  <a16:creationId xmlns:a16="http://schemas.microsoft.com/office/drawing/2014/main" id="{D3C93A7C-C822-4197-902C-8A980AFD8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8" name="Freeform 2408">
              <a:extLst>
                <a:ext uri="{FF2B5EF4-FFF2-40B4-BE49-F238E27FC236}">
                  <a16:creationId xmlns:a16="http://schemas.microsoft.com/office/drawing/2014/main" id="{1475D1AF-3FA1-40B5-BB3C-5DFFCD848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9" name="Rectangle 2409">
              <a:extLst>
                <a:ext uri="{FF2B5EF4-FFF2-40B4-BE49-F238E27FC236}">
                  <a16:creationId xmlns:a16="http://schemas.microsoft.com/office/drawing/2014/main" id="{75A41178-A164-42A7-9711-815197F6B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0" name="Freeform 2410">
              <a:extLst>
                <a:ext uri="{FF2B5EF4-FFF2-40B4-BE49-F238E27FC236}">
                  <a16:creationId xmlns:a16="http://schemas.microsoft.com/office/drawing/2014/main" id="{BA6C55D6-BFCC-4980-BCFB-3E1249463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1" name="Rectangle 2411">
              <a:extLst>
                <a:ext uri="{FF2B5EF4-FFF2-40B4-BE49-F238E27FC236}">
                  <a16:creationId xmlns:a16="http://schemas.microsoft.com/office/drawing/2014/main" id="{739A9924-F6EE-460A-8B28-0DDD961A6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2" name="Freeform 2412">
              <a:extLst>
                <a:ext uri="{FF2B5EF4-FFF2-40B4-BE49-F238E27FC236}">
                  <a16:creationId xmlns:a16="http://schemas.microsoft.com/office/drawing/2014/main" id="{E51FB735-04F7-42D8-97DB-0C93915F2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3" name="Rectangle 2413">
              <a:extLst>
                <a:ext uri="{FF2B5EF4-FFF2-40B4-BE49-F238E27FC236}">
                  <a16:creationId xmlns:a16="http://schemas.microsoft.com/office/drawing/2014/main" id="{0C1F7537-AB87-4A80-B084-82C293003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4" name="Freeform 2414">
              <a:extLst>
                <a:ext uri="{FF2B5EF4-FFF2-40B4-BE49-F238E27FC236}">
                  <a16:creationId xmlns:a16="http://schemas.microsoft.com/office/drawing/2014/main" id="{32603A23-08A8-4319-B60E-5E05B250A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5" name="Rectangle 2415">
              <a:extLst>
                <a:ext uri="{FF2B5EF4-FFF2-40B4-BE49-F238E27FC236}">
                  <a16:creationId xmlns:a16="http://schemas.microsoft.com/office/drawing/2014/main" id="{20F3A26F-15DF-4A3C-AA2B-5C7C1D2EC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7" name="Group 2617">
            <a:extLst>
              <a:ext uri="{FF2B5EF4-FFF2-40B4-BE49-F238E27FC236}">
                <a16:creationId xmlns:a16="http://schemas.microsoft.com/office/drawing/2014/main" id="{4640A541-F491-48C3-BE60-67EF2EB310A5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940175"/>
            <a:ext cx="7938" cy="4763"/>
            <a:chOff x="774" y="2482"/>
            <a:chExt cx="5" cy="3"/>
          </a:xfrm>
        </p:grpSpPr>
        <p:sp>
          <p:nvSpPr>
            <p:cNvPr id="2946" name="Freeform 2417">
              <a:extLst>
                <a:ext uri="{FF2B5EF4-FFF2-40B4-BE49-F238E27FC236}">
                  <a16:creationId xmlns:a16="http://schemas.microsoft.com/office/drawing/2014/main" id="{8146E278-9494-4DF0-8F0D-EE775C96A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7" name="Rectangle 2418">
              <a:extLst>
                <a:ext uri="{FF2B5EF4-FFF2-40B4-BE49-F238E27FC236}">
                  <a16:creationId xmlns:a16="http://schemas.microsoft.com/office/drawing/2014/main" id="{B7A10388-5267-4245-818E-12D9DCB68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8" name="Freeform 2419">
              <a:extLst>
                <a:ext uri="{FF2B5EF4-FFF2-40B4-BE49-F238E27FC236}">
                  <a16:creationId xmlns:a16="http://schemas.microsoft.com/office/drawing/2014/main" id="{98B1D12D-72BE-487E-BAF2-B4A46CB0E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9" name="Rectangle 2420">
              <a:extLst>
                <a:ext uri="{FF2B5EF4-FFF2-40B4-BE49-F238E27FC236}">
                  <a16:creationId xmlns:a16="http://schemas.microsoft.com/office/drawing/2014/main" id="{97BD5204-D7EE-4E9E-BDDC-E12D5AC16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0" name="Freeform 2421">
              <a:extLst>
                <a:ext uri="{FF2B5EF4-FFF2-40B4-BE49-F238E27FC236}">
                  <a16:creationId xmlns:a16="http://schemas.microsoft.com/office/drawing/2014/main" id="{74269788-2666-4BFA-9406-385C2D63F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1" name="Rectangle 2422">
              <a:extLst>
                <a:ext uri="{FF2B5EF4-FFF2-40B4-BE49-F238E27FC236}">
                  <a16:creationId xmlns:a16="http://schemas.microsoft.com/office/drawing/2014/main" id="{176BC096-CFCF-4981-96B8-74783B716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2" name="Freeform 2423">
              <a:extLst>
                <a:ext uri="{FF2B5EF4-FFF2-40B4-BE49-F238E27FC236}">
                  <a16:creationId xmlns:a16="http://schemas.microsoft.com/office/drawing/2014/main" id="{8A05F2B7-D9DC-48F6-9E21-47B1E743C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3" name="Rectangle 2424">
              <a:extLst>
                <a:ext uri="{FF2B5EF4-FFF2-40B4-BE49-F238E27FC236}">
                  <a16:creationId xmlns:a16="http://schemas.microsoft.com/office/drawing/2014/main" id="{441E0817-7B42-48F6-BE45-7323CD7E1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4" name="Freeform 2425">
              <a:extLst>
                <a:ext uri="{FF2B5EF4-FFF2-40B4-BE49-F238E27FC236}">
                  <a16:creationId xmlns:a16="http://schemas.microsoft.com/office/drawing/2014/main" id="{EEC201E0-493F-4A04-9246-F6D367520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5" name="Rectangle 2426">
              <a:extLst>
                <a:ext uri="{FF2B5EF4-FFF2-40B4-BE49-F238E27FC236}">
                  <a16:creationId xmlns:a16="http://schemas.microsoft.com/office/drawing/2014/main" id="{DD5354F8-0B14-48E5-A5B1-422878369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6" name="Freeform 2427">
              <a:extLst>
                <a:ext uri="{FF2B5EF4-FFF2-40B4-BE49-F238E27FC236}">
                  <a16:creationId xmlns:a16="http://schemas.microsoft.com/office/drawing/2014/main" id="{78B9000C-A21E-4CDA-90E0-734CF91CA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7" name="Rectangle 2428">
              <a:extLst>
                <a:ext uri="{FF2B5EF4-FFF2-40B4-BE49-F238E27FC236}">
                  <a16:creationId xmlns:a16="http://schemas.microsoft.com/office/drawing/2014/main" id="{3B44190D-AC70-46DE-8734-2A05DFB55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8" name="Freeform 2429">
              <a:extLst>
                <a:ext uri="{FF2B5EF4-FFF2-40B4-BE49-F238E27FC236}">
                  <a16:creationId xmlns:a16="http://schemas.microsoft.com/office/drawing/2014/main" id="{0FB061DA-4027-4CAB-92AD-5A85D13AE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9" name="Rectangle 2430">
              <a:extLst>
                <a:ext uri="{FF2B5EF4-FFF2-40B4-BE49-F238E27FC236}">
                  <a16:creationId xmlns:a16="http://schemas.microsoft.com/office/drawing/2014/main" id="{E5F21006-9E7D-4659-BD13-2B8B161DC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0" name="Freeform 2431">
              <a:extLst>
                <a:ext uri="{FF2B5EF4-FFF2-40B4-BE49-F238E27FC236}">
                  <a16:creationId xmlns:a16="http://schemas.microsoft.com/office/drawing/2014/main" id="{E5C8453D-8F7D-4CD0-AA2B-773786681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1" name="Rectangle 2432">
              <a:extLst>
                <a:ext uri="{FF2B5EF4-FFF2-40B4-BE49-F238E27FC236}">
                  <a16:creationId xmlns:a16="http://schemas.microsoft.com/office/drawing/2014/main" id="{77F0C2AD-EDC6-4801-A983-93C30C23D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2" name="Freeform 2433">
              <a:extLst>
                <a:ext uri="{FF2B5EF4-FFF2-40B4-BE49-F238E27FC236}">
                  <a16:creationId xmlns:a16="http://schemas.microsoft.com/office/drawing/2014/main" id="{EA111760-1CE1-4578-A0CC-A9AFBF84F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3" name="Rectangle 2434">
              <a:extLst>
                <a:ext uri="{FF2B5EF4-FFF2-40B4-BE49-F238E27FC236}">
                  <a16:creationId xmlns:a16="http://schemas.microsoft.com/office/drawing/2014/main" id="{DDEB8A19-E5D3-4E2B-A35A-95432D090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4" name="Freeform 2435">
              <a:extLst>
                <a:ext uri="{FF2B5EF4-FFF2-40B4-BE49-F238E27FC236}">
                  <a16:creationId xmlns:a16="http://schemas.microsoft.com/office/drawing/2014/main" id="{B8F7518F-7419-4688-BE9E-27535D929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5" name="Rectangle 2436">
              <a:extLst>
                <a:ext uri="{FF2B5EF4-FFF2-40B4-BE49-F238E27FC236}">
                  <a16:creationId xmlns:a16="http://schemas.microsoft.com/office/drawing/2014/main" id="{7DD4228D-2101-4D52-BB4C-ACAC016F9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6" name="Freeform 2437">
              <a:extLst>
                <a:ext uri="{FF2B5EF4-FFF2-40B4-BE49-F238E27FC236}">
                  <a16:creationId xmlns:a16="http://schemas.microsoft.com/office/drawing/2014/main" id="{C94F81BD-8AE5-41B0-8034-4D0A4879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7" name="Rectangle 2438">
              <a:extLst>
                <a:ext uri="{FF2B5EF4-FFF2-40B4-BE49-F238E27FC236}">
                  <a16:creationId xmlns:a16="http://schemas.microsoft.com/office/drawing/2014/main" id="{2DA6D48F-C82D-43ED-AC09-77303A594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8" name="Freeform 2439">
              <a:extLst>
                <a:ext uri="{FF2B5EF4-FFF2-40B4-BE49-F238E27FC236}">
                  <a16:creationId xmlns:a16="http://schemas.microsoft.com/office/drawing/2014/main" id="{5CD9B75D-67AC-4DB0-B80D-DE9B6CFF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9" name="Rectangle 2440">
              <a:extLst>
                <a:ext uri="{FF2B5EF4-FFF2-40B4-BE49-F238E27FC236}">
                  <a16:creationId xmlns:a16="http://schemas.microsoft.com/office/drawing/2014/main" id="{454B2982-F7FD-4D4A-A6DA-0CCAF6166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0" name="Freeform 2441">
              <a:extLst>
                <a:ext uri="{FF2B5EF4-FFF2-40B4-BE49-F238E27FC236}">
                  <a16:creationId xmlns:a16="http://schemas.microsoft.com/office/drawing/2014/main" id="{9B2D66DE-6FC2-4859-B47F-36E4D3F7F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1" name="Rectangle 2442">
              <a:extLst>
                <a:ext uri="{FF2B5EF4-FFF2-40B4-BE49-F238E27FC236}">
                  <a16:creationId xmlns:a16="http://schemas.microsoft.com/office/drawing/2014/main" id="{2143CB0A-060D-4FF5-9F60-ACA538DB3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2" name="Freeform 2443">
              <a:extLst>
                <a:ext uri="{FF2B5EF4-FFF2-40B4-BE49-F238E27FC236}">
                  <a16:creationId xmlns:a16="http://schemas.microsoft.com/office/drawing/2014/main" id="{8F343DF4-21A4-4540-9740-B2A91449A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3" name="Rectangle 2444">
              <a:extLst>
                <a:ext uri="{FF2B5EF4-FFF2-40B4-BE49-F238E27FC236}">
                  <a16:creationId xmlns:a16="http://schemas.microsoft.com/office/drawing/2014/main" id="{F7D48F68-AEC0-4904-9D91-D449B4865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4" name="Freeform 2445">
              <a:extLst>
                <a:ext uri="{FF2B5EF4-FFF2-40B4-BE49-F238E27FC236}">
                  <a16:creationId xmlns:a16="http://schemas.microsoft.com/office/drawing/2014/main" id="{D7F65424-C917-4076-AC90-FC36E7164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5" name="Rectangle 2446">
              <a:extLst>
                <a:ext uri="{FF2B5EF4-FFF2-40B4-BE49-F238E27FC236}">
                  <a16:creationId xmlns:a16="http://schemas.microsoft.com/office/drawing/2014/main" id="{7384467C-A80C-4BB8-A7C9-D4EE5B4E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6" name="Freeform 2447">
              <a:extLst>
                <a:ext uri="{FF2B5EF4-FFF2-40B4-BE49-F238E27FC236}">
                  <a16:creationId xmlns:a16="http://schemas.microsoft.com/office/drawing/2014/main" id="{EF310F10-8ED7-405C-91FF-336B4B10F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7" name="Rectangle 2448">
              <a:extLst>
                <a:ext uri="{FF2B5EF4-FFF2-40B4-BE49-F238E27FC236}">
                  <a16:creationId xmlns:a16="http://schemas.microsoft.com/office/drawing/2014/main" id="{4343D64C-10F6-44CA-8BA6-4C8167F9F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8" name="Freeform 2449">
              <a:extLst>
                <a:ext uri="{FF2B5EF4-FFF2-40B4-BE49-F238E27FC236}">
                  <a16:creationId xmlns:a16="http://schemas.microsoft.com/office/drawing/2014/main" id="{23952AF2-F7E1-43CF-913E-DBB2899C0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9" name="Rectangle 2450">
              <a:extLst>
                <a:ext uri="{FF2B5EF4-FFF2-40B4-BE49-F238E27FC236}">
                  <a16:creationId xmlns:a16="http://schemas.microsoft.com/office/drawing/2014/main" id="{D391F96A-1FD8-41F4-9620-A45E7B504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0" name="Freeform 2451">
              <a:extLst>
                <a:ext uri="{FF2B5EF4-FFF2-40B4-BE49-F238E27FC236}">
                  <a16:creationId xmlns:a16="http://schemas.microsoft.com/office/drawing/2014/main" id="{7BF1383D-2BBC-4C48-AEC0-8A7602550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1" name="Rectangle 2452">
              <a:extLst>
                <a:ext uri="{FF2B5EF4-FFF2-40B4-BE49-F238E27FC236}">
                  <a16:creationId xmlns:a16="http://schemas.microsoft.com/office/drawing/2014/main" id="{D12A6A2D-A96D-4A84-B9EB-7FECEF399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2" name="Freeform 2453">
              <a:extLst>
                <a:ext uri="{FF2B5EF4-FFF2-40B4-BE49-F238E27FC236}">
                  <a16:creationId xmlns:a16="http://schemas.microsoft.com/office/drawing/2014/main" id="{0E5C5895-1C6E-40B1-8045-4B5BE011F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3" name="Rectangle 2454">
              <a:extLst>
                <a:ext uri="{FF2B5EF4-FFF2-40B4-BE49-F238E27FC236}">
                  <a16:creationId xmlns:a16="http://schemas.microsoft.com/office/drawing/2014/main" id="{1BD96F3E-33C7-4ECC-993C-D213AC5C5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4" name="Freeform 2455">
              <a:extLst>
                <a:ext uri="{FF2B5EF4-FFF2-40B4-BE49-F238E27FC236}">
                  <a16:creationId xmlns:a16="http://schemas.microsoft.com/office/drawing/2014/main" id="{2012EDE2-B7CD-4EC3-BE61-202A9A95E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5" name="Rectangle 2456">
              <a:extLst>
                <a:ext uri="{FF2B5EF4-FFF2-40B4-BE49-F238E27FC236}">
                  <a16:creationId xmlns:a16="http://schemas.microsoft.com/office/drawing/2014/main" id="{E7D2CF43-9A4C-4F48-80EB-8AC3EDB72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6" name="Freeform 2457">
              <a:extLst>
                <a:ext uri="{FF2B5EF4-FFF2-40B4-BE49-F238E27FC236}">
                  <a16:creationId xmlns:a16="http://schemas.microsoft.com/office/drawing/2014/main" id="{DED5C1F2-181D-4AD7-9CA0-1DFD6BD8C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7" name="Rectangle 2458">
              <a:extLst>
                <a:ext uri="{FF2B5EF4-FFF2-40B4-BE49-F238E27FC236}">
                  <a16:creationId xmlns:a16="http://schemas.microsoft.com/office/drawing/2014/main" id="{D4C8BD56-CEF4-4904-A2DA-3A5933D05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8" name="Freeform 2459">
              <a:extLst>
                <a:ext uri="{FF2B5EF4-FFF2-40B4-BE49-F238E27FC236}">
                  <a16:creationId xmlns:a16="http://schemas.microsoft.com/office/drawing/2014/main" id="{32D61018-598E-4352-B5C2-AC8D58AC4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9" name="Rectangle 2460">
              <a:extLst>
                <a:ext uri="{FF2B5EF4-FFF2-40B4-BE49-F238E27FC236}">
                  <a16:creationId xmlns:a16="http://schemas.microsoft.com/office/drawing/2014/main" id="{B01DA780-5609-41BF-B299-C907A660E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0" name="Freeform 2461">
              <a:extLst>
                <a:ext uri="{FF2B5EF4-FFF2-40B4-BE49-F238E27FC236}">
                  <a16:creationId xmlns:a16="http://schemas.microsoft.com/office/drawing/2014/main" id="{C222B0DF-24E8-4391-AF68-89E326C8E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1" name="Rectangle 2462">
              <a:extLst>
                <a:ext uri="{FF2B5EF4-FFF2-40B4-BE49-F238E27FC236}">
                  <a16:creationId xmlns:a16="http://schemas.microsoft.com/office/drawing/2014/main" id="{9B8C62A7-486F-455B-A702-C673960D0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2" name="Freeform 2463">
              <a:extLst>
                <a:ext uri="{FF2B5EF4-FFF2-40B4-BE49-F238E27FC236}">
                  <a16:creationId xmlns:a16="http://schemas.microsoft.com/office/drawing/2014/main" id="{40481C3B-EDC2-4610-A76C-1611BA513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3" name="Rectangle 2464">
              <a:extLst>
                <a:ext uri="{FF2B5EF4-FFF2-40B4-BE49-F238E27FC236}">
                  <a16:creationId xmlns:a16="http://schemas.microsoft.com/office/drawing/2014/main" id="{C5F6D545-F8C5-4CB6-A21B-ACF705458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4" name="Freeform 2465">
              <a:extLst>
                <a:ext uri="{FF2B5EF4-FFF2-40B4-BE49-F238E27FC236}">
                  <a16:creationId xmlns:a16="http://schemas.microsoft.com/office/drawing/2014/main" id="{F5BC8E3B-DD4D-4811-A85C-6CCD6EBBC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5" name="Rectangle 2466">
              <a:extLst>
                <a:ext uri="{FF2B5EF4-FFF2-40B4-BE49-F238E27FC236}">
                  <a16:creationId xmlns:a16="http://schemas.microsoft.com/office/drawing/2014/main" id="{B03F4A52-7E07-4843-A2CC-F9E3A88C0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6" name="Freeform 2467">
              <a:extLst>
                <a:ext uri="{FF2B5EF4-FFF2-40B4-BE49-F238E27FC236}">
                  <a16:creationId xmlns:a16="http://schemas.microsoft.com/office/drawing/2014/main" id="{0D3753EA-F788-40B8-B893-2782AAFE0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7" name="Rectangle 2468">
              <a:extLst>
                <a:ext uri="{FF2B5EF4-FFF2-40B4-BE49-F238E27FC236}">
                  <a16:creationId xmlns:a16="http://schemas.microsoft.com/office/drawing/2014/main" id="{8056308C-2B6B-491A-9AE2-4C6FD30A4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8" name="Freeform 2469">
              <a:extLst>
                <a:ext uri="{FF2B5EF4-FFF2-40B4-BE49-F238E27FC236}">
                  <a16:creationId xmlns:a16="http://schemas.microsoft.com/office/drawing/2014/main" id="{B9871518-E1EF-4122-B05D-CACEB668E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9" name="Rectangle 2470">
              <a:extLst>
                <a:ext uri="{FF2B5EF4-FFF2-40B4-BE49-F238E27FC236}">
                  <a16:creationId xmlns:a16="http://schemas.microsoft.com/office/drawing/2014/main" id="{E6F9BFD3-D528-4487-9532-BE27EBA0A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0" name="Freeform 2471">
              <a:extLst>
                <a:ext uri="{FF2B5EF4-FFF2-40B4-BE49-F238E27FC236}">
                  <a16:creationId xmlns:a16="http://schemas.microsoft.com/office/drawing/2014/main" id="{882041D7-80CB-4D7F-A194-FC6A2E226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1" name="Rectangle 2472">
              <a:extLst>
                <a:ext uri="{FF2B5EF4-FFF2-40B4-BE49-F238E27FC236}">
                  <a16:creationId xmlns:a16="http://schemas.microsoft.com/office/drawing/2014/main" id="{5F03CEA4-E16E-47A5-98A3-2320C39A4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2" name="Freeform 2473">
              <a:extLst>
                <a:ext uri="{FF2B5EF4-FFF2-40B4-BE49-F238E27FC236}">
                  <a16:creationId xmlns:a16="http://schemas.microsoft.com/office/drawing/2014/main" id="{15487A14-C505-44F1-B816-31A755D93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3" name="Rectangle 2474">
              <a:extLst>
                <a:ext uri="{FF2B5EF4-FFF2-40B4-BE49-F238E27FC236}">
                  <a16:creationId xmlns:a16="http://schemas.microsoft.com/office/drawing/2014/main" id="{3C2313E3-6B8F-4D53-84D8-4975AB09C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4" name="Freeform 2475">
              <a:extLst>
                <a:ext uri="{FF2B5EF4-FFF2-40B4-BE49-F238E27FC236}">
                  <a16:creationId xmlns:a16="http://schemas.microsoft.com/office/drawing/2014/main" id="{6E7B044A-3305-4FD4-BBA3-4CB93AD92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5" name="Rectangle 2476">
              <a:extLst>
                <a:ext uri="{FF2B5EF4-FFF2-40B4-BE49-F238E27FC236}">
                  <a16:creationId xmlns:a16="http://schemas.microsoft.com/office/drawing/2014/main" id="{27348039-514C-4FF1-A892-E72B8CE2C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6" name="Freeform 2477">
              <a:extLst>
                <a:ext uri="{FF2B5EF4-FFF2-40B4-BE49-F238E27FC236}">
                  <a16:creationId xmlns:a16="http://schemas.microsoft.com/office/drawing/2014/main" id="{AEEBF924-44A6-4473-85EF-3D776E910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7" name="Rectangle 2478">
              <a:extLst>
                <a:ext uri="{FF2B5EF4-FFF2-40B4-BE49-F238E27FC236}">
                  <a16:creationId xmlns:a16="http://schemas.microsoft.com/office/drawing/2014/main" id="{5E50B41D-6E36-42CE-9C49-4D1787C40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8" name="Freeform 2479">
              <a:extLst>
                <a:ext uri="{FF2B5EF4-FFF2-40B4-BE49-F238E27FC236}">
                  <a16:creationId xmlns:a16="http://schemas.microsoft.com/office/drawing/2014/main" id="{E851EAEA-AE97-4C18-84B1-C868CEB3D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9" name="Rectangle 2480">
              <a:extLst>
                <a:ext uri="{FF2B5EF4-FFF2-40B4-BE49-F238E27FC236}">
                  <a16:creationId xmlns:a16="http://schemas.microsoft.com/office/drawing/2014/main" id="{0C5AE199-FD9E-4595-82E5-2579AE2A3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0" name="Freeform 2481">
              <a:extLst>
                <a:ext uri="{FF2B5EF4-FFF2-40B4-BE49-F238E27FC236}">
                  <a16:creationId xmlns:a16="http://schemas.microsoft.com/office/drawing/2014/main" id="{403583BA-1477-4E11-8C74-B50C031D3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1" name="Rectangle 2482">
              <a:extLst>
                <a:ext uri="{FF2B5EF4-FFF2-40B4-BE49-F238E27FC236}">
                  <a16:creationId xmlns:a16="http://schemas.microsoft.com/office/drawing/2014/main" id="{D4733178-0E52-44BB-8F44-CCBF73948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2" name="Freeform 2483">
              <a:extLst>
                <a:ext uri="{FF2B5EF4-FFF2-40B4-BE49-F238E27FC236}">
                  <a16:creationId xmlns:a16="http://schemas.microsoft.com/office/drawing/2014/main" id="{D6E3FED0-7EFE-4F9C-8421-087259342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3" name="Rectangle 2484">
              <a:extLst>
                <a:ext uri="{FF2B5EF4-FFF2-40B4-BE49-F238E27FC236}">
                  <a16:creationId xmlns:a16="http://schemas.microsoft.com/office/drawing/2014/main" id="{711605AB-B110-44A0-A435-32B65B1C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4" name="Freeform 2485">
              <a:extLst>
                <a:ext uri="{FF2B5EF4-FFF2-40B4-BE49-F238E27FC236}">
                  <a16:creationId xmlns:a16="http://schemas.microsoft.com/office/drawing/2014/main" id="{3DA90B23-AAB1-4936-9338-5E2323B8B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5" name="Rectangle 2486">
              <a:extLst>
                <a:ext uri="{FF2B5EF4-FFF2-40B4-BE49-F238E27FC236}">
                  <a16:creationId xmlns:a16="http://schemas.microsoft.com/office/drawing/2014/main" id="{2DD993B4-7A44-4CDD-8C7B-DED1C0AFD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6" name="Freeform 2487">
              <a:extLst>
                <a:ext uri="{FF2B5EF4-FFF2-40B4-BE49-F238E27FC236}">
                  <a16:creationId xmlns:a16="http://schemas.microsoft.com/office/drawing/2014/main" id="{2A7344C8-9698-4116-9A5C-4090054E1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7" name="Rectangle 2488">
              <a:extLst>
                <a:ext uri="{FF2B5EF4-FFF2-40B4-BE49-F238E27FC236}">
                  <a16:creationId xmlns:a16="http://schemas.microsoft.com/office/drawing/2014/main" id="{47BBAABA-CA05-45F3-B07A-79C80C02E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8" name="Freeform 2489">
              <a:extLst>
                <a:ext uri="{FF2B5EF4-FFF2-40B4-BE49-F238E27FC236}">
                  <a16:creationId xmlns:a16="http://schemas.microsoft.com/office/drawing/2014/main" id="{109BA4C6-75D7-430E-81A3-0A16C78B1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9" name="Rectangle 2490">
              <a:extLst>
                <a:ext uri="{FF2B5EF4-FFF2-40B4-BE49-F238E27FC236}">
                  <a16:creationId xmlns:a16="http://schemas.microsoft.com/office/drawing/2014/main" id="{7AB6D0FE-3E7A-46B8-BE33-545377400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0" name="Freeform 2491">
              <a:extLst>
                <a:ext uri="{FF2B5EF4-FFF2-40B4-BE49-F238E27FC236}">
                  <a16:creationId xmlns:a16="http://schemas.microsoft.com/office/drawing/2014/main" id="{6CFD22A7-5C6F-4048-8860-5AA36AED2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1" name="Rectangle 2492">
              <a:extLst>
                <a:ext uri="{FF2B5EF4-FFF2-40B4-BE49-F238E27FC236}">
                  <a16:creationId xmlns:a16="http://schemas.microsoft.com/office/drawing/2014/main" id="{ED4B4260-89C0-490D-B828-37E9B6C61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2" name="Freeform 2493">
              <a:extLst>
                <a:ext uri="{FF2B5EF4-FFF2-40B4-BE49-F238E27FC236}">
                  <a16:creationId xmlns:a16="http://schemas.microsoft.com/office/drawing/2014/main" id="{060B3AB6-3B88-49D8-8A98-66DBF896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3" name="Rectangle 2494">
              <a:extLst>
                <a:ext uri="{FF2B5EF4-FFF2-40B4-BE49-F238E27FC236}">
                  <a16:creationId xmlns:a16="http://schemas.microsoft.com/office/drawing/2014/main" id="{A72EF0EC-3910-4837-9B91-7FB7FC484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4" name="Freeform 2495">
              <a:extLst>
                <a:ext uri="{FF2B5EF4-FFF2-40B4-BE49-F238E27FC236}">
                  <a16:creationId xmlns:a16="http://schemas.microsoft.com/office/drawing/2014/main" id="{B3CCE51E-65F9-42F2-B302-E7D4AD05B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5" name="Rectangle 2496">
              <a:extLst>
                <a:ext uri="{FF2B5EF4-FFF2-40B4-BE49-F238E27FC236}">
                  <a16:creationId xmlns:a16="http://schemas.microsoft.com/office/drawing/2014/main" id="{6C7F3C76-9E37-4BA5-A970-6DE49A88D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6" name="Freeform 2497">
              <a:extLst>
                <a:ext uri="{FF2B5EF4-FFF2-40B4-BE49-F238E27FC236}">
                  <a16:creationId xmlns:a16="http://schemas.microsoft.com/office/drawing/2014/main" id="{4ADA0696-3362-4EF7-A7D5-FE86277C6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7" name="Rectangle 2498">
              <a:extLst>
                <a:ext uri="{FF2B5EF4-FFF2-40B4-BE49-F238E27FC236}">
                  <a16:creationId xmlns:a16="http://schemas.microsoft.com/office/drawing/2014/main" id="{716E448E-362C-420B-ABA7-019FDCB5E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8" name="Freeform 2499">
              <a:extLst>
                <a:ext uri="{FF2B5EF4-FFF2-40B4-BE49-F238E27FC236}">
                  <a16:creationId xmlns:a16="http://schemas.microsoft.com/office/drawing/2014/main" id="{C2AFCB92-D055-4F52-8943-1ECE113DF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9" name="Rectangle 2500">
              <a:extLst>
                <a:ext uri="{FF2B5EF4-FFF2-40B4-BE49-F238E27FC236}">
                  <a16:creationId xmlns:a16="http://schemas.microsoft.com/office/drawing/2014/main" id="{0C9EAD04-FABD-4AE2-88FC-4FD5903FA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0" name="Freeform 2501">
              <a:extLst>
                <a:ext uri="{FF2B5EF4-FFF2-40B4-BE49-F238E27FC236}">
                  <a16:creationId xmlns:a16="http://schemas.microsoft.com/office/drawing/2014/main" id="{953F5E42-20FF-4173-8A0F-F7229AA4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1" name="Rectangle 2502">
              <a:extLst>
                <a:ext uri="{FF2B5EF4-FFF2-40B4-BE49-F238E27FC236}">
                  <a16:creationId xmlns:a16="http://schemas.microsoft.com/office/drawing/2014/main" id="{8D880EC8-7A3B-471F-9CB5-C014CB9F0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2" name="Freeform 2503">
              <a:extLst>
                <a:ext uri="{FF2B5EF4-FFF2-40B4-BE49-F238E27FC236}">
                  <a16:creationId xmlns:a16="http://schemas.microsoft.com/office/drawing/2014/main" id="{C7E909F3-3869-49F5-86CB-EDA440568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3" name="Rectangle 2504">
              <a:extLst>
                <a:ext uri="{FF2B5EF4-FFF2-40B4-BE49-F238E27FC236}">
                  <a16:creationId xmlns:a16="http://schemas.microsoft.com/office/drawing/2014/main" id="{9B1994E3-6825-44E6-9EE4-58CA5FBDF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4" name="Freeform 2505">
              <a:extLst>
                <a:ext uri="{FF2B5EF4-FFF2-40B4-BE49-F238E27FC236}">
                  <a16:creationId xmlns:a16="http://schemas.microsoft.com/office/drawing/2014/main" id="{AEF3D068-8516-4F40-A49F-290689F91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5" name="Rectangle 2506">
              <a:extLst>
                <a:ext uri="{FF2B5EF4-FFF2-40B4-BE49-F238E27FC236}">
                  <a16:creationId xmlns:a16="http://schemas.microsoft.com/office/drawing/2014/main" id="{933EF947-6AF4-4AD4-A18A-321B6C7DD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6" name="Freeform 2507">
              <a:extLst>
                <a:ext uri="{FF2B5EF4-FFF2-40B4-BE49-F238E27FC236}">
                  <a16:creationId xmlns:a16="http://schemas.microsoft.com/office/drawing/2014/main" id="{C7DF9C32-0329-44DD-B97B-F9A1799C5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7" name="Rectangle 2508">
              <a:extLst>
                <a:ext uri="{FF2B5EF4-FFF2-40B4-BE49-F238E27FC236}">
                  <a16:creationId xmlns:a16="http://schemas.microsoft.com/office/drawing/2014/main" id="{1967A493-7FCB-467E-8BDC-9A4EEAC7A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8" name="Freeform 2509">
              <a:extLst>
                <a:ext uri="{FF2B5EF4-FFF2-40B4-BE49-F238E27FC236}">
                  <a16:creationId xmlns:a16="http://schemas.microsoft.com/office/drawing/2014/main" id="{3DABE6AA-8A48-40CF-8CB4-47CF1A83F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9" name="Rectangle 2510">
              <a:extLst>
                <a:ext uri="{FF2B5EF4-FFF2-40B4-BE49-F238E27FC236}">
                  <a16:creationId xmlns:a16="http://schemas.microsoft.com/office/drawing/2014/main" id="{80DEFD98-3039-45EB-85FE-968D18A22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0" name="Freeform 2511">
              <a:extLst>
                <a:ext uri="{FF2B5EF4-FFF2-40B4-BE49-F238E27FC236}">
                  <a16:creationId xmlns:a16="http://schemas.microsoft.com/office/drawing/2014/main" id="{D70D30A0-A867-4E52-9F7D-DA1621C35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1" name="Rectangle 2512">
              <a:extLst>
                <a:ext uri="{FF2B5EF4-FFF2-40B4-BE49-F238E27FC236}">
                  <a16:creationId xmlns:a16="http://schemas.microsoft.com/office/drawing/2014/main" id="{3F5460A0-F7FE-4094-BA28-F6A0094B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2" name="Freeform 2513">
              <a:extLst>
                <a:ext uri="{FF2B5EF4-FFF2-40B4-BE49-F238E27FC236}">
                  <a16:creationId xmlns:a16="http://schemas.microsoft.com/office/drawing/2014/main" id="{5DA2B9AA-F651-4BA9-BDC8-95976A7C8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3" name="Rectangle 2514">
              <a:extLst>
                <a:ext uri="{FF2B5EF4-FFF2-40B4-BE49-F238E27FC236}">
                  <a16:creationId xmlns:a16="http://schemas.microsoft.com/office/drawing/2014/main" id="{0D61A8D8-A0A8-4DE2-911D-A590E8056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4" name="Freeform 2515">
              <a:extLst>
                <a:ext uri="{FF2B5EF4-FFF2-40B4-BE49-F238E27FC236}">
                  <a16:creationId xmlns:a16="http://schemas.microsoft.com/office/drawing/2014/main" id="{35BCB11B-6910-41B7-B386-C7130CE5B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5" name="Rectangle 2516">
              <a:extLst>
                <a:ext uri="{FF2B5EF4-FFF2-40B4-BE49-F238E27FC236}">
                  <a16:creationId xmlns:a16="http://schemas.microsoft.com/office/drawing/2014/main" id="{EDA1E1C1-3B70-4F9D-A90F-BBAF207DD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6" name="Freeform 2517">
              <a:extLst>
                <a:ext uri="{FF2B5EF4-FFF2-40B4-BE49-F238E27FC236}">
                  <a16:creationId xmlns:a16="http://schemas.microsoft.com/office/drawing/2014/main" id="{8E7A2976-D2F7-4691-AA09-238435536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7" name="Rectangle 2518">
              <a:extLst>
                <a:ext uri="{FF2B5EF4-FFF2-40B4-BE49-F238E27FC236}">
                  <a16:creationId xmlns:a16="http://schemas.microsoft.com/office/drawing/2014/main" id="{0F178676-8AC6-4ACB-BCC1-9138273DA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8" name="Freeform 2519">
              <a:extLst>
                <a:ext uri="{FF2B5EF4-FFF2-40B4-BE49-F238E27FC236}">
                  <a16:creationId xmlns:a16="http://schemas.microsoft.com/office/drawing/2014/main" id="{37B52B5E-BAFE-4786-A8E6-87D955414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9" name="Rectangle 2520">
              <a:extLst>
                <a:ext uri="{FF2B5EF4-FFF2-40B4-BE49-F238E27FC236}">
                  <a16:creationId xmlns:a16="http://schemas.microsoft.com/office/drawing/2014/main" id="{5514F88B-9B08-4013-927D-D364A13CE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0" name="Freeform 2521">
              <a:extLst>
                <a:ext uri="{FF2B5EF4-FFF2-40B4-BE49-F238E27FC236}">
                  <a16:creationId xmlns:a16="http://schemas.microsoft.com/office/drawing/2014/main" id="{1581E8E4-E132-49D7-816E-3F2603674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1" name="Rectangle 2522">
              <a:extLst>
                <a:ext uri="{FF2B5EF4-FFF2-40B4-BE49-F238E27FC236}">
                  <a16:creationId xmlns:a16="http://schemas.microsoft.com/office/drawing/2014/main" id="{4092F94D-443E-42CE-A0FA-1AF2E83B1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2" name="Freeform 2523">
              <a:extLst>
                <a:ext uri="{FF2B5EF4-FFF2-40B4-BE49-F238E27FC236}">
                  <a16:creationId xmlns:a16="http://schemas.microsoft.com/office/drawing/2014/main" id="{CD2E697B-0543-4C0F-90AA-416E79D19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3" name="Rectangle 2524">
              <a:extLst>
                <a:ext uri="{FF2B5EF4-FFF2-40B4-BE49-F238E27FC236}">
                  <a16:creationId xmlns:a16="http://schemas.microsoft.com/office/drawing/2014/main" id="{656494DA-3F14-473D-9CC8-479E5440F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4" name="Freeform 2525">
              <a:extLst>
                <a:ext uri="{FF2B5EF4-FFF2-40B4-BE49-F238E27FC236}">
                  <a16:creationId xmlns:a16="http://schemas.microsoft.com/office/drawing/2014/main" id="{5EEB99DB-E400-478E-B1F5-D326F1EF3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5" name="Rectangle 2526">
              <a:extLst>
                <a:ext uri="{FF2B5EF4-FFF2-40B4-BE49-F238E27FC236}">
                  <a16:creationId xmlns:a16="http://schemas.microsoft.com/office/drawing/2014/main" id="{594CC164-4873-4B9A-B102-E3BE764D9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6" name="Freeform 2527">
              <a:extLst>
                <a:ext uri="{FF2B5EF4-FFF2-40B4-BE49-F238E27FC236}">
                  <a16:creationId xmlns:a16="http://schemas.microsoft.com/office/drawing/2014/main" id="{0662946C-2B8E-4648-88A8-2B306A8BD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7" name="Rectangle 2528">
              <a:extLst>
                <a:ext uri="{FF2B5EF4-FFF2-40B4-BE49-F238E27FC236}">
                  <a16:creationId xmlns:a16="http://schemas.microsoft.com/office/drawing/2014/main" id="{7C6932C1-A80E-4B18-8A98-D04A24598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8" name="Freeform 2529">
              <a:extLst>
                <a:ext uri="{FF2B5EF4-FFF2-40B4-BE49-F238E27FC236}">
                  <a16:creationId xmlns:a16="http://schemas.microsoft.com/office/drawing/2014/main" id="{3A50996C-4C1D-4F29-8B6F-0189897FE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9" name="Rectangle 2530">
              <a:extLst>
                <a:ext uri="{FF2B5EF4-FFF2-40B4-BE49-F238E27FC236}">
                  <a16:creationId xmlns:a16="http://schemas.microsoft.com/office/drawing/2014/main" id="{D958498E-311C-4FE8-97FE-36C1CC11E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0" name="Freeform 2531">
              <a:extLst>
                <a:ext uri="{FF2B5EF4-FFF2-40B4-BE49-F238E27FC236}">
                  <a16:creationId xmlns:a16="http://schemas.microsoft.com/office/drawing/2014/main" id="{86153066-9348-47A5-BEC6-36920ADDA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1" name="Rectangle 2532">
              <a:extLst>
                <a:ext uri="{FF2B5EF4-FFF2-40B4-BE49-F238E27FC236}">
                  <a16:creationId xmlns:a16="http://schemas.microsoft.com/office/drawing/2014/main" id="{212B4A71-80DF-4F93-A072-7F3F676E5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2" name="Freeform 2533">
              <a:extLst>
                <a:ext uri="{FF2B5EF4-FFF2-40B4-BE49-F238E27FC236}">
                  <a16:creationId xmlns:a16="http://schemas.microsoft.com/office/drawing/2014/main" id="{7ABA3F37-2D87-43EF-9A0A-8C5550785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3" name="Rectangle 2534">
              <a:extLst>
                <a:ext uri="{FF2B5EF4-FFF2-40B4-BE49-F238E27FC236}">
                  <a16:creationId xmlns:a16="http://schemas.microsoft.com/office/drawing/2014/main" id="{C6ECCB61-10BF-4ACB-9220-97B26CA3C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4" name="Freeform 2535">
              <a:extLst>
                <a:ext uri="{FF2B5EF4-FFF2-40B4-BE49-F238E27FC236}">
                  <a16:creationId xmlns:a16="http://schemas.microsoft.com/office/drawing/2014/main" id="{77AE1569-B987-4F3E-9BA3-5A9BD985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5" name="Rectangle 2536">
              <a:extLst>
                <a:ext uri="{FF2B5EF4-FFF2-40B4-BE49-F238E27FC236}">
                  <a16:creationId xmlns:a16="http://schemas.microsoft.com/office/drawing/2014/main" id="{3B53993D-AC37-4B97-BEF5-C67A54752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6" name="Freeform 2537">
              <a:extLst>
                <a:ext uri="{FF2B5EF4-FFF2-40B4-BE49-F238E27FC236}">
                  <a16:creationId xmlns:a16="http://schemas.microsoft.com/office/drawing/2014/main" id="{F9E55F09-B429-45CC-91F2-DC21B94B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7" name="Rectangle 2538">
              <a:extLst>
                <a:ext uri="{FF2B5EF4-FFF2-40B4-BE49-F238E27FC236}">
                  <a16:creationId xmlns:a16="http://schemas.microsoft.com/office/drawing/2014/main" id="{A277F167-1264-4ADF-A7C6-FF7F4198D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8" name="Freeform 2539">
              <a:extLst>
                <a:ext uri="{FF2B5EF4-FFF2-40B4-BE49-F238E27FC236}">
                  <a16:creationId xmlns:a16="http://schemas.microsoft.com/office/drawing/2014/main" id="{C94DB4BA-F6A0-47D7-BC58-891EE2682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9" name="Rectangle 2540">
              <a:extLst>
                <a:ext uri="{FF2B5EF4-FFF2-40B4-BE49-F238E27FC236}">
                  <a16:creationId xmlns:a16="http://schemas.microsoft.com/office/drawing/2014/main" id="{A45320E1-9258-48FC-BDBC-08E33DF12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0" name="Freeform 2541">
              <a:extLst>
                <a:ext uri="{FF2B5EF4-FFF2-40B4-BE49-F238E27FC236}">
                  <a16:creationId xmlns:a16="http://schemas.microsoft.com/office/drawing/2014/main" id="{6F3900A8-7FB9-4626-964A-4A88CF11D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1" name="Rectangle 2542">
              <a:extLst>
                <a:ext uri="{FF2B5EF4-FFF2-40B4-BE49-F238E27FC236}">
                  <a16:creationId xmlns:a16="http://schemas.microsoft.com/office/drawing/2014/main" id="{DA92A7A6-6A57-49D4-87E5-05C8163DA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2" name="Freeform 2543">
              <a:extLst>
                <a:ext uri="{FF2B5EF4-FFF2-40B4-BE49-F238E27FC236}">
                  <a16:creationId xmlns:a16="http://schemas.microsoft.com/office/drawing/2014/main" id="{B5CECE2A-60AD-44C1-BA4D-8E9C73818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3" name="Rectangle 2544">
              <a:extLst>
                <a:ext uri="{FF2B5EF4-FFF2-40B4-BE49-F238E27FC236}">
                  <a16:creationId xmlns:a16="http://schemas.microsoft.com/office/drawing/2014/main" id="{CD370F62-A25E-4C43-9C31-2F76E34BD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4" name="Freeform 2545">
              <a:extLst>
                <a:ext uri="{FF2B5EF4-FFF2-40B4-BE49-F238E27FC236}">
                  <a16:creationId xmlns:a16="http://schemas.microsoft.com/office/drawing/2014/main" id="{DB7DBA32-A054-4295-81CF-315B7AD04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5" name="Rectangle 2546">
              <a:extLst>
                <a:ext uri="{FF2B5EF4-FFF2-40B4-BE49-F238E27FC236}">
                  <a16:creationId xmlns:a16="http://schemas.microsoft.com/office/drawing/2014/main" id="{03F15CE8-EC56-4620-A35F-CAE10BF88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6" name="Freeform 2547">
              <a:extLst>
                <a:ext uri="{FF2B5EF4-FFF2-40B4-BE49-F238E27FC236}">
                  <a16:creationId xmlns:a16="http://schemas.microsoft.com/office/drawing/2014/main" id="{C619AABA-8030-4E2B-AA86-C65E6D63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7" name="Rectangle 2548">
              <a:extLst>
                <a:ext uri="{FF2B5EF4-FFF2-40B4-BE49-F238E27FC236}">
                  <a16:creationId xmlns:a16="http://schemas.microsoft.com/office/drawing/2014/main" id="{15C190C5-D8DB-40D8-996E-444985666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8" name="Freeform 2549">
              <a:extLst>
                <a:ext uri="{FF2B5EF4-FFF2-40B4-BE49-F238E27FC236}">
                  <a16:creationId xmlns:a16="http://schemas.microsoft.com/office/drawing/2014/main" id="{8BB85F0D-1775-495A-B37D-91EF33AD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9" name="Rectangle 2550">
              <a:extLst>
                <a:ext uri="{FF2B5EF4-FFF2-40B4-BE49-F238E27FC236}">
                  <a16:creationId xmlns:a16="http://schemas.microsoft.com/office/drawing/2014/main" id="{BCAFF754-CB7D-4386-A49A-6B1F79449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0" name="Freeform 2551">
              <a:extLst>
                <a:ext uri="{FF2B5EF4-FFF2-40B4-BE49-F238E27FC236}">
                  <a16:creationId xmlns:a16="http://schemas.microsoft.com/office/drawing/2014/main" id="{4DD69BA3-3F0C-48D4-93C1-77AFBB62B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1" name="Rectangle 2552">
              <a:extLst>
                <a:ext uri="{FF2B5EF4-FFF2-40B4-BE49-F238E27FC236}">
                  <a16:creationId xmlns:a16="http://schemas.microsoft.com/office/drawing/2014/main" id="{C9BF54FE-44AB-4075-BE92-19CC5AD08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2" name="Freeform 2553">
              <a:extLst>
                <a:ext uri="{FF2B5EF4-FFF2-40B4-BE49-F238E27FC236}">
                  <a16:creationId xmlns:a16="http://schemas.microsoft.com/office/drawing/2014/main" id="{C4FB67E8-0EC0-43E2-981D-C7C74061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3" name="Rectangle 2554">
              <a:extLst>
                <a:ext uri="{FF2B5EF4-FFF2-40B4-BE49-F238E27FC236}">
                  <a16:creationId xmlns:a16="http://schemas.microsoft.com/office/drawing/2014/main" id="{8922C1ED-9BE2-4A3A-85F8-96C3CE357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4" name="Freeform 2555">
              <a:extLst>
                <a:ext uri="{FF2B5EF4-FFF2-40B4-BE49-F238E27FC236}">
                  <a16:creationId xmlns:a16="http://schemas.microsoft.com/office/drawing/2014/main" id="{FD5402B7-36E8-49D5-9A80-56F9135C2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5" name="Rectangle 2556">
              <a:extLst>
                <a:ext uri="{FF2B5EF4-FFF2-40B4-BE49-F238E27FC236}">
                  <a16:creationId xmlns:a16="http://schemas.microsoft.com/office/drawing/2014/main" id="{14412D91-C15B-422A-B5DB-2F54C2FDA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6" name="Freeform 2557">
              <a:extLst>
                <a:ext uri="{FF2B5EF4-FFF2-40B4-BE49-F238E27FC236}">
                  <a16:creationId xmlns:a16="http://schemas.microsoft.com/office/drawing/2014/main" id="{CDADCA84-16EE-410D-A179-301959572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7" name="Rectangle 2558">
              <a:extLst>
                <a:ext uri="{FF2B5EF4-FFF2-40B4-BE49-F238E27FC236}">
                  <a16:creationId xmlns:a16="http://schemas.microsoft.com/office/drawing/2014/main" id="{9522C40F-806A-4B6B-8B49-FF1F3F603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8" name="Freeform 2559">
              <a:extLst>
                <a:ext uri="{FF2B5EF4-FFF2-40B4-BE49-F238E27FC236}">
                  <a16:creationId xmlns:a16="http://schemas.microsoft.com/office/drawing/2014/main" id="{B8322D57-40E4-447E-B509-89C53661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9" name="Rectangle 2560">
              <a:extLst>
                <a:ext uri="{FF2B5EF4-FFF2-40B4-BE49-F238E27FC236}">
                  <a16:creationId xmlns:a16="http://schemas.microsoft.com/office/drawing/2014/main" id="{0BFC1A25-369D-4681-B97D-AD225B802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0" name="Freeform 2561">
              <a:extLst>
                <a:ext uri="{FF2B5EF4-FFF2-40B4-BE49-F238E27FC236}">
                  <a16:creationId xmlns:a16="http://schemas.microsoft.com/office/drawing/2014/main" id="{C79A3AB0-7F39-4282-BA4F-393133DD4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1" name="Rectangle 2562">
              <a:extLst>
                <a:ext uri="{FF2B5EF4-FFF2-40B4-BE49-F238E27FC236}">
                  <a16:creationId xmlns:a16="http://schemas.microsoft.com/office/drawing/2014/main" id="{0B4F3F79-E15E-42E3-8D2F-62E905AAE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2" name="Freeform 2563">
              <a:extLst>
                <a:ext uri="{FF2B5EF4-FFF2-40B4-BE49-F238E27FC236}">
                  <a16:creationId xmlns:a16="http://schemas.microsoft.com/office/drawing/2014/main" id="{A13981FD-00A6-4244-BF64-1BEFD09C0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3" name="Rectangle 2564">
              <a:extLst>
                <a:ext uri="{FF2B5EF4-FFF2-40B4-BE49-F238E27FC236}">
                  <a16:creationId xmlns:a16="http://schemas.microsoft.com/office/drawing/2014/main" id="{EE17981E-68CC-4552-BF5A-284BCB0AC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4" name="Freeform 2565">
              <a:extLst>
                <a:ext uri="{FF2B5EF4-FFF2-40B4-BE49-F238E27FC236}">
                  <a16:creationId xmlns:a16="http://schemas.microsoft.com/office/drawing/2014/main" id="{76A49F2C-BFB4-4194-B7D8-2225B4237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5" name="Rectangle 2566">
              <a:extLst>
                <a:ext uri="{FF2B5EF4-FFF2-40B4-BE49-F238E27FC236}">
                  <a16:creationId xmlns:a16="http://schemas.microsoft.com/office/drawing/2014/main" id="{0C119803-80E3-4E0D-9B06-B12054FAB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6" name="Freeform 2567">
              <a:extLst>
                <a:ext uri="{FF2B5EF4-FFF2-40B4-BE49-F238E27FC236}">
                  <a16:creationId xmlns:a16="http://schemas.microsoft.com/office/drawing/2014/main" id="{5442F058-D8C1-4F4E-AAB9-9F124BC69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7" name="Rectangle 2568">
              <a:extLst>
                <a:ext uri="{FF2B5EF4-FFF2-40B4-BE49-F238E27FC236}">
                  <a16:creationId xmlns:a16="http://schemas.microsoft.com/office/drawing/2014/main" id="{E34426C0-D226-46C6-BBCA-F07F58235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8" name="Freeform 2569">
              <a:extLst>
                <a:ext uri="{FF2B5EF4-FFF2-40B4-BE49-F238E27FC236}">
                  <a16:creationId xmlns:a16="http://schemas.microsoft.com/office/drawing/2014/main" id="{2F03B4CD-68A8-4D8D-B74C-6523AA406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9" name="Rectangle 2570">
              <a:extLst>
                <a:ext uri="{FF2B5EF4-FFF2-40B4-BE49-F238E27FC236}">
                  <a16:creationId xmlns:a16="http://schemas.microsoft.com/office/drawing/2014/main" id="{1B2D84DB-708C-4FCD-8FEA-B7191CB12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0" name="Freeform 2571">
              <a:extLst>
                <a:ext uri="{FF2B5EF4-FFF2-40B4-BE49-F238E27FC236}">
                  <a16:creationId xmlns:a16="http://schemas.microsoft.com/office/drawing/2014/main" id="{4D847458-E78D-4CD3-B51F-C4666411E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1" name="Rectangle 2572">
              <a:extLst>
                <a:ext uri="{FF2B5EF4-FFF2-40B4-BE49-F238E27FC236}">
                  <a16:creationId xmlns:a16="http://schemas.microsoft.com/office/drawing/2014/main" id="{96BE1591-34DA-4850-9092-C3AC8D40E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2" name="Freeform 2573">
              <a:extLst>
                <a:ext uri="{FF2B5EF4-FFF2-40B4-BE49-F238E27FC236}">
                  <a16:creationId xmlns:a16="http://schemas.microsoft.com/office/drawing/2014/main" id="{1382177B-5AA8-491C-9920-F44F8D0D6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3" name="Rectangle 2574">
              <a:extLst>
                <a:ext uri="{FF2B5EF4-FFF2-40B4-BE49-F238E27FC236}">
                  <a16:creationId xmlns:a16="http://schemas.microsoft.com/office/drawing/2014/main" id="{82E53AD2-1693-4373-89E1-B10CC3A5D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4" name="Freeform 2575">
              <a:extLst>
                <a:ext uri="{FF2B5EF4-FFF2-40B4-BE49-F238E27FC236}">
                  <a16:creationId xmlns:a16="http://schemas.microsoft.com/office/drawing/2014/main" id="{DBE117DF-E0AF-4870-B7CE-A50E88216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5" name="Rectangle 2576">
              <a:extLst>
                <a:ext uri="{FF2B5EF4-FFF2-40B4-BE49-F238E27FC236}">
                  <a16:creationId xmlns:a16="http://schemas.microsoft.com/office/drawing/2014/main" id="{312B2116-F6F3-44D4-A796-2BE16F8C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6" name="Freeform 2577">
              <a:extLst>
                <a:ext uri="{FF2B5EF4-FFF2-40B4-BE49-F238E27FC236}">
                  <a16:creationId xmlns:a16="http://schemas.microsoft.com/office/drawing/2014/main" id="{64FC8C03-3DE1-40BA-9E22-F26145A8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7" name="Rectangle 2578">
              <a:extLst>
                <a:ext uri="{FF2B5EF4-FFF2-40B4-BE49-F238E27FC236}">
                  <a16:creationId xmlns:a16="http://schemas.microsoft.com/office/drawing/2014/main" id="{1D6B49F3-D157-40B0-859B-808B51248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8" name="Freeform 2579">
              <a:extLst>
                <a:ext uri="{FF2B5EF4-FFF2-40B4-BE49-F238E27FC236}">
                  <a16:creationId xmlns:a16="http://schemas.microsoft.com/office/drawing/2014/main" id="{A00D2F89-F0DE-4638-8140-746D9535B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9" name="Rectangle 2580">
              <a:extLst>
                <a:ext uri="{FF2B5EF4-FFF2-40B4-BE49-F238E27FC236}">
                  <a16:creationId xmlns:a16="http://schemas.microsoft.com/office/drawing/2014/main" id="{4816F8E3-4DF3-481A-B857-F62502216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0" name="Freeform 2581">
              <a:extLst>
                <a:ext uri="{FF2B5EF4-FFF2-40B4-BE49-F238E27FC236}">
                  <a16:creationId xmlns:a16="http://schemas.microsoft.com/office/drawing/2014/main" id="{50E59235-FD5C-4F2D-9392-6D217D8F9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1" name="Rectangle 2582">
              <a:extLst>
                <a:ext uri="{FF2B5EF4-FFF2-40B4-BE49-F238E27FC236}">
                  <a16:creationId xmlns:a16="http://schemas.microsoft.com/office/drawing/2014/main" id="{93046358-12E0-4F77-85CD-E58869DE0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2" name="Freeform 2583">
              <a:extLst>
                <a:ext uri="{FF2B5EF4-FFF2-40B4-BE49-F238E27FC236}">
                  <a16:creationId xmlns:a16="http://schemas.microsoft.com/office/drawing/2014/main" id="{B95D7DFD-EF4C-4204-9BCA-1FE09B4CC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3" name="Rectangle 2584">
              <a:extLst>
                <a:ext uri="{FF2B5EF4-FFF2-40B4-BE49-F238E27FC236}">
                  <a16:creationId xmlns:a16="http://schemas.microsoft.com/office/drawing/2014/main" id="{ADB44D79-10AB-4800-B5DC-14055790E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4" name="Freeform 2585">
              <a:extLst>
                <a:ext uri="{FF2B5EF4-FFF2-40B4-BE49-F238E27FC236}">
                  <a16:creationId xmlns:a16="http://schemas.microsoft.com/office/drawing/2014/main" id="{4924A96C-D55F-4091-A8CB-107D5A958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5" name="Rectangle 2586">
              <a:extLst>
                <a:ext uri="{FF2B5EF4-FFF2-40B4-BE49-F238E27FC236}">
                  <a16:creationId xmlns:a16="http://schemas.microsoft.com/office/drawing/2014/main" id="{7E7DD150-B803-4C0D-A595-BA647C05A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6" name="Freeform 2587">
              <a:extLst>
                <a:ext uri="{FF2B5EF4-FFF2-40B4-BE49-F238E27FC236}">
                  <a16:creationId xmlns:a16="http://schemas.microsoft.com/office/drawing/2014/main" id="{F6F75CE4-D336-4A6B-8133-F19084AD7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7" name="Rectangle 2588">
              <a:extLst>
                <a:ext uri="{FF2B5EF4-FFF2-40B4-BE49-F238E27FC236}">
                  <a16:creationId xmlns:a16="http://schemas.microsoft.com/office/drawing/2014/main" id="{0C8EB686-831B-4AF2-8142-14B41C68D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8" name="Freeform 2589">
              <a:extLst>
                <a:ext uri="{FF2B5EF4-FFF2-40B4-BE49-F238E27FC236}">
                  <a16:creationId xmlns:a16="http://schemas.microsoft.com/office/drawing/2014/main" id="{8836F071-F90A-46CB-B103-A2E502D36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9" name="Rectangle 2590">
              <a:extLst>
                <a:ext uri="{FF2B5EF4-FFF2-40B4-BE49-F238E27FC236}">
                  <a16:creationId xmlns:a16="http://schemas.microsoft.com/office/drawing/2014/main" id="{54FF4D01-F429-4686-B6C3-CC1B25932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0" name="Freeform 2591">
              <a:extLst>
                <a:ext uri="{FF2B5EF4-FFF2-40B4-BE49-F238E27FC236}">
                  <a16:creationId xmlns:a16="http://schemas.microsoft.com/office/drawing/2014/main" id="{20199D06-189D-4B4F-90A3-A18301D9F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1" name="Rectangle 2592">
              <a:extLst>
                <a:ext uri="{FF2B5EF4-FFF2-40B4-BE49-F238E27FC236}">
                  <a16:creationId xmlns:a16="http://schemas.microsoft.com/office/drawing/2014/main" id="{A4E8ECB5-60DC-42EE-8C12-500F33DAD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2" name="Freeform 2593">
              <a:extLst>
                <a:ext uri="{FF2B5EF4-FFF2-40B4-BE49-F238E27FC236}">
                  <a16:creationId xmlns:a16="http://schemas.microsoft.com/office/drawing/2014/main" id="{20F290D2-2BB5-4574-AEB6-1A708A84B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3" name="Rectangle 2594">
              <a:extLst>
                <a:ext uri="{FF2B5EF4-FFF2-40B4-BE49-F238E27FC236}">
                  <a16:creationId xmlns:a16="http://schemas.microsoft.com/office/drawing/2014/main" id="{1DA329EB-D515-4E9B-B7E0-C6DD9EE25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4" name="Freeform 2595">
              <a:extLst>
                <a:ext uri="{FF2B5EF4-FFF2-40B4-BE49-F238E27FC236}">
                  <a16:creationId xmlns:a16="http://schemas.microsoft.com/office/drawing/2014/main" id="{70D630E9-C07E-42CB-A46B-F5D710CBE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5" name="Rectangle 2596">
              <a:extLst>
                <a:ext uri="{FF2B5EF4-FFF2-40B4-BE49-F238E27FC236}">
                  <a16:creationId xmlns:a16="http://schemas.microsoft.com/office/drawing/2014/main" id="{779028E7-FA07-45B2-8192-E3B5D9129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6" name="Freeform 2597">
              <a:extLst>
                <a:ext uri="{FF2B5EF4-FFF2-40B4-BE49-F238E27FC236}">
                  <a16:creationId xmlns:a16="http://schemas.microsoft.com/office/drawing/2014/main" id="{A625D57D-806A-4FD6-ACF7-3DE664B57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7" name="Rectangle 2598">
              <a:extLst>
                <a:ext uri="{FF2B5EF4-FFF2-40B4-BE49-F238E27FC236}">
                  <a16:creationId xmlns:a16="http://schemas.microsoft.com/office/drawing/2014/main" id="{AB8AAD1D-D376-4AF5-A681-A50EE9869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8" name="Freeform 2599">
              <a:extLst>
                <a:ext uri="{FF2B5EF4-FFF2-40B4-BE49-F238E27FC236}">
                  <a16:creationId xmlns:a16="http://schemas.microsoft.com/office/drawing/2014/main" id="{B359DC80-6B58-4DDE-831F-88E1A1480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9" name="Rectangle 2600">
              <a:extLst>
                <a:ext uri="{FF2B5EF4-FFF2-40B4-BE49-F238E27FC236}">
                  <a16:creationId xmlns:a16="http://schemas.microsoft.com/office/drawing/2014/main" id="{BEDA632A-1882-4E4B-A51E-1A6D381E3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0" name="Freeform 2601">
              <a:extLst>
                <a:ext uri="{FF2B5EF4-FFF2-40B4-BE49-F238E27FC236}">
                  <a16:creationId xmlns:a16="http://schemas.microsoft.com/office/drawing/2014/main" id="{C22B2BBE-BD8D-4D36-8B20-C42FAFEB1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1" name="Rectangle 2602">
              <a:extLst>
                <a:ext uri="{FF2B5EF4-FFF2-40B4-BE49-F238E27FC236}">
                  <a16:creationId xmlns:a16="http://schemas.microsoft.com/office/drawing/2014/main" id="{D48A22BC-D941-4FB6-AC70-77C09628C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2" name="Freeform 2603">
              <a:extLst>
                <a:ext uri="{FF2B5EF4-FFF2-40B4-BE49-F238E27FC236}">
                  <a16:creationId xmlns:a16="http://schemas.microsoft.com/office/drawing/2014/main" id="{C42E5D0C-77AE-4FEB-AB3F-53BCE7BBB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3" name="Rectangle 2604">
              <a:extLst>
                <a:ext uri="{FF2B5EF4-FFF2-40B4-BE49-F238E27FC236}">
                  <a16:creationId xmlns:a16="http://schemas.microsoft.com/office/drawing/2014/main" id="{A31F10D9-0D0C-4892-85FC-80D258F34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4" name="Freeform 2605">
              <a:extLst>
                <a:ext uri="{FF2B5EF4-FFF2-40B4-BE49-F238E27FC236}">
                  <a16:creationId xmlns:a16="http://schemas.microsoft.com/office/drawing/2014/main" id="{73B928B4-2C06-489D-8D96-2E32D4140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5" name="Rectangle 2606">
              <a:extLst>
                <a:ext uri="{FF2B5EF4-FFF2-40B4-BE49-F238E27FC236}">
                  <a16:creationId xmlns:a16="http://schemas.microsoft.com/office/drawing/2014/main" id="{A74F2723-18C8-42C7-873E-F3207D1A5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6" name="Freeform 2607">
              <a:extLst>
                <a:ext uri="{FF2B5EF4-FFF2-40B4-BE49-F238E27FC236}">
                  <a16:creationId xmlns:a16="http://schemas.microsoft.com/office/drawing/2014/main" id="{2AA1CC4C-CE81-4998-8B2E-F7F1A09FC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7" name="Rectangle 2608">
              <a:extLst>
                <a:ext uri="{FF2B5EF4-FFF2-40B4-BE49-F238E27FC236}">
                  <a16:creationId xmlns:a16="http://schemas.microsoft.com/office/drawing/2014/main" id="{2CDA2D5E-DDB3-4BC1-AD8F-8E440E556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8" name="Freeform 2609">
              <a:extLst>
                <a:ext uri="{FF2B5EF4-FFF2-40B4-BE49-F238E27FC236}">
                  <a16:creationId xmlns:a16="http://schemas.microsoft.com/office/drawing/2014/main" id="{0B2088D3-CE53-450E-BE8E-B06BA2940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9" name="Rectangle 2610">
              <a:extLst>
                <a:ext uri="{FF2B5EF4-FFF2-40B4-BE49-F238E27FC236}">
                  <a16:creationId xmlns:a16="http://schemas.microsoft.com/office/drawing/2014/main" id="{63756BCA-5A31-41B7-B913-532C24944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0" name="Freeform 2611">
              <a:extLst>
                <a:ext uri="{FF2B5EF4-FFF2-40B4-BE49-F238E27FC236}">
                  <a16:creationId xmlns:a16="http://schemas.microsoft.com/office/drawing/2014/main" id="{847DB9D6-1D99-4C48-A8BA-0FB434836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1" name="Rectangle 2612">
              <a:extLst>
                <a:ext uri="{FF2B5EF4-FFF2-40B4-BE49-F238E27FC236}">
                  <a16:creationId xmlns:a16="http://schemas.microsoft.com/office/drawing/2014/main" id="{85A0515F-FC16-40D6-B732-F34473B63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2" name="Freeform 2613">
              <a:extLst>
                <a:ext uri="{FF2B5EF4-FFF2-40B4-BE49-F238E27FC236}">
                  <a16:creationId xmlns:a16="http://schemas.microsoft.com/office/drawing/2014/main" id="{545F5956-274A-4CA0-ACF2-9304E8E03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3" name="Rectangle 2614">
              <a:extLst>
                <a:ext uri="{FF2B5EF4-FFF2-40B4-BE49-F238E27FC236}">
                  <a16:creationId xmlns:a16="http://schemas.microsoft.com/office/drawing/2014/main" id="{B5891B69-6E36-4A6E-B9CC-980425B83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4" name="Freeform 2615">
              <a:extLst>
                <a:ext uri="{FF2B5EF4-FFF2-40B4-BE49-F238E27FC236}">
                  <a16:creationId xmlns:a16="http://schemas.microsoft.com/office/drawing/2014/main" id="{DAB48935-FF52-45C9-A4EF-88F9AA30B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5" name="Rectangle 2616">
              <a:extLst>
                <a:ext uri="{FF2B5EF4-FFF2-40B4-BE49-F238E27FC236}">
                  <a16:creationId xmlns:a16="http://schemas.microsoft.com/office/drawing/2014/main" id="{BDEBF50D-C8F8-4B96-9E68-CDCB35FC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8" name="Group 2818">
            <a:extLst>
              <a:ext uri="{FF2B5EF4-FFF2-40B4-BE49-F238E27FC236}">
                <a16:creationId xmlns:a16="http://schemas.microsoft.com/office/drawing/2014/main" id="{52194D80-E8CB-40EA-8E68-2E1E248D4125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3940175"/>
            <a:ext cx="9525" cy="4763"/>
            <a:chOff x="778" y="2482"/>
            <a:chExt cx="6" cy="3"/>
          </a:xfrm>
        </p:grpSpPr>
        <p:sp>
          <p:nvSpPr>
            <p:cNvPr id="2746" name="Freeform 2618">
              <a:extLst>
                <a:ext uri="{FF2B5EF4-FFF2-40B4-BE49-F238E27FC236}">
                  <a16:creationId xmlns:a16="http://schemas.microsoft.com/office/drawing/2014/main" id="{CA761412-EB26-4B4E-A1CD-32E8936E5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7" name="Rectangle 2619">
              <a:extLst>
                <a:ext uri="{FF2B5EF4-FFF2-40B4-BE49-F238E27FC236}">
                  <a16:creationId xmlns:a16="http://schemas.microsoft.com/office/drawing/2014/main" id="{CED7C003-B7EE-4BF5-824E-33354A61B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8" name="Freeform 2620">
              <a:extLst>
                <a:ext uri="{FF2B5EF4-FFF2-40B4-BE49-F238E27FC236}">
                  <a16:creationId xmlns:a16="http://schemas.microsoft.com/office/drawing/2014/main" id="{4DF1D48F-E84F-46C3-817C-73C4C0B35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9" name="Rectangle 2621">
              <a:extLst>
                <a:ext uri="{FF2B5EF4-FFF2-40B4-BE49-F238E27FC236}">
                  <a16:creationId xmlns:a16="http://schemas.microsoft.com/office/drawing/2014/main" id="{A27417CE-DE17-4BF4-A51E-6EFED76B6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0" name="Freeform 2622">
              <a:extLst>
                <a:ext uri="{FF2B5EF4-FFF2-40B4-BE49-F238E27FC236}">
                  <a16:creationId xmlns:a16="http://schemas.microsoft.com/office/drawing/2014/main" id="{08A769DD-A186-4459-A042-28A21C868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1" name="Rectangle 2623">
              <a:extLst>
                <a:ext uri="{FF2B5EF4-FFF2-40B4-BE49-F238E27FC236}">
                  <a16:creationId xmlns:a16="http://schemas.microsoft.com/office/drawing/2014/main" id="{47BC6618-D929-416B-8E63-4D617B693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2" name="Freeform 2624">
              <a:extLst>
                <a:ext uri="{FF2B5EF4-FFF2-40B4-BE49-F238E27FC236}">
                  <a16:creationId xmlns:a16="http://schemas.microsoft.com/office/drawing/2014/main" id="{A38916CB-4D63-4507-87ED-7E21F3B30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3" name="Rectangle 2625">
              <a:extLst>
                <a:ext uri="{FF2B5EF4-FFF2-40B4-BE49-F238E27FC236}">
                  <a16:creationId xmlns:a16="http://schemas.microsoft.com/office/drawing/2014/main" id="{BB96D662-B43B-4C9E-B7FF-207F4CAC0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4" name="Freeform 2626">
              <a:extLst>
                <a:ext uri="{FF2B5EF4-FFF2-40B4-BE49-F238E27FC236}">
                  <a16:creationId xmlns:a16="http://schemas.microsoft.com/office/drawing/2014/main" id="{9F422E0E-8BB6-4421-AC1F-9B906BEED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5" name="Rectangle 2627">
              <a:extLst>
                <a:ext uri="{FF2B5EF4-FFF2-40B4-BE49-F238E27FC236}">
                  <a16:creationId xmlns:a16="http://schemas.microsoft.com/office/drawing/2014/main" id="{DCEF3390-8810-42B2-AF87-F0F80E140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6" name="Freeform 2628">
              <a:extLst>
                <a:ext uri="{FF2B5EF4-FFF2-40B4-BE49-F238E27FC236}">
                  <a16:creationId xmlns:a16="http://schemas.microsoft.com/office/drawing/2014/main" id="{7F6DB591-C66C-4BC8-AB58-D5E3D047B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7" name="Rectangle 2629">
              <a:extLst>
                <a:ext uri="{FF2B5EF4-FFF2-40B4-BE49-F238E27FC236}">
                  <a16:creationId xmlns:a16="http://schemas.microsoft.com/office/drawing/2014/main" id="{F4005343-C845-4316-BBFB-50CA16124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8" name="Freeform 2630">
              <a:extLst>
                <a:ext uri="{FF2B5EF4-FFF2-40B4-BE49-F238E27FC236}">
                  <a16:creationId xmlns:a16="http://schemas.microsoft.com/office/drawing/2014/main" id="{B39FDC53-60A8-4FD2-88EC-8DF85E6DC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9" name="Rectangle 2631">
              <a:extLst>
                <a:ext uri="{FF2B5EF4-FFF2-40B4-BE49-F238E27FC236}">
                  <a16:creationId xmlns:a16="http://schemas.microsoft.com/office/drawing/2014/main" id="{BEF0CCD8-8ADD-46D7-8CBF-6267A5F4E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0" name="Freeform 2632">
              <a:extLst>
                <a:ext uri="{FF2B5EF4-FFF2-40B4-BE49-F238E27FC236}">
                  <a16:creationId xmlns:a16="http://schemas.microsoft.com/office/drawing/2014/main" id="{82FBB903-4377-4EDF-85C9-6B8A64C56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1" name="Rectangle 2633">
              <a:extLst>
                <a:ext uri="{FF2B5EF4-FFF2-40B4-BE49-F238E27FC236}">
                  <a16:creationId xmlns:a16="http://schemas.microsoft.com/office/drawing/2014/main" id="{79FFECA9-84A9-4FD3-AF00-7D21B4533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2" name="Freeform 2634">
              <a:extLst>
                <a:ext uri="{FF2B5EF4-FFF2-40B4-BE49-F238E27FC236}">
                  <a16:creationId xmlns:a16="http://schemas.microsoft.com/office/drawing/2014/main" id="{0FA6C760-4F03-41A2-9BAD-4C4572E67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3" name="Rectangle 2635">
              <a:extLst>
                <a:ext uri="{FF2B5EF4-FFF2-40B4-BE49-F238E27FC236}">
                  <a16:creationId xmlns:a16="http://schemas.microsoft.com/office/drawing/2014/main" id="{A8620856-1531-4432-B1C4-9F1B79F2A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4" name="Freeform 2636">
              <a:extLst>
                <a:ext uri="{FF2B5EF4-FFF2-40B4-BE49-F238E27FC236}">
                  <a16:creationId xmlns:a16="http://schemas.microsoft.com/office/drawing/2014/main" id="{99743E64-0238-4708-84C5-442E68423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5" name="Rectangle 2637">
              <a:extLst>
                <a:ext uri="{FF2B5EF4-FFF2-40B4-BE49-F238E27FC236}">
                  <a16:creationId xmlns:a16="http://schemas.microsoft.com/office/drawing/2014/main" id="{88D8A129-A3F6-4B02-AB98-10348F79A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6" name="Freeform 2638">
              <a:extLst>
                <a:ext uri="{FF2B5EF4-FFF2-40B4-BE49-F238E27FC236}">
                  <a16:creationId xmlns:a16="http://schemas.microsoft.com/office/drawing/2014/main" id="{5F8CFBB2-6860-4B01-8D60-140D8859E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7" name="Rectangle 2639">
              <a:extLst>
                <a:ext uri="{FF2B5EF4-FFF2-40B4-BE49-F238E27FC236}">
                  <a16:creationId xmlns:a16="http://schemas.microsoft.com/office/drawing/2014/main" id="{FDED4706-171C-4AC6-A79B-5C174A240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8" name="Freeform 2640">
              <a:extLst>
                <a:ext uri="{FF2B5EF4-FFF2-40B4-BE49-F238E27FC236}">
                  <a16:creationId xmlns:a16="http://schemas.microsoft.com/office/drawing/2014/main" id="{4F4D36B4-7B57-4937-A173-F6BC9024E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9" name="Rectangle 2641">
              <a:extLst>
                <a:ext uri="{FF2B5EF4-FFF2-40B4-BE49-F238E27FC236}">
                  <a16:creationId xmlns:a16="http://schemas.microsoft.com/office/drawing/2014/main" id="{0D9EBED9-CB6F-488B-8128-540267662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0" name="Freeform 2642">
              <a:extLst>
                <a:ext uri="{FF2B5EF4-FFF2-40B4-BE49-F238E27FC236}">
                  <a16:creationId xmlns:a16="http://schemas.microsoft.com/office/drawing/2014/main" id="{90904DBF-87CF-4EF0-9247-CF4DB6C2D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1" name="Rectangle 2643">
              <a:extLst>
                <a:ext uri="{FF2B5EF4-FFF2-40B4-BE49-F238E27FC236}">
                  <a16:creationId xmlns:a16="http://schemas.microsoft.com/office/drawing/2014/main" id="{36B77A15-C310-4420-ABF9-3CC5DE85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2" name="Freeform 2644">
              <a:extLst>
                <a:ext uri="{FF2B5EF4-FFF2-40B4-BE49-F238E27FC236}">
                  <a16:creationId xmlns:a16="http://schemas.microsoft.com/office/drawing/2014/main" id="{5605ECF1-24BC-4C7B-A498-50E2A0574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3" name="Rectangle 2645">
              <a:extLst>
                <a:ext uri="{FF2B5EF4-FFF2-40B4-BE49-F238E27FC236}">
                  <a16:creationId xmlns:a16="http://schemas.microsoft.com/office/drawing/2014/main" id="{89B0D8D1-81D3-4235-9DBA-4EF7355C7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4" name="Freeform 2646">
              <a:extLst>
                <a:ext uri="{FF2B5EF4-FFF2-40B4-BE49-F238E27FC236}">
                  <a16:creationId xmlns:a16="http://schemas.microsoft.com/office/drawing/2014/main" id="{1D513522-A0CD-4BD3-859B-BB85F2640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5" name="Rectangle 2647">
              <a:extLst>
                <a:ext uri="{FF2B5EF4-FFF2-40B4-BE49-F238E27FC236}">
                  <a16:creationId xmlns:a16="http://schemas.microsoft.com/office/drawing/2014/main" id="{5E047CA4-5A68-4403-9723-EDB630A2B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6" name="Freeform 2648">
              <a:extLst>
                <a:ext uri="{FF2B5EF4-FFF2-40B4-BE49-F238E27FC236}">
                  <a16:creationId xmlns:a16="http://schemas.microsoft.com/office/drawing/2014/main" id="{6A14E1B1-FD35-403B-81DA-DB8C2DDDB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7" name="Rectangle 2649">
              <a:extLst>
                <a:ext uri="{FF2B5EF4-FFF2-40B4-BE49-F238E27FC236}">
                  <a16:creationId xmlns:a16="http://schemas.microsoft.com/office/drawing/2014/main" id="{3DD61157-896E-467F-9FB4-4DC09E057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8" name="Freeform 2650">
              <a:extLst>
                <a:ext uri="{FF2B5EF4-FFF2-40B4-BE49-F238E27FC236}">
                  <a16:creationId xmlns:a16="http://schemas.microsoft.com/office/drawing/2014/main" id="{4FFC9990-DF77-4233-B0B5-4637E0755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9" name="Rectangle 2651">
              <a:extLst>
                <a:ext uri="{FF2B5EF4-FFF2-40B4-BE49-F238E27FC236}">
                  <a16:creationId xmlns:a16="http://schemas.microsoft.com/office/drawing/2014/main" id="{BBBE97F0-452A-40AF-98D4-250A6B97B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0" name="Freeform 2652">
              <a:extLst>
                <a:ext uri="{FF2B5EF4-FFF2-40B4-BE49-F238E27FC236}">
                  <a16:creationId xmlns:a16="http://schemas.microsoft.com/office/drawing/2014/main" id="{DA2249EE-1147-4682-BBFF-D11A51F5B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1" name="Rectangle 2653">
              <a:extLst>
                <a:ext uri="{FF2B5EF4-FFF2-40B4-BE49-F238E27FC236}">
                  <a16:creationId xmlns:a16="http://schemas.microsoft.com/office/drawing/2014/main" id="{A6972853-DA70-4E69-BB24-99B899454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2" name="Freeform 2654">
              <a:extLst>
                <a:ext uri="{FF2B5EF4-FFF2-40B4-BE49-F238E27FC236}">
                  <a16:creationId xmlns:a16="http://schemas.microsoft.com/office/drawing/2014/main" id="{8C770886-7D20-4DA7-9DA2-1AA158674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3" name="Rectangle 2655">
              <a:extLst>
                <a:ext uri="{FF2B5EF4-FFF2-40B4-BE49-F238E27FC236}">
                  <a16:creationId xmlns:a16="http://schemas.microsoft.com/office/drawing/2014/main" id="{CE176880-0D05-4532-AF2E-6166B1E6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4" name="Freeform 2656">
              <a:extLst>
                <a:ext uri="{FF2B5EF4-FFF2-40B4-BE49-F238E27FC236}">
                  <a16:creationId xmlns:a16="http://schemas.microsoft.com/office/drawing/2014/main" id="{292DFEE4-2F5B-42F5-B2C4-4898A85BC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5" name="Rectangle 2657">
              <a:extLst>
                <a:ext uri="{FF2B5EF4-FFF2-40B4-BE49-F238E27FC236}">
                  <a16:creationId xmlns:a16="http://schemas.microsoft.com/office/drawing/2014/main" id="{E65ABAFB-6B6B-4A62-A154-F170235D6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6" name="Freeform 2658">
              <a:extLst>
                <a:ext uri="{FF2B5EF4-FFF2-40B4-BE49-F238E27FC236}">
                  <a16:creationId xmlns:a16="http://schemas.microsoft.com/office/drawing/2014/main" id="{A07D73BD-9084-4635-AD72-9870300C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7" name="Rectangle 2659">
              <a:extLst>
                <a:ext uri="{FF2B5EF4-FFF2-40B4-BE49-F238E27FC236}">
                  <a16:creationId xmlns:a16="http://schemas.microsoft.com/office/drawing/2014/main" id="{0EFFDBDE-F52F-4E2B-8399-193F933D0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8" name="Freeform 2660">
              <a:extLst>
                <a:ext uri="{FF2B5EF4-FFF2-40B4-BE49-F238E27FC236}">
                  <a16:creationId xmlns:a16="http://schemas.microsoft.com/office/drawing/2014/main" id="{DDCE83F1-094D-4B51-A849-19AB394AB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9" name="Rectangle 2661">
              <a:extLst>
                <a:ext uri="{FF2B5EF4-FFF2-40B4-BE49-F238E27FC236}">
                  <a16:creationId xmlns:a16="http://schemas.microsoft.com/office/drawing/2014/main" id="{92B438A9-6987-4417-AA06-3D927BB56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0" name="Freeform 2662">
              <a:extLst>
                <a:ext uri="{FF2B5EF4-FFF2-40B4-BE49-F238E27FC236}">
                  <a16:creationId xmlns:a16="http://schemas.microsoft.com/office/drawing/2014/main" id="{44758A6B-4994-4B43-BF55-AD1CB8DA7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1" name="Rectangle 2663">
              <a:extLst>
                <a:ext uri="{FF2B5EF4-FFF2-40B4-BE49-F238E27FC236}">
                  <a16:creationId xmlns:a16="http://schemas.microsoft.com/office/drawing/2014/main" id="{9B8E49FA-5B65-47C1-A7C6-0CF551357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2" name="Freeform 2664">
              <a:extLst>
                <a:ext uri="{FF2B5EF4-FFF2-40B4-BE49-F238E27FC236}">
                  <a16:creationId xmlns:a16="http://schemas.microsoft.com/office/drawing/2014/main" id="{1DCC8BCE-055F-495A-837A-8E3831974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3" name="Rectangle 2665">
              <a:extLst>
                <a:ext uri="{FF2B5EF4-FFF2-40B4-BE49-F238E27FC236}">
                  <a16:creationId xmlns:a16="http://schemas.microsoft.com/office/drawing/2014/main" id="{DDC4D08E-45F5-4F0F-95C4-F2205D1F1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4" name="Freeform 2666">
              <a:extLst>
                <a:ext uri="{FF2B5EF4-FFF2-40B4-BE49-F238E27FC236}">
                  <a16:creationId xmlns:a16="http://schemas.microsoft.com/office/drawing/2014/main" id="{750228D5-B5E5-4ED8-9FC2-CFD99222C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5" name="Rectangle 2667">
              <a:extLst>
                <a:ext uri="{FF2B5EF4-FFF2-40B4-BE49-F238E27FC236}">
                  <a16:creationId xmlns:a16="http://schemas.microsoft.com/office/drawing/2014/main" id="{0B618D44-788D-4409-9110-FB5F6BD6D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6" name="Freeform 2668">
              <a:extLst>
                <a:ext uri="{FF2B5EF4-FFF2-40B4-BE49-F238E27FC236}">
                  <a16:creationId xmlns:a16="http://schemas.microsoft.com/office/drawing/2014/main" id="{DAF31B2E-E60A-4ABD-9FF5-A346A38ED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7" name="Rectangle 2669">
              <a:extLst>
                <a:ext uri="{FF2B5EF4-FFF2-40B4-BE49-F238E27FC236}">
                  <a16:creationId xmlns:a16="http://schemas.microsoft.com/office/drawing/2014/main" id="{B1CFF6AB-D59C-4083-BC56-66B29107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8" name="Freeform 2670">
              <a:extLst>
                <a:ext uri="{FF2B5EF4-FFF2-40B4-BE49-F238E27FC236}">
                  <a16:creationId xmlns:a16="http://schemas.microsoft.com/office/drawing/2014/main" id="{AD6EF01D-224D-4164-8A13-9D0E5174C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9" name="Rectangle 2671">
              <a:extLst>
                <a:ext uri="{FF2B5EF4-FFF2-40B4-BE49-F238E27FC236}">
                  <a16:creationId xmlns:a16="http://schemas.microsoft.com/office/drawing/2014/main" id="{77A4811D-3B1A-4C0F-A086-F973381C9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0" name="Freeform 2672">
              <a:extLst>
                <a:ext uri="{FF2B5EF4-FFF2-40B4-BE49-F238E27FC236}">
                  <a16:creationId xmlns:a16="http://schemas.microsoft.com/office/drawing/2014/main" id="{74AE7ECE-EFA9-494E-B1AC-CB2B5488E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1" name="Rectangle 2673">
              <a:extLst>
                <a:ext uri="{FF2B5EF4-FFF2-40B4-BE49-F238E27FC236}">
                  <a16:creationId xmlns:a16="http://schemas.microsoft.com/office/drawing/2014/main" id="{3C840837-4532-4B28-BFCD-C7E92DC6A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2" name="Freeform 2674">
              <a:extLst>
                <a:ext uri="{FF2B5EF4-FFF2-40B4-BE49-F238E27FC236}">
                  <a16:creationId xmlns:a16="http://schemas.microsoft.com/office/drawing/2014/main" id="{2DB9EF53-AFED-4500-90BC-0EB77B42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3" name="Rectangle 2675">
              <a:extLst>
                <a:ext uri="{FF2B5EF4-FFF2-40B4-BE49-F238E27FC236}">
                  <a16:creationId xmlns:a16="http://schemas.microsoft.com/office/drawing/2014/main" id="{1F65EE75-1936-449B-9147-E293B28D7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4" name="Freeform 2676">
              <a:extLst>
                <a:ext uri="{FF2B5EF4-FFF2-40B4-BE49-F238E27FC236}">
                  <a16:creationId xmlns:a16="http://schemas.microsoft.com/office/drawing/2014/main" id="{F4449F67-FD94-4385-82F7-FBD5BB868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5" name="Rectangle 2677">
              <a:extLst>
                <a:ext uri="{FF2B5EF4-FFF2-40B4-BE49-F238E27FC236}">
                  <a16:creationId xmlns:a16="http://schemas.microsoft.com/office/drawing/2014/main" id="{BC16F6E2-065E-4092-BA01-ECC100E01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6" name="Freeform 2678">
              <a:extLst>
                <a:ext uri="{FF2B5EF4-FFF2-40B4-BE49-F238E27FC236}">
                  <a16:creationId xmlns:a16="http://schemas.microsoft.com/office/drawing/2014/main" id="{C678108F-C9EC-4169-AB54-B048BD54F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7" name="Rectangle 2679">
              <a:extLst>
                <a:ext uri="{FF2B5EF4-FFF2-40B4-BE49-F238E27FC236}">
                  <a16:creationId xmlns:a16="http://schemas.microsoft.com/office/drawing/2014/main" id="{70F21ECF-77D7-4943-89D7-A696E8CA6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8" name="Freeform 2680">
              <a:extLst>
                <a:ext uri="{FF2B5EF4-FFF2-40B4-BE49-F238E27FC236}">
                  <a16:creationId xmlns:a16="http://schemas.microsoft.com/office/drawing/2014/main" id="{188A680C-759B-4421-B167-268F51022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9" name="Rectangle 2681">
              <a:extLst>
                <a:ext uri="{FF2B5EF4-FFF2-40B4-BE49-F238E27FC236}">
                  <a16:creationId xmlns:a16="http://schemas.microsoft.com/office/drawing/2014/main" id="{560D94DD-11B4-47D6-92E2-C24EF1735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0" name="Freeform 2682">
              <a:extLst>
                <a:ext uri="{FF2B5EF4-FFF2-40B4-BE49-F238E27FC236}">
                  <a16:creationId xmlns:a16="http://schemas.microsoft.com/office/drawing/2014/main" id="{89AA384F-F676-422E-97BD-3C50B2FE1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1" name="Rectangle 2683">
              <a:extLst>
                <a:ext uri="{FF2B5EF4-FFF2-40B4-BE49-F238E27FC236}">
                  <a16:creationId xmlns:a16="http://schemas.microsoft.com/office/drawing/2014/main" id="{9C27CF7F-2AD8-4499-B8C1-13E9233EB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2" name="Freeform 2684">
              <a:extLst>
                <a:ext uri="{FF2B5EF4-FFF2-40B4-BE49-F238E27FC236}">
                  <a16:creationId xmlns:a16="http://schemas.microsoft.com/office/drawing/2014/main" id="{F15CAD03-A505-41B4-BA98-5A4AD87F4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3" name="Rectangle 2685">
              <a:extLst>
                <a:ext uri="{FF2B5EF4-FFF2-40B4-BE49-F238E27FC236}">
                  <a16:creationId xmlns:a16="http://schemas.microsoft.com/office/drawing/2014/main" id="{0EED70D7-8941-4155-A74D-6B2285FD2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4" name="Freeform 2686">
              <a:extLst>
                <a:ext uri="{FF2B5EF4-FFF2-40B4-BE49-F238E27FC236}">
                  <a16:creationId xmlns:a16="http://schemas.microsoft.com/office/drawing/2014/main" id="{02F820BC-9284-4DA1-B1E0-4DD99F7C2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5" name="Rectangle 2687">
              <a:extLst>
                <a:ext uri="{FF2B5EF4-FFF2-40B4-BE49-F238E27FC236}">
                  <a16:creationId xmlns:a16="http://schemas.microsoft.com/office/drawing/2014/main" id="{7E5C7F46-16FC-4BAD-8A26-12CFEFBC3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6" name="Freeform 2688">
              <a:extLst>
                <a:ext uri="{FF2B5EF4-FFF2-40B4-BE49-F238E27FC236}">
                  <a16:creationId xmlns:a16="http://schemas.microsoft.com/office/drawing/2014/main" id="{DB6046C3-A048-4E95-A493-EF617F358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7" name="Rectangle 2689">
              <a:extLst>
                <a:ext uri="{FF2B5EF4-FFF2-40B4-BE49-F238E27FC236}">
                  <a16:creationId xmlns:a16="http://schemas.microsoft.com/office/drawing/2014/main" id="{916D934E-D159-45E7-8A44-D862E196E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8" name="Freeform 2690">
              <a:extLst>
                <a:ext uri="{FF2B5EF4-FFF2-40B4-BE49-F238E27FC236}">
                  <a16:creationId xmlns:a16="http://schemas.microsoft.com/office/drawing/2014/main" id="{F30ECD60-6B10-4E55-B7EA-89DF137FB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9" name="Rectangle 2691">
              <a:extLst>
                <a:ext uri="{FF2B5EF4-FFF2-40B4-BE49-F238E27FC236}">
                  <a16:creationId xmlns:a16="http://schemas.microsoft.com/office/drawing/2014/main" id="{FC0A0D59-2F52-4678-9E5E-39910F4C5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0" name="Freeform 2692">
              <a:extLst>
                <a:ext uri="{FF2B5EF4-FFF2-40B4-BE49-F238E27FC236}">
                  <a16:creationId xmlns:a16="http://schemas.microsoft.com/office/drawing/2014/main" id="{5395CED2-706A-47CE-962D-E849C8E2B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1" name="Rectangle 2693">
              <a:extLst>
                <a:ext uri="{FF2B5EF4-FFF2-40B4-BE49-F238E27FC236}">
                  <a16:creationId xmlns:a16="http://schemas.microsoft.com/office/drawing/2014/main" id="{22AA73C0-6D47-48A2-915E-3932351FA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2" name="Freeform 2694">
              <a:extLst>
                <a:ext uri="{FF2B5EF4-FFF2-40B4-BE49-F238E27FC236}">
                  <a16:creationId xmlns:a16="http://schemas.microsoft.com/office/drawing/2014/main" id="{E177F12C-C4A3-4033-AA2C-B307A5514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3" name="Rectangle 2695">
              <a:extLst>
                <a:ext uri="{FF2B5EF4-FFF2-40B4-BE49-F238E27FC236}">
                  <a16:creationId xmlns:a16="http://schemas.microsoft.com/office/drawing/2014/main" id="{8EA77A24-4C5F-4BBD-A853-834E8B9C7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4" name="Freeform 2696">
              <a:extLst>
                <a:ext uri="{FF2B5EF4-FFF2-40B4-BE49-F238E27FC236}">
                  <a16:creationId xmlns:a16="http://schemas.microsoft.com/office/drawing/2014/main" id="{0E4F0831-1989-4E26-B5F6-F58103941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5" name="Rectangle 2697">
              <a:extLst>
                <a:ext uri="{FF2B5EF4-FFF2-40B4-BE49-F238E27FC236}">
                  <a16:creationId xmlns:a16="http://schemas.microsoft.com/office/drawing/2014/main" id="{B8346482-F711-47CE-B0CC-D5A7F1B29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6" name="Freeform 2698">
              <a:extLst>
                <a:ext uri="{FF2B5EF4-FFF2-40B4-BE49-F238E27FC236}">
                  <a16:creationId xmlns:a16="http://schemas.microsoft.com/office/drawing/2014/main" id="{C07EBEAC-C46C-46CF-B4C3-DD5B16F44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7" name="Rectangle 2699">
              <a:extLst>
                <a:ext uri="{FF2B5EF4-FFF2-40B4-BE49-F238E27FC236}">
                  <a16:creationId xmlns:a16="http://schemas.microsoft.com/office/drawing/2014/main" id="{85AF3023-0539-4984-AABE-5D035242F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8" name="Freeform 2700">
              <a:extLst>
                <a:ext uri="{FF2B5EF4-FFF2-40B4-BE49-F238E27FC236}">
                  <a16:creationId xmlns:a16="http://schemas.microsoft.com/office/drawing/2014/main" id="{C18A5B9B-965A-4D70-8932-88355B577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9" name="Rectangle 2701">
              <a:extLst>
                <a:ext uri="{FF2B5EF4-FFF2-40B4-BE49-F238E27FC236}">
                  <a16:creationId xmlns:a16="http://schemas.microsoft.com/office/drawing/2014/main" id="{BAF93FAF-1ECE-4534-90E7-34C57D4F2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0" name="Freeform 2702">
              <a:extLst>
                <a:ext uri="{FF2B5EF4-FFF2-40B4-BE49-F238E27FC236}">
                  <a16:creationId xmlns:a16="http://schemas.microsoft.com/office/drawing/2014/main" id="{1876FB52-1726-4974-B3B1-A52B57EBC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1" name="Rectangle 2703">
              <a:extLst>
                <a:ext uri="{FF2B5EF4-FFF2-40B4-BE49-F238E27FC236}">
                  <a16:creationId xmlns:a16="http://schemas.microsoft.com/office/drawing/2014/main" id="{F001AE49-8D95-4DCA-A13F-9CD203C12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2" name="Freeform 2704">
              <a:extLst>
                <a:ext uri="{FF2B5EF4-FFF2-40B4-BE49-F238E27FC236}">
                  <a16:creationId xmlns:a16="http://schemas.microsoft.com/office/drawing/2014/main" id="{8AFA8346-AE8F-4CD0-AFC2-936D11650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3" name="Rectangle 2705">
              <a:extLst>
                <a:ext uri="{FF2B5EF4-FFF2-40B4-BE49-F238E27FC236}">
                  <a16:creationId xmlns:a16="http://schemas.microsoft.com/office/drawing/2014/main" id="{F9619D33-35E8-42DF-9DAB-4AE11AFC3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4" name="Freeform 2706">
              <a:extLst>
                <a:ext uri="{FF2B5EF4-FFF2-40B4-BE49-F238E27FC236}">
                  <a16:creationId xmlns:a16="http://schemas.microsoft.com/office/drawing/2014/main" id="{F62750B3-8BE8-4A45-BB79-C8CB3D42E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5" name="Rectangle 2707">
              <a:extLst>
                <a:ext uri="{FF2B5EF4-FFF2-40B4-BE49-F238E27FC236}">
                  <a16:creationId xmlns:a16="http://schemas.microsoft.com/office/drawing/2014/main" id="{94AD269F-8F88-4D90-84AC-9E3ABF943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6" name="Freeform 2708">
              <a:extLst>
                <a:ext uri="{FF2B5EF4-FFF2-40B4-BE49-F238E27FC236}">
                  <a16:creationId xmlns:a16="http://schemas.microsoft.com/office/drawing/2014/main" id="{6ED1A379-A977-496B-B287-43F9AAF29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7" name="Rectangle 2709">
              <a:extLst>
                <a:ext uri="{FF2B5EF4-FFF2-40B4-BE49-F238E27FC236}">
                  <a16:creationId xmlns:a16="http://schemas.microsoft.com/office/drawing/2014/main" id="{BE450474-7AE7-49EC-818E-0890F5A10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8" name="Freeform 2710">
              <a:extLst>
                <a:ext uri="{FF2B5EF4-FFF2-40B4-BE49-F238E27FC236}">
                  <a16:creationId xmlns:a16="http://schemas.microsoft.com/office/drawing/2014/main" id="{B032EF7A-ABD2-4BB4-B5CD-D8346CE9F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9" name="Rectangle 2711">
              <a:extLst>
                <a:ext uri="{FF2B5EF4-FFF2-40B4-BE49-F238E27FC236}">
                  <a16:creationId xmlns:a16="http://schemas.microsoft.com/office/drawing/2014/main" id="{BB297534-47A9-4A9C-9397-769786EF8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0" name="Freeform 2712">
              <a:extLst>
                <a:ext uri="{FF2B5EF4-FFF2-40B4-BE49-F238E27FC236}">
                  <a16:creationId xmlns:a16="http://schemas.microsoft.com/office/drawing/2014/main" id="{873A51E0-128D-424A-87C2-010DB6AAD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1" name="Rectangle 2713">
              <a:extLst>
                <a:ext uri="{FF2B5EF4-FFF2-40B4-BE49-F238E27FC236}">
                  <a16:creationId xmlns:a16="http://schemas.microsoft.com/office/drawing/2014/main" id="{60C434CA-6987-4E37-B9C1-4223ADDC9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2" name="Freeform 2714">
              <a:extLst>
                <a:ext uri="{FF2B5EF4-FFF2-40B4-BE49-F238E27FC236}">
                  <a16:creationId xmlns:a16="http://schemas.microsoft.com/office/drawing/2014/main" id="{ED16AF54-ABC3-47C8-A8EF-A76264C25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3" name="Rectangle 2715">
              <a:extLst>
                <a:ext uri="{FF2B5EF4-FFF2-40B4-BE49-F238E27FC236}">
                  <a16:creationId xmlns:a16="http://schemas.microsoft.com/office/drawing/2014/main" id="{4ECC568F-38F6-4E27-8AE4-17BBA7333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4" name="Freeform 2716">
              <a:extLst>
                <a:ext uri="{FF2B5EF4-FFF2-40B4-BE49-F238E27FC236}">
                  <a16:creationId xmlns:a16="http://schemas.microsoft.com/office/drawing/2014/main" id="{F9E1074E-8D04-4EE5-9918-21AD0C21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5" name="Rectangle 2717">
              <a:extLst>
                <a:ext uri="{FF2B5EF4-FFF2-40B4-BE49-F238E27FC236}">
                  <a16:creationId xmlns:a16="http://schemas.microsoft.com/office/drawing/2014/main" id="{EB8728BC-1BC8-44C0-B04C-436FB866F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6" name="Freeform 2718">
              <a:extLst>
                <a:ext uri="{FF2B5EF4-FFF2-40B4-BE49-F238E27FC236}">
                  <a16:creationId xmlns:a16="http://schemas.microsoft.com/office/drawing/2014/main" id="{1A52CA91-DA93-4DC2-9754-2CD703598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7" name="Rectangle 2719">
              <a:extLst>
                <a:ext uri="{FF2B5EF4-FFF2-40B4-BE49-F238E27FC236}">
                  <a16:creationId xmlns:a16="http://schemas.microsoft.com/office/drawing/2014/main" id="{792F5BDC-D89F-423F-8744-6B0504219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8" name="Freeform 2720">
              <a:extLst>
                <a:ext uri="{FF2B5EF4-FFF2-40B4-BE49-F238E27FC236}">
                  <a16:creationId xmlns:a16="http://schemas.microsoft.com/office/drawing/2014/main" id="{E666C60F-EFFF-4F8C-B400-1286B6A43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9" name="Rectangle 2721">
              <a:extLst>
                <a:ext uri="{FF2B5EF4-FFF2-40B4-BE49-F238E27FC236}">
                  <a16:creationId xmlns:a16="http://schemas.microsoft.com/office/drawing/2014/main" id="{8416DEA8-6362-4AEA-9C75-D03A4DCBE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0" name="Freeform 2722">
              <a:extLst>
                <a:ext uri="{FF2B5EF4-FFF2-40B4-BE49-F238E27FC236}">
                  <a16:creationId xmlns:a16="http://schemas.microsoft.com/office/drawing/2014/main" id="{33521354-651B-4E8F-B234-86C87657F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1" name="Rectangle 2723">
              <a:extLst>
                <a:ext uri="{FF2B5EF4-FFF2-40B4-BE49-F238E27FC236}">
                  <a16:creationId xmlns:a16="http://schemas.microsoft.com/office/drawing/2014/main" id="{5ABC2C3A-4E1D-40FD-A1E1-7702B14EF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2" name="Freeform 2724">
              <a:extLst>
                <a:ext uri="{FF2B5EF4-FFF2-40B4-BE49-F238E27FC236}">
                  <a16:creationId xmlns:a16="http://schemas.microsoft.com/office/drawing/2014/main" id="{F3B8F04E-ACE5-4E96-AEAB-C956A174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3" name="Rectangle 2725">
              <a:extLst>
                <a:ext uri="{FF2B5EF4-FFF2-40B4-BE49-F238E27FC236}">
                  <a16:creationId xmlns:a16="http://schemas.microsoft.com/office/drawing/2014/main" id="{85907918-EED8-47C7-A0C5-433BBA495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4" name="Freeform 2726">
              <a:extLst>
                <a:ext uri="{FF2B5EF4-FFF2-40B4-BE49-F238E27FC236}">
                  <a16:creationId xmlns:a16="http://schemas.microsoft.com/office/drawing/2014/main" id="{43A69856-D450-46D0-9156-FD871E60E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5" name="Rectangle 2727">
              <a:extLst>
                <a:ext uri="{FF2B5EF4-FFF2-40B4-BE49-F238E27FC236}">
                  <a16:creationId xmlns:a16="http://schemas.microsoft.com/office/drawing/2014/main" id="{47425908-0944-4B15-A19E-131D5DA6C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6" name="Freeform 2728">
              <a:extLst>
                <a:ext uri="{FF2B5EF4-FFF2-40B4-BE49-F238E27FC236}">
                  <a16:creationId xmlns:a16="http://schemas.microsoft.com/office/drawing/2014/main" id="{7CC0084F-5F2E-4E02-8940-D5E15F9D8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7" name="Rectangle 2729">
              <a:extLst>
                <a:ext uri="{FF2B5EF4-FFF2-40B4-BE49-F238E27FC236}">
                  <a16:creationId xmlns:a16="http://schemas.microsoft.com/office/drawing/2014/main" id="{839D44A7-C8C3-4E82-8D36-005166AE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8" name="Freeform 2730">
              <a:extLst>
                <a:ext uri="{FF2B5EF4-FFF2-40B4-BE49-F238E27FC236}">
                  <a16:creationId xmlns:a16="http://schemas.microsoft.com/office/drawing/2014/main" id="{521C77DC-976B-40EA-AB92-CB4560B4E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9" name="Rectangle 2731">
              <a:extLst>
                <a:ext uri="{FF2B5EF4-FFF2-40B4-BE49-F238E27FC236}">
                  <a16:creationId xmlns:a16="http://schemas.microsoft.com/office/drawing/2014/main" id="{D0FB12BE-25E6-49B8-AB31-98F2D779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0" name="Freeform 2732">
              <a:extLst>
                <a:ext uri="{FF2B5EF4-FFF2-40B4-BE49-F238E27FC236}">
                  <a16:creationId xmlns:a16="http://schemas.microsoft.com/office/drawing/2014/main" id="{EB98AD8C-51CB-4BD3-AFF2-E1C88037E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1" name="Rectangle 2733">
              <a:extLst>
                <a:ext uri="{FF2B5EF4-FFF2-40B4-BE49-F238E27FC236}">
                  <a16:creationId xmlns:a16="http://schemas.microsoft.com/office/drawing/2014/main" id="{1C5018B1-B267-4335-83B6-EB3AA9176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2" name="Freeform 2734">
              <a:extLst>
                <a:ext uri="{FF2B5EF4-FFF2-40B4-BE49-F238E27FC236}">
                  <a16:creationId xmlns:a16="http://schemas.microsoft.com/office/drawing/2014/main" id="{D4F72C7B-46F0-4676-992A-643AB52F5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3" name="Rectangle 2735">
              <a:extLst>
                <a:ext uri="{FF2B5EF4-FFF2-40B4-BE49-F238E27FC236}">
                  <a16:creationId xmlns:a16="http://schemas.microsoft.com/office/drawing/2014/main" id="{076CEC77-AFD1-41DA-ACC7-D2885528D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4" name="Freeform 2736">
              <a:extLst>
                <a:ext uri="{FF2B5EF4-FFF2-40B4-BE49-F238E27FC236}">
                  <a16:creationId xmlns:a16="http://schemas.microsoft.com/office/drawing/2014/main" id="{7105E9AD-6AA3-4CD7-BA09-0C3B46F9E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5" name="Rectangle 2737">
              <a:extLst>
                <a:ext uri="{FF2B5EF4-FFF2-40B4-BE49-F238E27FC236}">
                  <a16:creationId xmlns:a16="http://schemas.microsoft.com/office/drawing/2014/main" id="{85BC7FF9-B2C5-4FCA-B05A-101797731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6" name="Freeform 2738">
              <a:extLst>
                <a:ext uri="{FF2B5EF4-FFF2-40B4-BE49-F238E27FC236}">
                  <a16:creationId xmlns:a16="http://schemas.microsoft.com/office/drawing/2014/main" id="{E1339F79-BA95-4665-9AFC-F67CEA91E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7" name="Rectangle 2739">
              <a:extLst>
                <a:ext uri="{FF2B5EF4-FFF2-40B4-BE49-F238E27FC236}">
                  <a16:creationId xmlns:a16="http://schemas.microsoft.com/office/drawing/2014/main" id="{690582C2-4110-436B-B888-36F2EE434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8" name="Freeform 2740">
              <a:extLst>
                <a:ext uri="{FF2B5EF4-FFF2-40B4-BE49-F238E27FC236}">
                  <a16:creationId xmlns:a16="http://schemas.microsoft.com/office/drawing/2014/main" id="{B57E828D-B753-4161-A0C2-EFF8AD103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9" name="Rectangle 2741">
              <a:extLst>
                <a:ext uri="{FF2B5EF4-FFF2-40B4-BE49-F238E27FC236}">
                  <a16:creationId xmlns:a16="http://schemas.microsoft.com/office/drawing/2014/main" id="{6E4754FB-8A57-41D0-AA1A-1A553F2AB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0" name="Freeform 2742">
              <a:extLst>
                <a:ext uri="{FF2B5EF4-FFF2-40B4-BE49-F238E27FC236}">
                  <a16:creationId xmlns:a16="http://schemas.microsoft.com/office/drawing/2014/main" id="{6E00D772-EECE-4CD8-A1CC-9EDC7450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1" name="Rectangle 2743">
              <a:extLst>
                <a:ext uri="{FF2B5EF4-FFF2-40B4-BE49-F238E27FC236}">
                  <a16:creationId xmlns:a16="http://schemas.microsoft.com/office/drawing/2014/main" id="{2F8A4AF9-59AA-45F8-ABC7-F2DDB5752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2" name="Freeform 2744">
              <a:extLst>
                <a:ext uri="{FF2B5EF4-FFF2-40B4-BE49-F238E27FC236}">
                  <a16:creationId xmlns:a16="http://schemas.microsoft.com/office/drawing/2014/main" id="{203F4744-C7CC-4251-AD0E-8339C4857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3" name="Rectangle 2745">
              <a:extLst>
                <a:ext uri="{FF2B5EF4-FFF2-40B4-BE49-F238E27FC236}">
                  <a16:creationId xmlns:a16="http://schemas.microsoft.com/office/drawing/2014/main" id="{F9A53372-09B3-46EA-B8E2-51272F66F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4" name="Freeform 2746">
              <a:extLst>
                <a:ext uri="{FF2B5EF4-FFF2-40B4-BE49-F238E27FC236}">
                  <a16:creationId xmlns:a16="http://schemas.microsoft.com/office/drawing/2014/main" id="{FD59B75F-9C4E-4B11-86A2-1EAE5E5E3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5" name="Rectangle 2747">
              <a:extLst>
                <a:ext uri="{FF2B5EF4-FFF2-40B4-BE49-F238E27FC236}">
                  <a16:creationId xmlns:a16="http://schemas.microsoft.com/office/drawing/2014/main" id="{7BE5B506-9822-4B6C-BE8F-26FC52847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6" name="Freeform 2748">
              <a:extLst>
                <a:ext uri="{FF2B5EF4-FFF2-40B4-BE49-F238E27FC236}">
                  <a16:creationId xmlns:a16="http://schemas.microsoft.com/office/drawing/2014/main" id="{F008AAD2-A3A0-4A0A-BFF6-87728CF0A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7" name="Rectangle 2749">
              <a:extLst>
                <a:ext uri="{FF2B5EF4-FFF2-40B4-BE49-F238E27FC236}">
                  <a16:creationId xmlns:a16="http://schemas.microsoft.com/office/drawing/2014/main" id="{6F49C46B-99A7-4875-9613-0923F253D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8" name="Freeform 2750">
              <a:extLst>
                <a:ext uri="{FF2B5EF4-FFF2-40B4-BE49-F238E27FC236}">
                  <a16:creationId xmlns:a16="http://schemas.microsoft.com/office/drawing/2014/main" id="{D1FE357A-AC11-442D-A6A6-40F8624F6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9" name="Rectangle 2751">
              <a:extLst>
                <a:ext uri="{FF2B5EF4-FFF2-40B4-BE49-F238E27FC236}">
                  <a16:creationId xmlns:a16="http://schemas.microsoft.com/office/drawing/2014/main" id="{A5FF6B51-75C4-4AA1-91C8-0D8068C2A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0" name="Freeform 2752">
              <a:extLst>
                <a:ext uri="{FF2B5EF4-FFF2-40B4-BE49-F238E27FC236}">
                  <a16:creationId xmlns:a16="http://schemas.microsoft.com/office/drawing/2014/main" id="{00192C19-41A0-4004-861C-E4D162A3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1" name="Rectangle 2753">
              <a:extLst>
                <a:ext uri="{FF2B5EF4-FFF2-40B4-BE49-F238E27FC236}">
                  <a16:creationId xmlns:a16="http://schemas.microsoft.com/office/drawing/2014/main" id="{BDEEA10C-4A74-47D2-977D-437B895B4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2" name="Freeform 2754">
              <a:extLst>
                <a:ext uri="{FF2B5EF4-FFF2-40B4-BE49-F238E27FC236}">
                  <a16:creationId xmlns:a16="http://schemas.microsoft.com/office/drawing/2014/main" id="{7A806D85-0ED0-4C03-864D-5C46B0F65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3" name="Rectangle 2755">
              <a:extLst>
                <a:ext uri="{FF2B5EF4-FFF2-40B4-BE49-F238E27FC236}">
                  <a16:creationId xmlns:a16="http://schemas.microsoft.com/office/drawing/2014/main" id="{34EB2004-A303-4C0D-A126-52DD0F399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4" name="Freeform 2756">
              <a:extLst>
                <a:ext uri="{FF2B5EF4-FFF2-40B4-BE49-F238E27FC236}">
                  <a16:creationId xmlns:a16="http://schemas.microsoft.com/office/drawing/2014/main" id="{349DC2F0-CF96-45FF-A9FA-56804D63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5" name="Rectangle 2757">
              <a:extLst>
                <a:ext uri="{FF2B5EF4-FFF2-40B4-BE49-F238E27FC236}">
                  <a16:creationId xmlns:a16="http://schemas.microsoft.com/office/drawing/2014/main" id="{7CDEE8F9-664F-45B1-903B-508858B7A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6" name="Freeform 2758">
              <a:extLst>
                <a:ext uri="{FF2B5EF4-FFF2-40B4-BE49-F238E27FC236}">
                  <a16:creationId xmlns:a16="http://schemas.microsoft.com/office/drawing/2014/main" id="{0D43CD89-9C3F-45C1-994D-7C8E4A0B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7" name="Rectangle 2759">
              <a:extLst>
                <a:ext uri="{FF2B5EF4-FFF2-40B4-BE49-F238E27FC236}">
                  <a16:creationId xmlns:a16="http://schemas.microsoft.com/office/drawing/2014/main" id="{D3297EEF-73ED-4962-83AF-9715C879B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8" name="Freeform 2760">
              <a:extLst>
                <a:ext uri="{FF2B5EF4-FFF2-40B4-BE49-F238E27FC236}">
                  <a16:creationId xmlns:a16="http://schemas.microsoft.com/office/drawing/2014/main" id="{0D963803-1F1E-40C8-8BF4-1CD5FDDDA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9" name="Rectangle 2761">
              <a:extLst>
                <a:ext uri="{FF2B5EF4-FFF2-40B4-BE49-F238E27FC236}">
                  <a16:creationId xmlns:a16="http://schemas.microsoft.com/office/drawing/2014/main" id="{05B5C711-C89C-4D62-BEC9-4F9714582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0" name="Freeform 2762">
              <a:extLst>
                <a:ext uri="{FF2B5EF4-FFF2-40B4-BE49-F238E27FC236}">
                  <a16:creationId xmlns:a16="http://schemas.microsoft.com/office/drawing/2014/main" id="{E947BFE7-43A8-4647-9665-A80C47847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1" name="Rectangle 2763">
              <a:extLst>
                <a:ext uri="{FF2B5EF4-FFF2-40B4-BE49-F238E27FC236}">
                  <a16:creationId xmlns:a16="http://schemas.microsoft.com/office/drawing/2014/main" id="{4B9500E0-7D52-47F2-AD28-86B686517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2" name="Freeform 2764">
              <a:extLst>
                <a:ext uri="{FF2B5EF4-FFF2-40B4-BE49-F238E27FC236}">
                  <a16:creationId xmlns:a16="http://schemas.microsoft.com/office/drawing/2014/main" id="{43CAE22C-4345-46AF-A688-4DC574C7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3" name="Rectangle 2765">
              <a:extLst>
                <a:ext uri="{FF2B5EF4-FFF2-40B4-BE49-F238E27FC236}">
                  <a16:creationId xmlns:a16="http://schemas.microsoft.com/office/drawing/2014/main" id="{7CD52A78-1B43-4D89-9959-97BF33E06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4" name="Freeform 2766">
              <a:extLst>
                <a:ext uri="{FF2B5EF4-FFF2-40B4-BE49-F238E27FC236}">
                  <a16:creationId xmlns:a16="http://schemas.microsoft.com/office/drawing/2014/main" id="{2516D534-789E-431C-9E68-128EDF658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5" name="Rectangle 2767">
              <a:extLst>
                <a:ext uri="{FF2B5EF4-FFF2-40B4-BE49-F238E27FC236}">
                  <a16:creationId xmlns:a16="http://schemas.microsoft.com/office/drawing/2014/main" id="{EEEC88DD-8F7D-45C8-B393-70B2F22B2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6" name="Freeform 2768">
              <a:extLst>
                <a:ext uri="{FF2B5EF4-FFF2-40B4-BE49-F238E27FC236}">
                  <a16:creationId xmlns:a16="http://schemas.microsoft.com/office/drawing/2014/main" id="{0DAB1088-5428-45F6-BE82-B0DD4DF56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7" name="Rectangle 2769">
              <a:extLst>
                <a:ext uri="{FF2B5EF4-FFF2-40B4-BE49-F238E27FC236}">
                  <a16:creationId xmlns:a16="http://schemas.microsoft.com/office/drawing/2014/main" id="{8087876E-9960-419A-A9BE-D2C175C13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8" name="Freeform 2770">
              <a:extLst>
                <a:ext uri="{FF2B5EF4-FFF2-40B4-BE49-F238E27FC236}">
                  <a16:creationId xmlns:a16="http://schemas.microsoft.com/office/drawing/2014/main" id="{ADF74A4A-749E-4D5D-A08A-FC3CDF12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9" name="Rectangle 2771">
              <a:extLst>
                <a:ext uri="{FF2B5EF4-FFF2-40B4-BE49-F238E27FC236}">
                  <a16:creationId xmlns:a16="http://schemas.microsoft.com/office/drawing/2014/main" id="{99D328EF-0389-4D62-9A17-DE54DC5A6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0" name="Freeform 2772">
              <a:extLst>
                <a:ext uri="{FF2B5EF4-FFF2-40B4-BE49-F238E27FC236}">
                  <a16:creationId xmlns:a16="http://schemas.microsoft.com/office/drawing/2014/main" id="{37FC87CD-01F0-4442-80EE-93F6ED8E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1" name="Rectangle 2773">
              <a:extLst>
                <a:ext uri="{FF2B5EF4-FFF2-40B4-BE49-F238E27FC236}">
                  <a16:creationId xmlns:a16="http://schemas.microsoft.com/office/drawing/2014/main" id="{DD3DDC94-EF5D-4C7F-8363-015CC441C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2" name="Freeform 2774">
              <a:extLst>
                <a:ext uri="{FF2B5EF4-FFF2-40B4-BE49-F238E27FC236}">
                  <a16:creationId xmlns:a16="http://schemas.microsoft.com/office/drawing/2014/main" id="{E9AB2456-008D-4546-BF7B-9AF135CF3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3" name="Rectangle 2775">
              <a:extLst>
                <a:ext uri="{FF2B5EF4-FFF2-40B4-BE49-F238E27FC236}">
                  <a16:creationId xmlns:a16="http://schemas.microsoft.com/office/drawing/2014/main" id="{49DD4C08-A8E3-49CC-A056-3A7171513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4" name="Freeform 2776">
              <a:extLst>
                <a:ext uri="{FF2B5EF4-FFF2-40B4-BE49-F238E27FC236}">
                  <a16:creationId xmlns:a16="http://schemas.microsoft.com/office/drawing/2014/main" id="{7A57BF08-51CA-4466-B36F-BD459146D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5" name="Rectangle 2777">
              <a:extLst>
                <a:ext uri="{FF2B5EF4-FFF2-40B4-BE49-F238E27FC236}">
                  <a16:creationId xmlns:a16="http://schemas.microsoft.com/office/drawing/2014/main" id="{1DF15658-59A9-47C9-99AC-7560C8834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6" name="Freeform 2778">
              <a:extLst>
                <a:ext uri="{FF2B5EF4-FFF2-40B4-BE49-F238E27FC236}">
                  <a16:creationId xmlns:a16="http://schemas.microsoft.com/office/drawing/2014/main" id="{92E17135-6206-4DB9-BB10-5C492186D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7" name="Rectangle 2779">
              <a:extLst>
                <a:ext uri="{FF2B5EF4-FFF2-40B4-BE49-F238E27FC236}">
                  <a16:creationId xmlns:a16="http://schemas.microsoft.com/office/drawing/2014/main" id="{E6C5FEF1-D64E-4583-B4BF-95EA0956D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8" name="Freeform 2780">
              <a:extLst>
                <a:ext uri="{FF2B5EF4-FFF2-40B4-BE49-F238E27FC236}">
                  <a16:creationId xmlns:a16="http://schemas.microsoft.com/office/drawing/2014/main" id="{C306DA74-E782-4CC4-B15F-6C49A723F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9" name="Rectangle 2781">
              <a:extLst>
                <a:ext uri="{FF2B5EF4-FFF2-40B4-BE49-F238E27FC236}">
                  <a16:creationId xmlns:a16="http://schemas.microsoft.com/office/drawing/2014/main" id="{AF461D21-9846-4CB4-B8B3-D8DC73FF6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0" name="Freeform 2782">
              <a:extLst>
                <a:ext uri="{FF2B5EF4-FFF2-40B4-BE49-F238E27FC236}">
                  <a16:creationId xmlns:a16="http://schemas.microsoft.com/office/drawing/2014/main" id="{6559C86A-5F3D-4F6D-BAEB-BBE408924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1" name="Rectangle 2783">
              <a:extLst>
                <a:ext uri="{FF2B5EF4-FFF2-40B4-BE49-F238E27FC236}">
                  <a16:creationId xmlns:a16="http://schemas.microsoft.com/office/drawing/2014/main" id="{8332EDBD-7CBF-4B7C-8A1E-3D8D38B26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2" name="Freeform 2784">
              <a:extLst>
                <a:ext uri="{FF2B5EF4-FFF2-40B4-BE49-F238E27FC236}">
                  <a16:creationId xmlns:a16="http://schemas.microsoft.com/office/drawing/2014/main" id="{25FF9AD8-D2AE-45A1-95B5-0C251E48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3" name="Rectangle 2785">
              <a:extLst>
                <a:ext uri="{FF2B5EF4-FFF2-40B4-BE49-F238E27FC236}">
                  <a16:creationId xmlns:a16="http://schemas.microsoft.com/office/drawing/2014/main" id="{6EF5DACD-8638-4382-924F-5D19749BD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4" name="Freeform 2786">
              <a:extLst>
                <a:ext uri="{FF2B5EF4-FFF2-40B4-BE49-F238E27FC236}">
                  <a16:creationId xmlns:a16="http://schemas.microsoft.com/office/drawing/2014/main" id="{5EE432D1-1629-47EB-BCA3-148955D71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5" name="Rectangle 2787">
              <a:extLst>
                <a:ext uri="{FF2B5EF4-FFF2-40B4-BE49-F238E27FC236}">
                  <a16:creationId xmlns:a16="http://schemas.microsoft.com/office/drawing/2014/main" id="{5A6E5675-125F-486F-9360-1459B537B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6" name="Freeform 2788">
              <a:extLst>
                <a:ext uri="{FF2B5EF4-FFF2-40B4-BE49-F238E27FC236}">
                  <a16:creationId xmlns:a16="http://schemas.microsoft.com/office/drawing/2014/main" id="{6875983E-C6E5-4761-A274-5CF751EF3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7" name="Rectangle 2789">
              <a:extLst>
                <a:ext uri="{FF2B5EF4-FFF2-40B4-BE49-F238E27FC236}">
                  <a16:creationId xmlns:a16="http://schemas.microsoft.com/office/drawing/2014/main" id="{B1A47E57-FC0D-4BFF-AF67-495427585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8" name="Freeform 2790">
              <a:extLst>
                <a:ext uri="{FF2B5EF4-FFF2-40B4-BE49-F238E27FC236}">
                  <a16:creationId xmlns:a16="http://schemas.microsoft.com/office/drawing/2014/main" id="{A002BDEB-4F79-43BF-B453-988B9851A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9" name="Rectangle 2791">
              <a:extLst>
                <a:ext uri="{FF2B5EF4-FFF2-40B4-BE49-F238E27FC236}">
                  <a16:creationId xmlns:a16="http://schemas.microsoft.com/office/drawing/2014/main" id="{4CAB4E9F-4BED-4E3C-98DB-1F3AA7500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0" name="Freeform 2792">
              <a:extLst>
                <a:ext uri="{FF2B5EF4-FFF2-40B4-BE49-F238E27FC236}">
                  <a16:creationId xmlns:a16="http://schemas.microsoft.com/office/drawing/2014/main" id="{C0E89190-B4DE-431E-B685-CE689EE79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1" name="Rectangle 2793">
              <a:extLst>
                <a:ext uri="{FF2B5EF4-FFF2-40B4-BE49-F238E27FC236}">
                  <a16:creationId xmlns:a16="http://schemas.microsoft.com/office/drawing/2014/main" id="{44BD992F-C268-4C5F-8232-B9DEEC12C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2" name="Freeform 2794">
              <a:extLst>
                <a:ext uri="{FF2B5EF4-FFF2-40B4-BE49-F238E27FC236}">
                  <a16:creationId xmlns:a16="http://schemas.microsoft.com/office/drawing/2014/main" id="{43B32AAF-D80C-4D4C-B791-25B3B86B1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3" name="Rectangle 2795">
              <a:extLst>
                <a:ext uri="{FF2B5EF4-FFF2-40B4-BE49-F238E27FC236}">
                  <a16:creationId xmlns:a16="http://schemas.microsoft.com/office/drawing/2014/main" id="{EE0CEA0C-77BD-41D9-A4CE-3CA56069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4" name="Freeform 2796">
              <a:extLst>
                <a:ext uri="{FF2B5EF4-FFF2-40B4-BE49-F238E27FC236}">
                  <a16:creationId xmlns:a16="http://schemas.microsoft.com/office/drawing/2014/main" id="{6A0C726C-B4AF-46F6-A265-874EB341D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5" name="Rectangle 2797">
              <a:extLst>
                <a:ext uri="{FF2B5EF4-FFF2-40B4-BE49-F238E27FC236}">
                  <a16:creationId xmlns:a16="http://schemas.microsoft.com/office/drawing/2014/main" id="{09630F11-8057-4C0D-89D7-4FC46DD4B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6" name="Freeform 2798">
              <a:extLst>
                <a:ext uri="{FF2B5EF4-FFF2-40B4-BE49-F238E27FC236}">
                  <a16:creationId xmlns:a16="http://schemas.microsoft.com/office/drawing/2014/main" id="{7F386BE9-71B4-4319-8B1F-657CC1519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7" name="Rectangle 2799">
              <a:extLst>
                <a:ext uri="{FF2B5EF4-FFF2-40B4-BE49-F238E27FC236}">
                  <a16:creationId xmlns:a16="http://schemas.microsoft.com/office/drawing/2014/main" id="{96AA6669-BE20-4AA5-87EF-94C386856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8" name="Freeform 2800">
              <a:extLst>
                <a:ext uri="{FF2B5EF4-FFF2-40B4-BE49-F238E27FC236}">
                  <a16:creationId xmlns:a16="http://schemas.microsoft.com/office/drawing/2014/main" id="{30A1B314-D776-4513-8B63-56B2A45AF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9" name="Rectangle 2801">
              <a:extLst>
                <a:ext uri="{FF2B5EF4-FFF2-40B4-BE49-F238E27FC236}">
                  <a16:creationId xmlns:a16="http://schemas.microsoft.com/office/drawing/2014/main" id="{E2DC0A10-D78E-48FF-BEA3-9C5A35723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0" name="Freeform 2802">
              <a:extLst>
                <a:ext uri="{FF2B5EF4-FFF2-40B4-BE49-F238E27FC236}">
                  <a16:creationId xmlns:a16="http://schemas.microsoft.com/office/drawing/2014/main" id="{D5837DF1-E807-4C68-BC0A-E76402798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1" name="Rectangle 2803">
              <a:extLst>
                <a:ext uri="{FF2B5EF4-FFF2-40B4-BE49-F238E27FC236}">
                  <a16:creationId xmlns:a16="http://schemas.microsoft.com/office/drawing/2014/main" id="{FAED5FB5-6C6E-49CD-B00F-E35C26FFD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2" name="Freeform 2804">
              <a:extLst>
                <a:ext uri="{FF2B5EF4-FFF2-40B4-BE49-F238E27FC236}">
                  <a16:creationId xmlns:a16="http://schemas.microsoft.com/office/drawing/2014/main" id="{7584CB90-B2F6-4C9F-BAEC-D7411EA6F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3" name="Rectangle 2805">
              <a:extLst>
                <a:ext uri="{FF2B5EF4-FFF2-40B4-BE49-F238E27FC236}">
                  <a16:creationId xmlns:a16="http://schemas.microsoft.com/office/drawing/2014/main" id="{8280E32D-23E8-44C7-A8BE-715FD098D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4" name="Freeform 2806">
              <a:extLst>
                <a:ext uri="{FF2B5EF4-FFF2-40B4-BE49-F238E27FC236}">
                  <a16:creationId xmlns:a16="http://schemas.microsoft.com/office/drawing/2014/main" id="{A8143A4E-F9D8-4571-A6F2-0D5A046D9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5" name="Rectangle 2807">
              <a:extLst>
                <a:ext uri="{FF2B5EF4-FFF2-40B4-BE49-F238E27FC236}">
                  <a16:creationId xmlns:a16="http://schemas.microsoft.com/office/drawing/2014/main" id="{52906C36-2C4E-4853-85C4-5588D54A5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6" name="Freeform 2808">
              <a:extLst>
                <a:ext uri="{FF2B5EF4-FFF2-40B4-BE49-F238E27FC236}">
                  <a16:creationId xmlns:a16="http://schemas.microsoft.com/office/drawing/2014/main" id="{C8600257-88ED-4BA1-99E5-D7AD5AD32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7" name="Rectangle 2809">
              <a:extLst>
                <a:ext uri="{FF2B5EF4-FFF2-40B4-BE49-F238E27FC236}">
                  <a16:creationId xmlns:a16="http://schemas.microsoft.com/office/drawing/2014/main" id="{294F845D-53BA-4B7B-87EA-21DE6D3B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8" name="Freeform 2810">
              <a:extLst>
                <a:ext uri="{FF2B5EF4-FFF2-40B4-BE49-F238E27FC236}">
                  <a16:creationId xmlns:a16="http://schemas.microsoft.com/office/drawing/2014/main" id="{0630F156-BE1E-4615-8A7A-6D2DC818D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9" name="Rectangle 2811">
              <a:extLst>
                <a:ext uri="{FF2B5EF4-FFF2-40B4-BE49-F238E27FC236}">
                  <a16:creationId xmlns:a16="http://schemas.microsoft.com/office/drawing/2014/main" id="{6BE2E331-FC4D-40F1-8028-6C9D3A7A8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0" name="Freeform 2812">
              <a:extLst>
                <a:ext uri="{FF2B5EF4-FFF2-40B4-BE49-F238E27FC236}">
                  <a16:creationId xmlns:a16="http://schemas.microsoft.com/office/drawing/2014/main" id="{FB0C2F36-751A-4518-9152-31165DD33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1" name="Rectangle 2813">
              <a:extLst>
                <a:ext uri="{FF2B5EF4-FFF2-40B4-BE49-F238E27FC236}">
                  <a16:creationId xmlns:a16="http://schemas.microsoft.com/office/drawing/2014/main" id="{7034B7B3-4C27-48FF-B54B-ED2B0673F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2" name="Freeform 2814">
              <a:extLst>
                <a:ext uri="{FF2B5EF4-FFF2-40B4-BE49-F238E27FC236}">
                  <a16:creationId xmlns:a16="http://schemas.microsoft.com/office/drawing/2014/main" id="{10409A22-522B-4548-B42C-1BA408A64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3" name="Rectangle 2815">
              <a:extLst>
                <a:ext uri="{FF2B5EF4-FFF2-40B4-BE49-F238E27FC236}">
                  <a16:creationId xmlns:a16="http://schemas.microsoft.com/office/drawing/2014/main" id="{12126708-254F-4D29-A424-9D43D13AA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4" name="Freeform 2816">
              <a:extLst>
                <a:ext uri="{FF2B5EF4-FFF2-40B4-BE49-F238E27FC236}">
                  <a16:creationId xmlns:a16="http://schemas.microsoft.com/office/drawing/2014/main" id="{BD145086-396E-4E56-B048-D59AA619A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5" name="Rectangle 2817">
              <a:extLst>
                <a:ext uri="{FF2B5EF4-FFF2-40B4-BE49-F238E27FC236}">
                  <a16:creationId xmlns:a16="http://schemas.microsoft.com/office/drawing/2014/main" id="{E18BC5AD-327E-47C1-88BE-41B76A52D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9" name="Group 3019">
            <a:extLst>
              <a:ext uri="{FF2B5EF4-FFF2-40B4-BE49-F238E27FC236}">
                <a16:creationId xmlns:a16="http://schemas.microsoft.com/office/drawing/2014/main" id="{EE8990A0-48AF-4138-839F-E7AFB0592C3C}"/>
              </a:ext>
            </a:extLst>
          </p:cNvPr>
          <p:cNvGrpSpPr>
            <a:grpSpLocks/>
          </p:cNvGrpSpPr>
          <p:nvPr/>
        </p:nvGrpSpPr>
        <p:grpSpPr bwMode="auto">
          <a:xfrm>
            <a:off x="1243013" y="3940175"/>
            <a:ext cx="7938" cy="4763"/>
            <a:chOff x="783" y="2482"/>
            <a:chExt cx="5" cy="3"/>
          </a:xfrm>
        </p:grpSpPr>
        <p:sp>
          <p:nvSpPr>
            <p:cNvPr id="2546" name="Freeform 2819">
              <a:extLst>
                <a:ext uri="{FF2B5EF4-FFF2-40B4-BE49-F238E27FC236}">
                  <a16:creationId xmlns:a16="http://schemas.microsoft.com/office/drawing/2014/main" id="{7E7EC392-9096-4502-8508-877579ECA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7" name="Rectangle 2820">
              <a:extLst>
                <a:ext uri="{FF2B5EF4-FFF2-40B4-BE49-F238E27FC236}">
                  <a16:creationId xmlns:a16="http://schemas.microsoft.com/office/drawing/2014/main" id="{013B0CFF-332C-49DC-9056-BC624781F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8" name="Freeform 2821">
              <a:extLst>
                <a:ext uri="{FF2B5EF4-FFF2-40B4-BE49-F238E27FC236}">
                  <a16:creationId xmlns:a16="http://schemas.microsoft.com/office/drawing/2014/main" id="{8EB005ED-BA83-4DBC-AFD3-18C0BE1C4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9" name="Rectangle 2822">
              <a:extLst>
                <a:ext uri="{FF2B5EF4-FFF2-40B4-BE49-F238E27FC236}">
                  <a16:creationId xmlns:a16="http://schemas.microsoft.com/office/drawing/2014/main" id="{E0462631-2920-4126-AAB2-DA2A210F9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0" name="Freeform 2823">
              <a:extLst>
                <a:ext uri="{FF2B5EF4-FFF2-40B4-BE49-F238E27FC236}">
                  <a16:creationId xmlns:a16="http://schemas.microsoft.com/office/drawing/2014/main" id="{8C7F61F3-3FFE-4A4F-B867-6F51062D6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1" name="Rectangle 2824">
              <a:extLst>
                <a:ext uri="{FF2B5EF4-FFF2-40B4-BE49-F238E27FC236}">
                  <a16:creationId xmlns:a16="http://schemas.microsoft.com/office/drawing/2014/main" id="{4795D27F-61AF-49BD-96E2-BA312E26D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2" name="Freeform 2825">
              <a:extLst>
                <a:ext uri="{FF2B5EF4-FFF2-40B4-BE49-F238E27FC236}">
                  <a16:creationId xmlns:a16="http://schemas.microsoft.com/office/drawing/2014/main" id="{4E45A43D-4EDE-438D-A792-065910D2A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3" name="Rectangle 2826">
              <a:extLst>
                <a:ext uri="{FF2B5EF4-FFF2-40B4-BE49-F238E27FC236}">
                  <a16:creationId xmlns:a16="http://schemas.microsoft.com/office/drawing/2014/main" id="{08DCB08D-C12D-433A-BA60-353A7C355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4" name="Freeform 2827">
              <a:extLst>
                <a:ext uri="{FF2B5EF4-FFF2-40B4-BE49-F238E27FC236}">
                  <a16:creationId xmlns:a16="http://schemas.microsoft.com/office/drawing/2014/main" id="{ABD175DD-A1B2-4BDF-89CE-79DCED80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5" name="Rectangle 2828">
              <a:extLst>
                <a:ext uri="{FF2B5EF4-FFF2-40B4-BE49-F238E27FC236}">
                  <a16:creationId xmlns:a16="http://schemas.microsoft.com/office/drawing/2014/main" id="{9CD486AC-7020-4554-8BF3-2F0986322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6" name="Freeform 2829">
              <a:extLst>
                <a:ext uri="{FF2B5EF4-FFF2-40B4-BE49-F238E27FC236}">
                  <a16:creationId xmlns:a16="http://schemas.microsoft.com/office/drawing/2014/main" id="{2675AFA2-D0E1-4CE8-A82F-46CA75AA8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7" name="Rectangle 2830">
              <a:extLst>
                <a:ext uri="{FF2B5EF4-FFF2-40B4-BE49-F238E27FC236}">
                  <a16:creationId xmlns:a16="http://schemas.microsoft.com/office/drawing/2014/main" id="{79915AB8-1FB7-482A-ADF9-0444D9699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8" name="Freeform 2831">
              <a:extLst>
                <a:ext uri="{FF2B5EF4-FFF2-40B4-BE49-F238E27FC236}">
                  <a16:creationId xmlns:a16="http://schemas.microsoft.com/office/drawing/2014/main" id="{A571EFA9-4ED3-4461-AB8D-036CB994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9" name="Rectangle 2832">
              <a:extLst>
                <a:ext uri="{FF2B5EF4-FFF2-40B4-BE49-F238E27FC236}">
                  <a16:creationId xmlns:a16="http://schemas.microsoft.com/office/drawing/2014/main" id="{9D6B1993-274A-48A4-8A86-52574B6C3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0" name="Freeform 2833">
              <a:extLst>
                <a:ext uri="{FF2B5EF4-FFF2-40B4-BE49-F238E27FC236}">
                  <a16:creationId xmlns:a16="http://schemas.microsoft.com/office/drawing/2014/main" id="{263CAC36-BE44-469F-8857-ABB45EA6B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1" name="Rectangle 2834">
              <a:extLst>
                <a:ext uri="{FF2B5EF4-FFF2-40B4-BE49-F238E27FC236}">
                  <a16:creationId xmlns:a16="http://schemas.microsoft.com/office/drawing/2014/main" id="{AD9E2F8A-7170-4269-9476-7EA7AFD50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2" name="Freeform 2835">
              <a:extLst>
                <a:ext uri="{FF2B5EF4-FFF2-40B4-BE49-F238E27FC236}">
                  <a16:creationId xmlns:a16="http://schemas.microsoft.com/office/drawing/2014/main" id="{6A89A1D9-E988-4851-96FF-11C38BBCA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3" name="Rectangle 2836">
              <a:extLst>
                <a:ext uri="{FF2B5EF4-FFF2-40B4-BE49-F238E27FC236}">
                  <a16:creationId xmlns:a16="http://schemas.microsoft.com/office/drawing/2014/main" id="{7D19598A-0654-4F3A-8E17-02CB50E2A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4" name="Freeform 2837">
              <a:extLst>
                <a:ext uri="{FF2B5EF4-FFF2-40B4-BE49-F238E27FC236}">
                  <a16:creationId xmlns:a16="http://schemas.microsoft.com/office/drawing/2014/main" id="{44EF5E05-2E78-44FA-BBF9-96047B402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5" name="Rectangle 2838">
              <a:extLst>
                <a:ext uri="{FF2B5EF4-FFF2-40B4-BE49-F238E27FC236}">
                  <a16:creationId xmlns:a16="http://schemas.microsoft.com/office/drawing/2014/main" id="{0B076CCB-8568-4782-AED9-C62025F47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6" name="Freeform 2839">
              <a:extLst>
                <a:ext uri="{FF2B5EF4-FFF2-40B4-BE49-F238E27FC236}">
                  <a16:creationId xmlns:a16="http://schemas.microsoft.com/office/drawing/2014/main" id="{EAF5762E-A5B5-4EC7-A8DF-7F853DA9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7" name="Rectangle 2840">
              <a:extLst>
                <a:ext uri="{FF2B5EF4-FFF2-40B4-BE49-F238E27FC236}">
                  <a16:creationId xmlns:a16="http://schemas.microsoft.com/office/drawing/2014/main" id="{3C5858EA-A4E7-48D1-8F29-C9E5D84C3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8" name="Freeform 2841">
              <a:extLst>
                <a:ext uri="{FF2B5EF4-FFF2-40B4-BE49-F238E27FC236}">
                  <a16:creationId xmlns:a16="http://schemas.microsoft.com/office/drawing/2014/main" id="{F3603C77-AC3D-4456-A99D-627553F47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9" name="Rectangle 2842">
              <a:extLst>
                <a:ext uri="{FF2B5EF4-FFF2-40B4-BE49-F238E27FC236}">
                  <a16:creationId xmlns:a16="http://schemas.microsoft.com/office/drawing/2014/main" id="{D1F92E4F-1D7E-402D-99AD-47CB7BE0C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0" name="Freeform 2843">
              <a:extLst>
                <a:ext uri="{FF2B5EF4-FFF2-40B4-BE49-F238E27FC236}">
                  <a16:creationId xmlns:a16="http://schemas.microsoft.com/office/drawing/2014/main" id="{D79579E3-2CF6-4BED-A0C7-75A7D822B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1" name="Rectangle 2844">
              <a:extLst>
                <a:ext uri="{FF2B5EF4-FFF2-40B4-BE49-F238E27FC236}">
                  <a16:creationId xmlns:a16="http://schemas.microsoft.com/office/drawing/2014/main" id="{8558F874-8201-4C50-A276-CDB440AF6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2" name="Freeform 2845">
              <a:extLst>
                <a:ext uri="{FF2B5EF4-FFF2-40B4-BE49-F238E27FC236}">
                  <a16:creationId xmlns:a16="http://schemas.microsoft.com/office/drawing/2014/main" id="{5F1B2ECD-956F-40B4-AC33-00C5414A4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3" name="Rectangle 2846">
              <a:extLst>
                <a:ext uri="{FF2B5EF4-FFF2-40B4-BE49-F238E27FC236}">
                  <a16:creationId xmlns:a16="http://schemas.microsoft.com/office/drawing/2014/main" id="{E4515C2D-B4A1-4C29-8158-A4B68FEF1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4" name="Freeform 2847">
              <a:extLst>
                <a:ext uri="{FF2B5EF4-FFF2-40B4-BE49-F238E27FC236}">
                  <a16:creationId xmlns:a16="http://schemas.microsoft.com/office/drawing/2014/main" id="{CF737A40-7223-4C86-A2B1-7FFDC6352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5" name="Rectangle 2848">
              <a:extLst>
                <a:ext uri="{FF2B5EF4-FFF2-40B4-BE49-F238E27FC236}">
                  <a16:creationId xmlns:a16="http://schemas.microsoft.com/office/drawing/2014/main" id="{8FDDCA3D-8565-490E-8087-856D737E4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6" name="Freeform 2849">
              <a:extLst>
                <a:ext uri="{FF2B5EF4-FFF2-40B4-BE49-F238E27FC236}">
                  <a16:creationId xmlns:a16="http://schemas.microsoft.com/office/drawing/2014/main" id="{83F676D0-E181-4C24-A8B7-D35AD83BE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7" name="Rectangle 2850">
              <a:extLst>
                <a:ext uri="{FF2B5EF4-FFF2-40B4-BE49-F238E27FC236}">
                  <a16:creationId xmlns:a16="http://schemas.microsoft.com/office/drawing/2014/main" id="{DB17DDAF-6717-4FC3-A61E-E078A9FBE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8" name="Freeform 2851">
              <a:extLst>
                <a:ext uri="{FF2B5EF4-FFF2-40B4-BE49-F238E27FC236}">
                  <a16:creationId xmlns:a16="http://schemas.microsoft.com/office/drawing/2014/main" id="{F833289A-8D82-4FC6-8F9C-6C5A86AD8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9" name="Rectangle 2852">
              <a:extLst>
                <a:ext uri="{FF2B5EF4-FFF2-40B4-BE49-F238E27FC236}">
                  <a16:creationId xmlns:a16="http://schemas.microsoft.com/office/drawing/2014/main" id="{64A6E8AF-9E41-4129-9D0F-FA9DAAD04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0" name="Freeform 2853">
              <a:extLst>
                <a:ext uri="{FF2B5EF4-FFF2-40B4-BE49-F238E27FC236}">
                  <a16:creationId xmlns:a16="http://schemas.microsoft.com/office/drawing/2014/main" id="{1DA7532D-71E3-4E6F-A7FC-B2FAF4FCB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1" name="Rectangle 2854">
              <a:extLst>
                <a:ext uri="{FF2B5EF4-FFF2-40B4-BE49-F238E27FC236}">
                  <a16:creationId xmlns:a16="http://schemas.microsoft.com/office/drawing/2014/main" id="{2037A596-D06E-4B4F-8E19-0506A76D0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2" name="Freeform 2855">
              <a:extLst>
                <a:ext uri="{FF2B5EF4-FFF2-40B4-BE49-F238E27FC236}">
                  <a16:creationId xmlns:a16="http://schemas.microsoft.com/office/drawing/2014/main" id="{0526B67F-F29D-475D-9B6D-EBCACB17E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3" name="Rectangle 2856">
              <a:extLst>
                <a:ext uri="{FF2B5EF4-FFF2-40B4-BE49-F238E27FC236}">
                  <a16:creationId xmlns:a16="http://schemas.microsoft.com/office/drawing/2014/main" id="{952AF204-C9E4-423C-8D5E-3EA2D9F23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4" name="Freeform 2857">
              <a:extLst>
                <a:ext uri="{FF2B5EF4-FFF2-40B4-BE49-F238E27FC236}">
                  <a16:creationId xmlns:a16="http://schemas.microsoft.com/office/drawing/2014/main" id="{4C0E444E-7A8E-4132-889A-0EEB880BF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5" name="Rectangle 2858">
              <a:extLst>
                <a:ext uri="{FF2B5EF4-FFF2-40B4-BE49-F238E27FC236}">
                  <a16:creationId xmlns:a16="http://schemas.microsoft.com/office/drawing/2014/main" id="{DA18F7B8-ECD5-4C72-89B5-2065E953F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6" name="Freeform 2859">
              <a:extLst>
                <a:ext uri="{FF2B5EF4-FFF2-40B4-BE49-F238E27FC236}">
                  <a16:creationId xmlns:a16="http://schemas.microsoft.com/office/drawing/2014/main" id="{05020BC9-6703-445D-B880-B08C5B636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7" name="Rectangle 2860">
              <a:extLst>
                <a:ext uri="{FF2B5EF4-FFF2-40B4-BE49-F238E27FC236}">
                  <a16:creationId xmlns:a16="http://schemas.microsoft.com/office/drawing/2014/main" id="{069CA110-7528-4DB0-AAEC-8EBBD823B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8" name="Freeform 2861">
              <a:extLst>
                <a:ext uri="{FF2B5EF4-FFF2-40B4-BE49-F238E27FC236}">
                  <a16:creationId xmlns:a16="http://schemas.microsoft.com/office/drawing/2014/main" id="{CB014BB7-7F2B-4A09-81CE-7A1C9931D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9" name="Rectangle 2862">
              <a:extLst>
                <a:ext uri="{FF2B5EF4-FFF2-40B4-BE49-F238E27FC236}">
                  <a16:creationId xmlns:a16="http://schemas.microsoft.com/office/drawing/2014/main" id="{FC0BDD52-A2D8-4A64-8A1F-405C4018F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0" name="Freeform 2863">
              <a:extLst>
                <a:ext uri="{FF2B5EF4-FFF2-40B4-BE49-F238E27FC236}">
                  <a16:creationId xmlns:a16="http://schemas.microsoft.com/office/drawing/2014/main" id="{00081FE7-1DF4-4398-80F1-9463CDCE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1" name="Rectangle 2864">
              <a:extLst>
                <a:ext uri="{FF2B5EF4-FFF2-40B4-BE49-F238E27FC236}">
                  <a16:creationId xmlns:a16="http://schemas.microsoft.com/office/drawing/2014/main" id="{052AF688-4CF8-4FA3-990F-376169BFF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2" name="Freeform 2865">
              <a:extLst>
                <a:ext uri="{FF2B5EF4-FFF2-40B4-BE49-F238E27FC236}">
                  <a16:creationId xmlns:a16="http://schemas.microsoft.com/office/drawing/2014/main" id="{4148DFAD-F5A5-4378-88CB-DC0640EF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3" name="Rectangle 2866">
              <a:extLst>
                <a:ext uri="{FF2B5EF4-FFF2-40B4-BE49-F238E27FC236}">
                  <a16:creationId xmlns:a16="http://schemas.microsoft.com/office/drawing/2014/main" id="{C8FBF7B2-3268-48BD-A0AE-1237C02B7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4" name="Freeform 2867">
              <a:extLst>
                <a:ext uri="{FF2B5EF4-FFF2-40B4-BE49-F238E27FC236}">
                  <a16:creationId xmlns:a16="http://schemas.microsoft.com/office/drawing/2014/main" id="{B909FAC2-F1B1-4261-8CB2-695C0FC28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5" name="Rectangle 2868">
              <a:extLst>
                <a:ext uri="{FF2B5EF4-FFF2-40B4-BE49-F238E27FC236}">
                  <a16:creationId xmlns:a16="http://schemas.microsoft.com/office/drawing/2014/main" id="{A14A9783-9B8E-405F-A329-526AF5893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6" name="Freeform 2869">
              <a:extLst>
                <a:ext uri="{FF2B5EF4-FFF2-40B4-BE49-F238E27FC236}">
                  <a16:creationId xmlns:a16="http://schemas.microsoft.com/office/drawing/2014/main" id="{B980595B-EB8D-40C0-940E-C7CD4C7E4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7" name="Rectangle 2870">
              <a:extLst>
                <a:ext uri="{FF2B5EF4-FFF2-40B4-BE49-F238E27FC236}">
                  <a16:creationId xmlns:a16="http://schemas.microsoft.com/office/drawing/2014/main" id="{931855FB-A728-4931-B46C-C901EEDC1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8" name="Freeform 2871">
              <a:extLst>
                <a:ext uri="{FF2B5EF4-FFF2-40B4-BE49-F238E27FC236}">
                  <a16:creationId xmlns:a16="http://schemas.microsoft.com/office/drawing/2014/main" id="{5CA45BFD-1326-4438-A7FF-21B44DCC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9" name="Rectangle 2872">
              <a:extLst>
                <a:ext uri="{FF2B5EF4-FFF2-40B4-BE49-F238E27FC236}">
                  <a16:creationId xmlns:a16="http://schemas.microsoft.com/office/drawing/2014/main" id="{E74AD6A1-2895-4B54-A4C1-A79478492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0" name="Freeform 2873">
              <a:extLst>
                <a:ext uri="{FF2B5EF4-FFF2-40B4-BE49-F238E27FC236}">
                  <a16:creationId xmlns:a16="http://schemas.microsoft.com/office/drawing/2014/main" id="{E4746AFE-3B4E-47DA-B226-9B9540F66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1" name="Rectangle 2874">
              <a:extLst>
                <a:ext uri="{FF2B5EF4-FFF2-40B4-BE49-F238E27FC236}">
                  <a16:creationId xmlns:a16="http://schemas.microsoft.com/office/drawing/2014/main" id="{AD0C5161-C4D7-4DCF-9225-7162D5FEF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2" name="Freeform 2875">
              <a:extLst>
                <a:ext uri="{FF2B5EF4-FFF2-40B4-BE49-F238E27FC236}">
                  <a16:creationId xmlns:a16="http://schemas.microsoft.com/office/drawing/2014/main" id="{6308E05A-6F4E-4B07-8648-2843F54DC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3" name="Rectangle 2876">
              <a:extLst>
                <a:ext uri="{FF2B5EF4-FFF2-40B4-BE49-F238E27FC236}">
                  <a16:creationId xmlns:a16="http://schemas.microsoft.com/office/drawing/2014/main" id="{191D0410-C3FB-408E-928E-E0B806790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4" name="Freeform 2877">
              <a:extLst>
                <a:ext uri="{FF2B5EF4-FFF2-40B4-BE49-F238E27FC236}">
                  <a16:creationId xmlns:a16="http://schemas.microsoft.com/office/drawing/2014/main" id="{40F3CC4A-1523-475F-9C0A-91B448B30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5" name="Rectangle 2878">
              <a:extLst>
                <a:ext uri="{FF2B5EF4-FFF2-40B4-BE49-F238E27FC236}">
                  <a16:creationId xmlns:a16="http://schemas.microsoft.com/office/drawing/2014/main" id="{074B9084-F2D9-4450-AF29-C8AA7FB3C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6" name="Freeform 2879">
              <a:extLst>
                <a:ext uri="{FF2B5EF4-FFF2-40B4-BE49-F238E27FC236}">
                  <a16:creationId xmlns:a16="http://schemas.microsoft.com/office/drawing/2014/main" id="{174D3411-DD9E-495A-9CE5-330C06AC9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7" name="Rectangle 2880">
              <a:extLst>
                <a:ext uri="{FF2B5EF4-FFF2-40B4-BE49-F238E27FC236}">
                  <a16:creationId xmlns:a16="http://schemas.microsoft.com/office/drawing/2014/main" id="{C7C2E17F-7779-4174-A009-FEA2A71F6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8" name="Freeform 2881">
              <a:extLst>
                <a:ext uri="{FF2B5EF4-FFF2-40B4-BE49-F238E27FC236}">
                  <a16:creationId xmlns:a16="http://schemas.microsoft.com/office/drawing/2014/main" id="{11327A4D-3F95-410C-9874-4F10A7099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9" name="Rectangle 2882">
              <a:extLst>
                <a:ext uri="{FF2B5EF4-FFF2-40B4-BE49-F238E27FC236}">
                  <a16:creationId xmlns:a16="http://schemas.microsoft.com/office/drawing/2014/main" id="{387862BB-3460-48F3-8A54-E60E5541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0" name="Freeform 2883">
              <a:extLst>
                <a:ext uri="{FF2B5EF4-FFF2-40B4-BE49-F238E27FC236}">
                  <a16:creationId xmlns:a16="http://schemas.microsoft.com/office/drawing/2014/main" id="{BCF93B58-5B98-453B-BF89-638E86520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1" name="Rectangle 2884">
              <a:extLst>
                <a:ext uri="{FF2B5EF4-FFF2-40B4-BE49-F238E27FC236}">
                  <a16:creationId xmlns:a16="http://schemas.microsoft.com/office/drawing/2014/main" id="{57E6F4DD-3A48-4587-9C28-6AB9FF177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2" name="Freeform 2885">
              <a:extLst>
                <a:ext uri="{FF2B5EF4-FFF2-40B4-BE49-F238E27FC236}">
                  <a16:creationId xmlns:a16="http://schemas.microsoft.com/office/drawing/2014/main" id="{526ABF87-FE63-456A-9A88-E656B1B5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3" name="Rectangle 2886">
              <a:extLst>
                <a:ext uri="{FF2B5EF4-FFF2-40B4-BE49-F238E27FC236}">
                  <a16:creationId xmlns:a16="http://schemas.microsoft.com/office/drawing/2014/main" id="{E03B7A87-8AF5-4553-9B6C-D8B0469A4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4" name="Freeform 2887">
              <a:extLst>
                <a:ext uri="{FF2B5EF4-FFF2-40B4-BE49-F238E27FC236}">
                  <a16:creationId xmlns:a16="http://schemas.microsoft.com/office/drawing/2014/main" id="{694956B7-BEB3-4CDB-A277-369272879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5" name="Rectangle 2888">
              <a:extLst>
                <a:ext uri="{FF2B5EF4-FFF2-40B4-BE49-F238E27FC236}">
                  <a16:creationId xmlns:a16="http://schemas.microsoft.com/office/drawing/2014/main" id="{453AAE70-08C7-4880-BC8D-423C7100F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6" name="Freeform 2889">
              <a:extLst>
                <a:ext uri="{FF2B5EF4-FFF2-40B4-BE49-F238E27FC236}">
                  <a16:creationId xmlns:a16="http://schemas.microsoft.com/office/drawing/2014/main" id="{DB0A4F72-CE5B-4690-9B7A-862CD4203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7" name="Rectangle 2890">
              <a:extLst>
                <a:ext uri="{FF2B5EF4-FFF2-40B4-BE49-F238E27FC236}">
                  <a16:creationId xmlns:a16="http://schemas.microsoft.com/office/drawing/2014/main" id="{0C550061-3D54-4D9D-BBE9-FF5CC1995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8" name="Freeform 2891">
              <a:extLst>
                <a:ext uri="{FF2B5EF4-FFF2-40B4-BE49-F238E27FC236}">
                  <a16:creationId xmlns:a16="http://schemas.microsoft.com/office/drawing/2014/main" id="{CD76DD39-B8B4-46BD-98BE-62941047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9" name="Rectangle 2892">
              <a:extLst>
                <a:ext uri="{FF2B5EF4-FFF2-40B4-BE49-F238E27FC236}">
                  <a16:creationId xmlns:a16="http://schemas.microsoft.com/office/drawing/2014/main" id="{801ABF9C-0CAD-4E56-A010-776416570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0" name="Freeform 2893">
              <a:extLst>
                <a:ext uri="{FF2B5EF4-FFF2-40B4-BE49-F238E27FC236}">
                  <a16:creationId xmlns:a16="http://schemas.microsoft.com/office/drawing/2014/main" id="{CF5A4B88-43AB-4746-A9A8-CE3F05468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1" name="Rectangle 2894">
              <a:extLst>
                <a:ext uri="{FF2B5EF4-FFF2-40B4-BE49-F238E27FC236}">
                  <a16:creationId xmlns:a16="http://schemas.microsoft.com/office/drawing/2014/main" id="{4299D5B7-68D4-4469-AC9A-3E6CAFC1D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2" name="Freeform 2895">
              <a:extLst>
                <a:ext uri="{FF2B5EF4-FFF2-40B4-BE49-F238E27FC236}">
                  <a16:creationId xmlns:a16="http://schemas.microsoft.com/office/drawing/2014/main" id="{15AEEC78-AB68-4C8C-8D0B-78CAA3C38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3" name="Rectangle 2896">
              <a:extLst>
                <a:ext uri="{FF2B5EF4-FFF2-40B4-BE49-F238E27FC236}">
                  <a16:creationId xmlns:a16="http://schemas.microsoft.com/office/drawing/2014/main" id="{3F9A18A3-9A3B-44FC-A87F-7260F1105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4" name="Freeform 2897">
              <a:extLst>
                <a:ext uri="{FF2B5EF4-FFF2-40B4-BE49-F238E27FC236}">
                  <a16:creationId xmlns:a16="http://schemas.microsoft.com/office/drawing/2014/main" id="{8630CD97-7E39-477B-ACF8-A941870C4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5" name="Rectangle 2898">
              <a:extLst>
                <a:ext uri="{FF2B5EF4-FFF2-40B4-BE49-F238E27FC236}">
                  <a16:creationId xmlns:a16="http://schemas.microsoft.com/office/drawing/2014/main" id="{517942D2-B4C1-49C3-AD74-CD4D46AE1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6" name="Freeform 2899">
              <a:extLst>
                <a:ext uri="{FF2B5EF4-FFF2-40B4-BE49-F238E27FC236}">
                  <a16:creationId xmlns:a16="http://schemas.microsoft.com/office/drawing/2014/main" id="{DA976C3E-6E05-4D99-8040-165798908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7" name="Rectangle 2900">
              <a:extLst>
                <a:ext uri="{FF2B5EF4-FFF2-40B4-BE49-F238E27FC236}">
                  <a16:creationId xmlns:a16="http://schemas.microsoft.com/office/drawing/2014/main" id="{FAEB2EF7-E5AD-40DC-B227-C73E00FE1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8" name="Freeform 2901">
              <a:extLst>
                <a:ext uri="{FF2B5EF4-FFF2-40B4-BE49-F238E27FC236}">
                  <a16:creationId xmlns:a16="http://schemas.microsoft.com/office/drawing/2014/main" id="{F266E71F-30D5-4D05-B1DA-3D5EF759B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9" name="Rectangle 2902">
              <a:extLst>
                <a:ext uri="{FF2B5EF4-FFF2-40B4-BE49-F238E27FC236}">
                  <a16:creationId xmlns:a16="http://schemas.microsoft.com/office/drawing/2014/main" id="{351DA8A5-7617-4B75-AA7E-8B89DB9B7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0" name="Freeform 2903">
              <a:extLst>
                <a:ext uri="{FF2B5EF4-FFF2-40B4-BE49-F238E27FC236}">
                  <a16:creationId xmlns:a16="http://schemas.microsoft.com/office/drawing/2014/main" id="{C0D1A0F9-737B-4D8F-81E7-DA92BCC9C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1" name="Rectangle 2904">
              <a:extLst>
                <a:ext uri="{FF2B5EF4-FFF2-40B4-BE49-F238E27FC236}">
                  <a16:creationId xmlns:a16="http://schemas.microsoft.com/office/drawing/2014/main" id="{E7ABAC68-E705-4F86-BF03-F27E0265A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2" name="Freeform 2905">
              <a:extLst>
                <a:ext uri="{FF2B5EF4-FFF2-40B4-BE49-F238E27FC236}">
                  <a16:creationId xmlns:a16="http://schemas.microsoft.com/office/drawing/2014/main" id="{D0B71ACD-DCAF-4512-8BD1-431C25A4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3" name="Rectangle 2906">
              <a:extLst>
                <a:ext uri="{FF2B5EF4-FFF2-40B4-BE49-F238E27FC236}">
                  <a16:creationId xmlns:a16="http://schemas.microsoft.com/office/drawing/2014/main" id="{79251BE7-B88D-4F70-8C5D-F810A2F6C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4" name="Freeform 2907">
              <a:extLst>
                <a:ext uri="{FF2B5EF4-FFF2-40B4-BE49-F238E27FC236}">
                  <a16:creationId xmlns:a16="http://schemas.microsoft.com/office/drawing/2014/main" id="{A49D51AD-044E-493A-95DE-D7F6FA8FD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5" name="Rectangle 2908">
              <a:extLst>
                <a:ext uri="{FF2B5EF4-FFF2-40B4-BE49-F238E27FC236}">
                  <a16:creationId xmlns:a16="http://schemas.microsoft.com/office/drawing/2014/main" id="{E9EAFC46-8329-41BE-ABC0-E6123C1B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6" name="Freeform 2909">
              <a:extLst>
                <a:ext uri="{FF2B5EF4-FFF2-40B4-BE49-F238E27FC236}">
                  <a16:creationId xmlns:a16="http://schemas.microsoft.com/office/drawing/2014/main" id="{B00FCCB1-11CB-4EAE-BFF0-5A2F7E219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7" name="Rectangle 2910">
              <a:extLst>
                <a:ext uri="{FF2B5EF4-FFF2-40B4-BE49-F238E27FC236}">
                  <a16:creationId xmlns:a16="http://schemas.microsoft.com/office/drawing/2014/main" id="{E615791B-8792-4AAB-B583-F0838F6E9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8" name="Freeform 2911">
              <a:extLst>
                <a:ext uri="{FF2B5EF4-FFF2-40B4-BE49-F238E27FC236}">
                  <a16:creationId xmlns:a16="http://schemas.microsoft.com/office/drawing/2014/main" id="{4254EA84-A10F-4382-B7FB-1937AAD87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9" name="Rectangle 2912">
              <a:extLst>
                <a:ext uri="{FF2B5EF4-FFF2-40B4-BE49-F238E27FC236}">
                  <a16:creationId xmlns:a16="http://schemas.microsoft.com/office/drawing/2014/main" id="{732A7C4D-2B3E-4B7E-BD22-5B6D75741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0" name="Freeform 2913">
              <a:extLst>
                <a:ext uri="{FF2B5EF4-FFF2-40B4-BE49-F238E27FC236}">
                  <a16:creationId xmlns:a16="http://schemas.microsoft.com/office/drawing/2014/main" id="{AD44B10C-138B-4120-871B-53B75A80C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1" name="Rectangle 2914">
              <a:extLst>
                <a:ext uri="{FF2B5EF4-FFF2-40B4-BE49-F238E27FC236}">
                  <a16:creationId xmlns:a16="http://schemas.microsoft.com/office/drawing/2014/main" id="{9FA5DA22-DE0C-45FF-85E1-EAD4090E2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2" name="Freeform 2915">
              <a:extLst>
                <a:ext uri="{FF2B5EF4-FFF2-40B4-BE49-F238E27FC236}">
                  <a16:creationId xmlns:a16="http://schemas.microsoft.com/office/drawing/2014/main" id="{E82E2FE7-E3F6-42A5-9B98-281EC10D9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3" name="Rectangle 2916">
              <a:extLst>
                <a:ext uri="{FF2B5EF4-FFF2-40B4-BE49-F238E27FC236}">
                  <a16:creationId xmlns:a16="http://schemas.microsoft.com/office/drawing/2014/main" id="{9844534C-BBC4-4552-8862-9AA77B4ED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4" name="Freeform 2917">
              <a:extLst>
                <a:ext uri="{FF2B5EF4-FFF2-40B4-BE49-F238E27FC236}">
                  <a16:creationId xmlns:a16="http://schemas.microsoft.com/office/drawing/2014/main" id="{08DE896F-59A5-4E1D-9AEF-D966EFAFB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5" name="Rectangle 2918">
              <a:extLst>
                <a:ext uri="{FF2B5EF4-FFF2-40B4-BE49-F238E27FC236}">
                  <a16:creationId xmlns:a16="http://schemas.microsoft.com/office/drawing/2014/main" id="{87A2024C-4220-4601-ACAA-CBC9531B7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6" name="Freeform 2919">
              <a:extLst>
                <a:ext uri="{FF2B5EF4-FFF2-40B4-BE49-F238E27FC236}">
                  <a16:creationId xmlns:a16="http://schemas.microsoft.com/office/drawing/2014/main" id="{A9C986A9-9C03-49A3-8BEC-B347F7264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7" name="Rectangle 2920">
              <a:extLst>
                <a:ext uri="{FF2B5EF4-FFF2-40B4-BE49-F238E27FC236}">
                  <a16:creationId xmlns:a16="http://schemas.microsoft.com/office/drawing/2014/main" id="{A2FDB8D7-36CB-4073-A079-DECFE89A3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8" name="Freeform 2921">
              <a:extLst>
                <a:ext uri="{FF2B5EF4-FFF2-40B4-BE49-F238E27FC236}">
                  <a16:creationId xmlns:a16="http://schemas.microsoft.com/office/drawing/2014/main" id="{37586FE4-8D93-4611-BE0B-02A45B515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9" name="Rectangle 2922">
              <a:extLst>
                <a:ext uri="{FF2B5EF4-FFF2-40B4-BE49-F238E27FC236}">
                  <a16:creationId xmlns:a16="http://schemas.microsoft.com/office/drawing/2014/main" id="{AF029A5E-B63A-4F96-81A8-E2C6C1980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0" name="Freeform 2923">
              <a:extLst>
                <a:ext uri="{FF2B5EF4-FFF2-40B4-BE49-F238E27FC236}">
                  <a16:creationId xmlns:a16="http://schemas.microsoft.com/office/drawing/2014/main" id="{570C6312-750B-4E73-A597-D4302BE18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1" name="Rectangle 2924">
              <a:extLst>
                <a:ext uri="{FF2B5EF4-FFF2-40B4-BE49-F238E27FC236}">
                  <a16:creationId xmlns:a16="http://schemas.microsoft.com/office/drawing/2014/main" id="{608450C8-566B-409E-9DC5-78FF0E196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2" name="Freeform 2925">
              <a:extLst>
                <a:ext uri="{FF2B5EF4-FFF2-40B4-BE49-F238E27FC236}">
                  <a16:creationId xmlns:a16="http://schemas.microsoft.com/office/drawing/2014/main" id="{4DAFD756-75D7-42A3-B897-464A2BE7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3" name="Rectangle 2926">
              <a:extLst>
                <a:ext uri="{FF2B5EF4-FFF2-40B4-BE49-F238E27FC236}">
                  <a16:creationId xmlns:a16="http://schemas.microsoft.com/office/drawing/2014/main" id="{2C18C67E-6996-4DDC-B0DF-AE1882868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4" name="Freeform 2927">
              <a:extLst>
                <a:ext uri="{FF2B5EF4-FFF2-40B4-BE49-F238E27FC236}">
                  <a16:creationId xmlns:a16="http://schemas.microsoft.com/office/drawing/2014/main" id="{9F451065-C874-4F69-93EA-30D5B16C0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5" name="Rectangle 2928">
              <a:extLst>
                <a:ext uri="{FF2B5EF4-FFF2-40B4-BE49-F238E27FC236}">
                  <a16:creationId xmlns:a16="http://schemas.microsoft.com/office/drawing/2014/main" id="{FFC5CF9B-9C39-4B1C-A1E6-335BC6D22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6" name="Freeform 2929">
              <a:extLst>
                <a:ext uri="{FF2B5EF4-FFF2-40B4-BE49-F238E27FC236}">
                  <a16:creationId xmlns:a16="http://schemas.microsoft.com/office/drawing/2014/main" id="{53CE7FA6-8B80-411F-B445-33AC159E3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7" name="Rectangle 2930">
              <a:extLst>
                <a:ext uri="{FF2B5EF4-FFF2-40B4-BE49-F238E27FC236}">
                  <a16:creationId xmlns:a16="http://schemas.microsoft.com/office/drawing/2014/main" id="{31B6AC26-1482-40D7-AF1B-D921D1E31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8" name="Freeform 2931">
              <a:extLst>
                <a:ext uri="{FF2B5EF4-FFF2-40B4-BE49-F238E27FC236}">
                  <a16:creationId xmlns:a16="http://schemas.microsoft.com/office/drawing/2014/main" id="{53B22807-9D2D-4C9F-A192-EE2B4EF12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9" name="Rectangle 2932">
              <a:extLst>
                <a:ext uri="{FF2B5EF4-FFF2-40B4-BE49-F238E27FC236}">
                  <a16:creationId xmlns:a16="http://schemas.microsoft.com/office/drawing/2014/main" id="{DB362129-1854-4EEE-A5D0-0290C0C4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0" name="Freeform 2933">
              <a:extLst>
                <a:ext uri="{FF2B5EF4-FFF2-40B4-BE49-F238E27FC236}">
                  <a16:creationId xmlns:a16="http://schemas.microsoft.com/office/drawing/2014/main" id="{33680E99-E80E-4134-B135-6807B05F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1" name="Rectangle 2934">
              <a:extLst>
                <a:ext uri="{FF2B5EF4-FFF2-40B4-BE49-F238E27FC236}">
                  <a16:creationId xmlns:a16="http://schemas.microsoft.com/office/drawing/2014/main" id="{2ECB5E1D-E528-4EAF-BEC7-B4CAE979F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2" name="Freeform 2935">
              <a:extLst>
                <a:ext uri="{FF2B5EF4-FFF2-40B4-BE49-F238E27FC236}">
                  <a16:creationId xmlns:a16="http://schemas.microsoft.com/office/drawing/2014/main" id="{73EB9543-2022-46BC-9218-48FC5F39D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3" name="Rectangle 2936">
              <a:extLst>
                <a:ext uri="{FF2B5EF4-FFF2-40B4-BE49-F238E27FC236}">
                  <a16:creationId xmlns:a16="http://schemas.microsoft.com/office/drawing/2014/main" id="{392EDB9D-0164-49F0-B1C1-8CBE840EB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4" name="Freeform 2937">
              <a:extLst>
                <a:ext uri="{FF2B5EF4-FFF2-40B4-BE49-F238E27FC236}">
                  <a16:creationId xmlns:a16="http://schemas.microsoft.com/office/drawing/2014/main" id="{2DD7DF30-A20E-4848-B7A3-57138B87B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5" name="Rectangle 2938">
              <a:extLst>
                <a:ext uri="{FF2B5EF4-FFF2-40B4-BE49-F238E27FC236}">
                  <a16:creationId xmlns:a16="http://schemas.microsoft.com/office/drawing/2014/main" id="{0F6C564F-AD94-4EAA-85B4-81D70D970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6" name="Freeform 2939">
              <a:extLst>
                <a:ext uri="{FF2B5EF4-FFF2-40B4-BE49-F238E27FC236}">
                  <a16:creationId xmlns:a16="http://schemas.microsoft.com/office/drawing/2014/main" id="{4FE05D92-17A1-4B37-B4F8-15C514AEC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7" name="Rectangle 2940">
              <a:extLst>
                <a:ext uri="{FF2B5EF4-FFF2-40B4-BE49-F238E27FC236}">
                  <a16:creationId xmlns:a16="http://schemas.microsoft.com/office/drawing/2014/main" id="{B8302928-96CB-4AE6-B476-AB78B00C2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8" name="Freeform 2941">
              <a:extLst>
                <a:ext uri="{FF2B5EF4-FFF2-40B4-BE49-F238E27FC236}">
                  <a16:creationId xmlns:a16="http://schemas.microsoft.com/office/drawing/2014/main" id="{06AA61E9-FAF2-49CF-B868-CFEDC23FA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9" name="Rectangle 2942">
              <a:extLst>
                <a:ext uri="{FF2B5EF4-FFF2-40B4-BE49-F238E27FC236}">
                  <a16:creationId xmlns:a16="http://schemas.microsoft.com/office/drawing/2014/main" id="{DAF4E3D7-D3CB-4158-9B35-C4FAA02C5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0" name="Freeform 2943">
              <a:extLst>
                <a:ext uri="{FF2B5EF4-FFF2-40B4-BE49-F238E27FC236}">
                  <a16:creationId xmlns:a16="http://schemas.microsoft.com/office/drawing/2014/main" id="{F7785CED-47DA-4067-9F76-6AECAA8B0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1" name="Rectangle 2944">
              <a:extLst>
                <a:ext uri="{FF2B5EF4-FFF2-40B4-BE49-F238E27FC236}">
                  <a16:creationId xmlns:a16="http://schemas.microsoft.com/office/drawing/2014/main" id="{6CF8E018-AB73-4971-B06A-A479519D0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2" name="Freeform 2945">
              <a:extLst>
                <a:ext uri="{FF2B5EF4-FFF2-40B4-BE49-F238E27FC236}">
                  <a16:creationId xmlns:a16="http://schemas.microsoft.com/office/drawing/2014/main" id="{CC7CF608-464F-443B-A025-798804FF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3" name="Rectangle 2946">
              <a:extLst>
                <a:ext uri="{FF2B5EF4-FFF2-40B4-BE49-F238E27FC236}">
                  <a16:creationId xmlns:a16="http://schemas.microsoft.com/office/drawing/2014/main" id="{FE8936CE-72C3-473E-B616-A1EB58F95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4" name="Freeform 2947">
              <a:extLst>
                <a:ext uri="{FF2B5EF4-FFF2-40B4-BE49-F238E27FC236}">
                  <a16:creationId xmlns:a16="http://schemas.microsoft.com/office/drawing/2014/main" id="{DAC734FE-91FD-418E-B6B3-CF5F11F38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5" name="Rectangle 2948">
              <a:extLst>
                <a:ext uri="{FF2B5EF4-FFF2-40B4-BE49-F238E27FC236}">
                  <a16:creationId xmlns:a16="http://schemas.microsoft.com/office/drawing/2014/main" id="{77EBE7E9-1C67-4082-BA7E-C0F8CA303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6" name="Freeform 2949">
              <a:extLst>
                <a:ext uri="{FF2B5EF4-FFF2-40B4-BE49-F238E27FC236}">
                  <a16:creationId xmlns:a16="http://schemas.microsoft.com/office/drawing/2014/main" id="{4E0CFCB5-BBA1-4DDE-8612-AF404108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7" name="Rectangle 2950">
              <a:extLst>
                <a:ext uri="{FF2B5EF4-FFF2-40B4-BE49-F238E27FC236}">
                  <a16:creationId xmlns:a16="http://schemas.microsoft.com/office/drawing/2014/main" id="{50B1300B-48A4-4A96-9BA9-3AD5411A7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8" name="Freeform 2951">
              <a:extLst>
                <a:ext uri="{FF2B5EF4-FFF2-40B4-BE49-F238E27FC236}">
                  <a16:creationId xmlns:a16="http://schemas.microsoft.com/office/drawing/2014/main" id="{2C464FA2-752C-4E98-B3D9-F920FA17E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9" name="Rectangle 2952">
              <a:extLst>
                <a:ext uri="{FF2B5EF4-FFF2-40B4-BE49-F238E27FC236}">
                  <a16:creationId xmlns:a16="http://schemas.microsoft.com/office/drawing/2014/main" id="{1491A5C9-678C-4BE2-834B-CA8ACDB4F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0" name="Freeform 2953">
              <a:extLst>
                <a:ext uri="{FF2B5EF4-FFF2-40B4-BE49-F238E27FC236}">
                  <a16:creationId xmlns:a16="http://schemas.microsoft.com/office/drawing/2014/main" id="{8086EBD8-57DE-4553-A9DB-48E0568C1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1" name="Rectangle 2954">
              <a:extLst>
                <a:ext uri="{FF2B5EF4-FFF2-40B4-BE49-F238E27FC236}">
                  <a16:creationId xmlns:a16="http://schemas.microsoft.com/office/drawing/2014/main" id="{A19B0692-15DE-4D99-9055-D1FE2522F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2" name="Freeform 2955">
              <a:extLst>
                <a:ext uri="{FF2B5EF4-FFF2-40B4-BE49-F238E27FC236}">
                  <a16:creationId xmlns:a16="http://schemas.microsoft.com/office/drawing/2014/main" id="{8DCB425B-8A30-4EEA-963A-199364CD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3" name="Rectangle 2956">
              <a:extLst>
                <a:ext uri="{FF2B5EF4-FFF2-40B4-BE49-F238E27FC236}">
                  <a16:creationId xmlns:a16="http://schemas.microsoft.com/office/drawing/2014/main" id="{18FE27BE-2365-4E46-AF2F-791EFBFF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4" name="Freeform 2957">
              <a:extLst>
                <a:ext uri="{FF2B5EF4-FFF2-40B4-BE49-F238E27FC236}">
                  <a16:creationId xmlns:a16="http://schemas.microsoft.com/office/drawing/2014/main" id="{D3BF1600-1839-43C0-8C33-42F1AF2EA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5" name="Rectangle 2958">
              <a:extLst>
                <a:ext uri="{FF2B5EF4-FFF2-40B4-BE49-F238E27FC236}">
                  <a16:creationId xmlns:a16="http://schemas.microsoft.com/office/drawing/2014/main" id="{8AFF1BA5-67A7-44BD-A4A3-209CCAA73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6" name="Freeform 2959">
              <a:extLst>
                <a:ext uri="{FF2B5EF4-FFF2-40B4-BE49-F238E27FC236}">
                  <a16:creationId xmlns:a16="http://schemas.microsoft.com/office/drawing/2014/main" id="{1F53B8B0-6D1E-411F-8345-4D9790B52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7" name="Rectangle 2960">
              <a:extLst>
                <a:ext uri="{FF2B5EF4-FFF2-40B4-BE49-F238E27FC236}">
                  <a16:creationId xmlns:a16="http://schemas.microsoft.com/office/drawing/2014/main" id="{9039D53B-0504-4AA5-8620-4F04BD62E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8" name="Freeform 2961">
              <a:extLst>
                <a:ext uri="{FF2B5EF4-FFF2-40B4-BE49-F238E27FC236}">
                  <a16:creationId xmlns:a16="http://schemas.microsoft.com/office/drawing/2014/main" id="{0D38CF0E-BCE6-49D8-96CD-EA163B7C0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9" name="Rectangle 2962">
              <a:extLst>
                <a:ext uri="{FF2B5EF4-FFF2-40B4-BE49-F238E27FC236}">
                  <a16:creationId xmlns:a16="http://schemas.microsoft.com/office/drawing/2014/main" id="{027FF845-4AEB-472C-96FB-339A88C37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0" name="Freeform 2963">
              <a:extLst>
                <a:ext uri="{FF2B5EF4-FFF2-40B4-BE49-F238E27FC236}">
                  <a16:creationId xmlns:a16="http://schemas.microsoft.com/office/drawing/2014/main" id="{534DEFF1-66B1-4870-89A3-D64E52478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1" name="Rectangle 2964">
              <a:extLst>
                <a:ext uri="{FF2B5EF4-FFF2-40B4-BE49-F238E27FC236}">
                  <a16:creationId xmlns:a16="http://schemas.microsoft.com/office/drawing/2014/main" id="{00E9D9E5-AF6C-497B-8941-EA97281E2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2" name="Freeform 2965">
              <a:extLst>
                <a:ext uri="{FF2B5EF4-FFF2-40B4-BE49-F238E27FC236}">
                  <a16:creationId xmlns:a16="http://schemas.microsoft.com/office/drawing/2014/main" id="{DF191D95-178A-45A7-9245-C62790CD6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3" name="Rectangle 2966">
              <a:extLst>
                <a:ext uri="{FF2B5EF4-FFF2-40B4-BE49-F238E27FC236}">
                  <a16:creationId xmlns:a16="http://schemas.microsoft.com/office/drawing/2014/main" id="{626BEBF3-BB44-40C0-9E11-51B3275B1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4" name="Freeform 2967">
              <a:extLst>
                <a:ext uri="{FF2B5EF4-FFF2-40B4-BE49-F238E27FC236}">
                  <a16:creationId xmlns:a16="http://schemas.microsoft.com/office/drawing/2014/main" id="{65C6A741-BD15-4836-8342-BCD4C27A5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5" name="Rectangle 2968">
              <a:extLst>
                <a:ext uri="{FF2B5EF4-FFF2-40B4-BE49-F238E27FC236}">
                  <a16:creationId xmlns:a16="http://schemas.microsoft.com/office/drawing/2014/main" id="{E30D3DD9-FC97-45D6-A5FE-AE17E4AD3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6" name="Freeform 2969">
              <a:extLst>
                <a:ext uri="{FF2B5EF4-FFF2-40B4-BE49-F238E27FC236}">
                  <a16:creationId xmlns:a16="http://schemas.microsoft.com/office/drawing/2014/main" id="{E1CDF5EC-893B-4C43-A95B-F57829FE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7" name="Rectangle 2970">
              <a:extLst>
                <a:ext uri="{FF2B5EF4-FFF2-40B4-BE49-F238E27FC236}">
                  <a16:creationId xmlns:a16="http://schemas.microsoft.com/office/drawing/2014/main" id="{72BADDF2-2EEA-4551-83F0-768C5D444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8" name="Freeform 2971">
              <a:extLst>
                <a:ext uri="{FF2B5EF4-FFF2-40B4-BE49-F238E27FC236}">
                  <a16:creationId xmlns:a16="http://schemas.microsoft.com/office/drawing/2014/main" id="{780FBB55-01F3-480C-B302-606F06D52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9" name="Rectangle 2972">
              <a:extLst>
                <a:ext uri="{FF2B5EF4-FFF2-40B4-BE49-F238E27FC236}">
                  <a16:creationId xmlns:a16="http://schemas.microsoft.com/office/drawing/2014/main" id="{9C614434-DA7C-4755-9322-60FA1F870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0" name="Freeform 2973">
              <a:extLst>
                <a:ext uri="{FF2B5EF4-FFF2-40B4-BE49-F238E27FC236}">
                  <a16:creationId xmlns:a16="http://schemas.microsoft.com/office/drawing/2014/main" id="{B7B97E2A-F80E-4C6D-96E2-96B8E03AC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1" name="Rectangle 2974">
              <a:extLst>
                <a:ext uri="{FF2B5EF4-FFF2-40B4-BE49-F238E27FC236}">
                  <a16:creationId xmlns:a16="http://schemas.microsoft.com/office/drawing/2014/main" id="{196F2F28-A0C4-4EE4-98EF-5ECB1E2A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2" name="Freeform 2975">
              <a:extLst>
                <a:ext uri="{FF2B5EF4-FFF2-40B4-BE49-F238E27FC236}">
                  <a16:creationId xmlns:a16="http://schemas.microsoft.com/office/drawing/2014/main" id="{F02E93EA-056A-496C-B834-C34E7C46B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3" name="Rectangle 2976">
              <a:extLst>
                <a:ext uri="{FF2B5EF4-FFF2-40B4-BE49-F238E27FC236}">
                  <a16:creationId xmlns:a16="http://schemas.microsoft.com/office/drawing/2014/main" id="{10F8ADE8-6F40-4069-9A79-D692C22A7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4" name="Freeform 2977">
              <a:extLst>
                <a:ext uri="{FF2B5EF4-FFF2-40B4-BE49-F238E27FC236}">
                  <a16:creationId xmlns:a16="http://schemas.microsoft.com/office/drawing/2014/main" id="{5F641C61-C85B-4BF6-8CDC-CEB2DFE58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5" name="Rectangle 2978">
              <a:extLst>
                <a:ext uri="{FF2B5EF4-FFF2-40B4-BE49-F238E27FC236}">
                  <a16:creationId xmlns:a16="http://schemas.microsoft.com/office/drawing/2014/main" id="{C208F1B7-A238-405E-9B27-968F7E652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6" name="Freeform 2979">
              <a:extLst>
                <a:ext uri="{FF2B5EF4-FFF2-40B4-BE49-F238E27FC236}">
                  <a16:creationId xmlns:a16="http://schemas.microsoft.com/office/drawing/2014/main" id="{0BF7A9F7-7D32-4662-A9B2-4AB5A3F92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7" name="Rectangle 2980">
              <a:extLst>
                <a:ext uri="{FF2B5EF4-FFF2-40B4-BE49-F238E27FC236}">
                  <a16:creationId xmlns:a16="http://schemas.microsoft.com/office/drawing/2014/main" id="{6AD323E4-7828-4F1C-BAC9-686614672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8" name="Freeform 2981">
              <a:extLst>
                <a:ext uri="{FF2B5EF4-FFF2-40B4-BE49-F238E27FC236}">
                  <a16:creationId xmlns:a16="http://schemas.microsoft.com/office/drawing/2014/main" id="{A23378B2-154C-4FFB-A729-8AE4640AC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9" name="Rectangle 2982">
              <a:extLst>
                <a:ext uri="{FF2B5EF4-FFF2-40B4-BE49-F238E27FC236}">
                  <a16:creationId xmlns:a16="http://schemas.microsoft.com/office/drawing/2014/main" id="{21D5FCA1-068F-42EC-8206-65BD88475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0" name="Freeform 2983">
              <a:extLst>
                <a:ext uri="{FF2B5EF4-FFF2-40B4-BE49-F238E27FC236}">
                  <a16:creationId xmlns:a16="http://schemas.microsoft.com/office/drawing/2014/main" id="{C5C9D427-D122-4101-978B-21A7058A7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1" name="Rectangle 2984">
              <a:extLst>
                <a:ext uri="{FF2B5EF4-FFF2-40B4-BE49-F238E27FC236}">
                  <a16:creationId xmlns:a16="http://schemas.microsoft.com/office/drawing/2014/main" id="{3C392CA2-6AC2-4438-A7CB-B4FEA8E82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2" name="Freeform 2985">
              <a:extLst>
                <a:ext uri="{FF2B5EF4-FFF2-40B4-BE49-F238E27FC236}">
                  <a16:creationId xmlns:a16="http://schemas.microsoft.com/office/drawing/2014/main" id="{C2F4202E-9578-4069-B76E-43899C9FA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3" name="Rectangle 2986">
              <a:extLst>
                <a:ext uri="{FF2B5EF4-FFF2-40B4-BE49-F238E27FC236}">
                  <a16:creationId xmlns:a16="http://schemas.microsoft.com/office/drawing/2014/main" id="{CF2BFEBE-AF56-4AD3-A3A7-95CFE904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4" name="Freeform 2987">
              <a:extLst>
                <a:ext uri="{FF2B5EF4-FFF2-40B4-BE49-F238E27FC236}">
                  <a16:creationId xmlns:a16="http://schemas.microsoft.com/office/drawing/2014/main" id="{4771000C-BE63-4194-938E-94CD3B9F7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5" name="Rectangle 2988">
              <a:extLst>
                <a:ext uri="{FF2B5EF4-FFF2-40B4-BE49-F238E27FC236}">
                  <a16:creationId xmlns:a16="http://schemas.microsoft.com/office/drawing/2014/main" id="{53743341-935A-4AFE-9550-EBA4575BF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6" name="Freeform 2989">
              <a:extLst>
                <a:ext uri="{FF2B5EF4-FFF2-40B4-BE49-F238E27FC236}">
                  <a16:creationId xmlns:a16="http://schemas.microsoft.com/office/drawing/2014/main" id="{7A4980E3-EA4E-4462-AD7D-52E69F31B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7" name="Rectangle 2990">
              <a:extLst>
                <a:ext uri="{FF2B5EF4-FFF2-40B4-BE49-F238E27FC236}">
                  <a16:creationId xmlns:a16="http://schemas.microsoft.com/office/drawing/2014/main" id="{73D4B219-E5B3-49EC-B466-4672B4C2F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8" name="Freeform 2991">
              <a:extLst>
                <a:ext uri="{FF2B5EF4-FFF2-40B4-BE49-F238E27FC236}">
                  <a16:creationId xmlns:a16="http://schemas.microsoft.com/office/drawing/2014/main" id="{C370D83B-87C1-4942-8BB1-53161E23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9" name="Rectangle 2992">
              <a:extLst>
                <a:ext uri="{FF2B5EF4-FFF2-40B4-BE49-F238E27FC236}">
                  <a16:creationId xmlns:a16="http://schemas.microsoft.com/office/drawing/2014/main" id="{0609A237-AFA9-496D-A9D1-D811CA931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0" name="Freeform 2993">
              <a:extLst>
                <a:ext uri="{FF2B5EF4-FFF2-40B4-BE49-F238E27FC236}">
                  <a16:creationId xmlns:a16="http://schemas.microsoft.com/office/drawing/2014/main" id="{3B5FB93D-131A-4421-82B3-BEAA12CCC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1" name="Rectangle 2994">
              <a:extLst>
                <a:ext uri="{FF2B5EF4-FFF2-40B4-BE49-F238E27FC236}">
                  <a16:creationId xmlns:a16="http://schemas.microsoft.com/office/drawing/2014/main" id="{17161A5A-3341-4851-BA6D-D2B4C8DFF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2" name="Freeform 2995">
              <a:extLst>
                <a:ext uri="{FF2B5EF4-FFF2-40B4-BE49-F238E27FC236}">
                  <a16:creationId xmlns:a16="http://schemas.microsoft.com/office/drawing/2014/main" id="{9E1F7FB5-6724-48D0-B978-C0ECFA56A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3" name="Rectangle 2996">
              <a:extLst>
                <a:ext uri="{FF2B5EF4-FFF2-40B4-BE49-F238E27FC236}">
                  <a16:creationId xmlns:a16="http://schemas.microsoft.com/office/drawing/2014/main" id="{EABB85E3-35BB-4E46-8E62-554EF0BF1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4" name="Freeform 2997">
              <a:extLst>
                <a:ext uri="{FF2B5EF4-FFF2-40B4-BE49-F238E27FC236}">
                  <a16:creationId xmlns:a16="http://schemas.microsoft.com/office/drawing/2014/main" id="{CD296829-5A8D-438D-B108-A09E4FB01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5" name="Rectangle 2998">
              <a:extLst>
                <a:ext uri="{FF2B5EF4-FFF2-40B4-BE49-F238E27FC236}">
                  <a16:creationId xmlns:a16="http://schemas.microsoft.com/office/drawing/2014/main" id="{24CA8FBE-CA69-4420-89CD-F258FD71D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6" name="Freeform 2999">
              <a:extLst>
                <a:ext uri="{FF2B5EF4-FFF2-40B4-BE49-F238E27FC236}">
                  <a16:creationId xmlns:a16="http://schemas.microsoft.com/office/drawing/2014/main" id="{11E20BA3-C97B-487E-B70E-C45E359CC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7" name="Rectangle 3000">
              <a:extLst>
                <a:ext uri="{FF2B5EF4-FFF2-40B4-BE49-F238E27FC236}">
                  <a16:creationId xmlns:a16="http://schemas.microsoft.com/office/drawing/2014/main" id="{E3B25020-F40E-4F33-A09A-8F09726C1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8" name="Freeform 3001">
              <a:extLst>
                <a:ext uri="{FF2B5EF4-FFF2-40B4-BE49-F238E27FC236}">
                  <a16:creationId xmlns:a16="http://schemas.microsoft.com/office/drawing/2014/main" id="{325CAC73-D5CA-406C-8805-2FC2DEF8C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9" name="Rectangle 3002">
              <a:extLst>
                <a:ext uri="{FF2B5EF4-FFF2-40B4-BE49-F238E27FC236}">
                  <a16:creationId xmlns:a16="http://schemas.microsoft.com/office/drawing/2014/main" id="{FE99E2A2-2290-43B2-9957-A90B64A45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0" name="Freeform 3003">
              <a:extLst>
                <a:ext uri="{FF2B5EF4-FFF2-40B4-BE49-F238E27FC236}">
                  <a16:creationId xmlns:a16="http://schemas.microsoft.com/office/drawing/2014/main" id="{76A44C86-7BCC-40EC-8351-496513405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1" name="Rectangle 3004">
              <a:extLst>
                <a:ext uri="{FF2B5EF4-FFF2-40B4-BE49-F238E27FC236}">
                  <a16:creationId xmlns:a16="http://schemas.microsoft.com/office/drawing/2014/main" id="{0ADDDA5D-5FF4-4ABB-936D-BC8427A7D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2" name="Freeform 3005">
              <a:extLst>
                <a:ext uri="{FF2B5EF4-FFF2-40B4-BE49-F238E27FC236}">
                  <a16:creationId xmlns:a16="http://schemas.microsoft.com/office/drawing/2014/main" id="{98C930D9-CA00-47E7-B458-779BF752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3" name="Rectangle 3006">
              <a:extLst>
                <a:ext uri="{FF2B5EF4-FFF2-40B4-BE49-F238E27FC236}">
                  <a16:creationId xmlns:a16="http://schemas.microsoft.com/office/drawing/2014/main" id="{4F4394E2-131E-419C-9AD7-6B36050B5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4" name="Freeform 3007">
              <a:extLst>
                <a:ext uri="{FF2B5EF4-FFF2-40B4-BE49-F238E27FC236}">
                  <a16:creationId xmlns:a16="http://schemas.microsoft.com/office/drawing/2014/main" id="{D34C037B-FB41-4160-937A-BEB544601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5" name="Rectangle 3008">
              <a:extLst>
                <a:ext uri="{FF2B5EF4-FFF2-40B4-BE49-F238E27FC236}">
                  <a16:creationId xmlns:a16="http://schemas.microsoft.com/office/drawing/2014/main" id="{24707401-FDE8-48A9-BCD8-FF6B4D796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6" name="Freeform 3009">
              <a:extLst>
                <a:ext uri="{FF2B5EF4-FFF2-40B4-BE49-F238E27FC236}">
                  <a16:creationId xmlns:a16="http://schemas.microsoft.com/office/drawing/2014/main" id="{234D9425-1F49-4A73-BFD3-1E7ACB032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7" name="Rectangle 3010">
              <a:extLst>
                <a:ext uri="{FF2B5EF4-FFF2-40B4-BE49-F238E27FC236}">
                  <a16:creationId xmlns:a16="http://schemas.microsoft.com/office/drawing/2014/main" id="{2789B05D-4772-4833-9463-C4DE80E83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8" name="Freeform 3011">
              <a:extLst>
                <a:ext uri="{FF2B5EF4-FFF2-40B4-BE49-F238E27FC236}">
                  <a16:creationId xmlns:a16="http://schemas.microsoft.com/office/drawing/2014/main" id="{994E4413-BCA8-43CD-BB7F-AA918C047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9" name="Rectangle 3012">
              <a:extLst>
                <a:ext uri="{FF2B5EF4-FFF2-40B4-BE49-F238E27FC236}">
                  <a16:creationId xmlns:a16="http://schemas.microsoft.com/office/drawing/2014/main" id="{0002E5DE-F0B6-4B0E-B442-8C0D25314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0" name="Freeform 3013">
              <a:extLst>
                <a:ext uri="{FF2B5EF4-FFF2-40B4-BE49-F238E27FC236}">
                  <a16:creationId xmlns:a16="http://schemas.microsoft.com/office/drawing/2014/main" id="{18BB24A3-495E-4B43-AA26-51AFB717C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1" name="Rectangle 3014">
              <a:extLst>
                <a:ext uri="{FF2B5EF4-FFF2-40B4-BE49-F238E27FC236}">
                  <a16:creationId xmlns:a16="http://schemas.microsoft.com/office/drawing/2014/main" id="{FBB644E5-A144-4A17-A19B-ED022966E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2" name="Freeform 3015">
              <a:extLst>
                <a:ext uri="{FF2B5EF4-FFF2-40B4-BE49-F238E27FC236}">
                  <a16:creationId xmlns:a16="http://schemas.microsoft.com/office/drawing/2014/main" id="{85A19739-26D5-4C3F-A752-913FA9145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3" name="Rectangle 3016">
              <a:extLst>
                <a:ext uri="{FF2B5EF4-FFF2-40B4-BE49-F238E27FC236}">
                  <a16:creationId xmlns:a16="http://schemas.microsoft.com/office/drawing/2014/main" id="{7FB1CB85-576D-481D-A879-A806888D0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4" name="Freeform 3017">
              <a:extLst>
                <a:ext uri="{FF2B5EF4-FFF2-40B4-BE49-F238E27FC236}">
                  <a16:creationId xmlns:a16="http://schemas.microsoft.com/office/drawing/2014/main" id="{5E610A2A-9FA5-4351-A010-E42142AF6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5" name="Rectangle 3018">
              <a:extLst>
                <a:ext uri="{FF2B5EF4-FFF2-40B4-BE49-F238E27FC236}">
                  <a16:creationId xmlns:a16="http://schemas.microsoft.com/office/drawing/2014/main" id="{06476E7E-DE16-4ABD-9C34-EFDF04186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0" name="Group 3220">
            <a:extLst>
              <a:ext uri="{FF2B5EF4-FFF2-40B4-BE49-F238E27FC236}">
                <a16:creationId xmlns:a16="http://schemas.microsoft.com/office/drawing/2014/main" id="{99871F42-4D26-4F50-9490-FC3CB2F00098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3940175"/>
            <a:ext cx="9525" cy="4763"/>
            <a:chOff x="787" y="2482"/>
            <a:chExt cx="6" cy="3"/>
          </a:xfrm>
        </p:grpSpPr>
        <p:sp>
          <p:nvSpPr>
            <p:cNvPr id="2346" name="Freeform 3020">
              <a:extLst>
                <a:ext uri="{FF2B5EF4-FFF2-40B4-BE49-F238E27FC236}">
                  <a16:creationId xmlns:a16="http://schemas.microsoft.com/office/drawing/2014/main" id="{F88FAE5A-D0BA-4D02-839B-7DB22E1E3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7" name="Rectangle 3021">
              <a:extLst>
                <a:ext uri="{FF2B5EF4-FFF2-40B4-BE49-F238E27FC236}">
                  <a16:creationId xmlns:a16="http://schemas.microsoft.com/office/drawing/2014/main" id="{DC3B20F9-6082-4B8F-9E01-050CB0A46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8" name="Freeform 3022">
              <a:extLst>
                <a:ext uri="{FF2B5EF4-FFF2-40B4-BE49-F238E27FC236}">
                  <a16:creationId xmlns:a16="http://schemas.microsoft.com/office/drawing/2014/main" id="{C9A6B25E-FE36-417C-9525-5CB04EBA7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9" name="Rectangle 3023">
              <a:extLst>
                <a:ext uri="{FF2B5EF4-FFF2-40B4-BE49-F238E27FC236}">
                  <a16:creationId xmlns:a16="http://schemas.microsoft.com/office/drawing/2014/main" id="{DBA2EF3E-5D02-45C8-86CE-DEE689E2E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0" name="Freeform 3024">
              <a:extLst>
                <a:ext uri="{FF2B5EF4-FFF2-40B4-BE49-F238E27FC236}">
                  <a16:creationId xmlns:a16="http://schemas.microsoft.com/office/drawing/2014/main" id="{9FD77524-446D-4AD5-873D-DC861ABFF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1" name="Rectangle 3025">
              <a:extLst>
                <a:ext uri="{FF2B5EF4-FFF2-40B4-BE49-F238E27FC236}">
                  <a16:creationId xmlns:a16="http://schemas.microsoft.com/office/drawing/2014/main" id="{F96F0C1E-0634-4280-BEE2-DDF20919C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2" name="Freeform 3026">
              <a:extLst>
                <a:ext uri="{FF2B5EF4-FFF2-40B4-BE49-F238E27FC236}">
                  <a16:creationId xmlns:a16="http://schemas.microsoft.com/office/drawing/2014/main" id="{4F98EC37-D983-427A-AADA-598866B1B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3" name="Rectangle 3027">
              <a:extLst>
                <a:ext uri="{FF2B5EF4-FFF2-40B4-BE49-F238E27FC236}">
                  <a16:creationId xmlns:a16="http://schemas.microsoft.com/office/drawing/2014/main" id="{1484AAB8-4136-4DA7-9BF7-4DA58CA85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4" name="Freeform 3028">
              <a:extLst>
                <a:ext uri="{FF2B5EF4-FFF2-40B4-BE49-F238E27FC236}">
                  <a16:creationId xmlns:a16="http://schemas.microsoft.com/office/drawing/2014/main" id="{43CAB650-580E-4043-A2AF-FDF899C24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5" name="Rectangle 3029">
              <a:extLst>
                <a:ext uri="{FF2B5EF4-FFF2-40B4-BE49-F238E27FC236}">
                  <a16:creationId xmlns:a16="http://schemas.microsoft.com/office/drawing/2014/main" id="{1EE3C38A-0AEC-43FE-8544-0E0A5D6F8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6" name="Freeform 3030">
              <a:extLst>
                <a:ext uri="{FF2B5EF4-FFF2-40B4-BE49-F238E27FC236}">
                  <a16:creationId xmlns:a16="http://schemas.microsoft.com/office/drawing/2014/main" id="{54625F33-2501-4368-A507-572DED91A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7" name="Rectangle 3031">
              <a:extLst>
                <a:ext uri="{FF2B5EF4-FFF2-40B4-BE49-F238E27FC236}">
                  <a16:creationId xmlns:a16="http://schemas.microsoft.com/office/drawing/2014/main" id="{A1A26826-EDE9-41D8-8FF1-FD804441A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8" name="Freeform 3032">
              <a:extLst>
                <a:ext uri="{FF2B5EF4-FFF2-40B4-BE49-F238E27FC236}">
                  <a16:creationId xmlns:a16="http://schemas.microsoft.com/office/drawing/2014/main" id="{2C42F61E-4ABE-4A79-98C0-14A3F3F46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9" name="Rectangle 3033">
              <a:extLst>
                <a:ext uri="{FF2B5EF4-FFF2-40B4-BE49-F238E27FC236}">
                  <a16:creationId xmlns:a16="http://schemas.microsoft.com/office/drawing/2014/main" id="{EC548F1E-8ACF-43BD-B746-7955A343C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0" name="Freeform 3034">
              <a:extLst>
                <a:ext uri="{FF2B5EF4-FFF2-40B4-BE49-F238E27FC236}">
                  <a16:creationId xmlns:a16="http://schemas.microsoft.com/office/drawing/2014/main" id="{A9479473-9B8D-43AF-87D2-14C342E39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1" name="Rectangle 3035">
              <a:extLst>
                <a:ext uri="{FF2B5EF4-FFF2-40B4-BE49-F238E27FC236}">
                  <a16:creationId xmlns:a16="http://schemas.microsoft.com/office/drawing/2014/main" id="{2F08394A-5F62-43F9-ADA0-3875EF9B3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2" name="Freeform 3036">
              <a:extLst>
                <a:ext uri="{FF2B5EF4-FFF2-40B4-BE49-F238E27FC236}">
                  <a16:creationId xmlns:a16="http://schemas.microsoft.com/office/drawing/2014/main" id="{D88EA30C-E44D-442C-B6C7-4642A9CB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3" name="Rectangle 3037">
              <a:extLst>
                <a:ext uri="{FF2B5EF4-FFF2-40B4-BE49-F238E27FC236}">
                  <a16:creationId xmlns:a16="http://schemas.microsoft.com/office/drawing/2014/main" id="{93270D63-27DC-4AD1-8681-8087EF7DC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4" name="Freeform 3038">
              <a:extLst>
                <a:ext uri="{FF2B5EF4-FFF2-40B4-BE49-F238E27FC236}">
                  <a16:creationId xmlns:a16="http://schemas.microsoft.com/office/drawing/2014/main" id="{7C24DDE6-805C-4B9A-864B-0ADE4C50F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5" name="Rectangle 3039">
              <a:extLst>
                <a:ext uri="{FF2B5EF4-FFF2-40B4-BE49-F238E27FC236}">
                  <a16:creationId xmlns:a16="http://schemas.microsoft.com/office/drawing/2014/main" id="{EF157D56-7AC0-453F-8FA5-B0869E2D7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6" name="Freeform 3040">
              <a:extLst>
                <a:ext uri="{FF2B5EF4-FFF2-40B4-BE49-F238E27FC236}">
                  <a16:creationId xmlns:a16="http://schemas.microsoft.com/office/drawing/2014/main" id="{00B918E7-A702-4C57-A9DB-1EB71112C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7" name="Rectangle 3041">
              <a:extLst>
                <a:ext uri="{FF2B5EF4-FFF2-40B4-BE49-F238E27FC236}">
                  <a16:creationId xmlns:a16="http://schemas.microsoft.com/office/drawing/2014/main" id="{3C4A980B-2401-4F2B-B311-B015B9E71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8" name="Freeform 3042">
              <a:extLst>
                <a:ext uri="{FF2B5EF4-FFF2-40B4-BE49-F238E27FC236}">
                  <a16:creationId xmlns:a16="http://schemas.microsoft.com/office/drawing/2014/main" id="{F566401C-4E4A-4F7F-88C9-D1CE1384B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9" name="Rectangle 3043">
              <a:extLst>
                <a:ext uri="{FF2B5EF4-FFF2-40B4-BE49-F238E27FC236}">
                  <a16:creationId xmlns:a16="http://schemas.microsoft.com/office/drawing/2014/main" id="{FFAC5B5D-ED01-4DD8-AEC8-89073F477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0" name="Freeform 3044">
              <a:extLst>
                <a:ext uri="{FF2B5EF4-FFF2-40B4-BE49-F238E27FC236}">
                  <a16:creationId xmlns:a16="http://schemas.microsoft.com/office/drawing/2014/main" id="{5DE462AC-35FA-4BBC-84E6-EB60281FD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1" name="Rectangle 3045">
              <a:extLst>
                <a:ext uri="{FF2B5EF4-FFF2-40B4-BE49-F238E27FC236}">
                  <a16:creationId xmlns:a16="http://schemas.microsoft.com/office/drawing/2014/main" id="{815C4672-168A-42BD-9DE0-DE7E9C221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2" name="Freeform 3046">
              <a:extLst>
                <a:ext uri="{FF2B5EF4-FFF2-40B4-BE49-F238E27FC236}">
                  <a16:creationId xmlns:a16="http://schemas.microsoft.com/office/drawing/2014/main" id="{9FF4E443-2BB4-4958-9423-96AD8B0C2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3" name="Rectangle 3047">
              <a:extLst>
                <a:ext uri="{FF2B5EF4-FFF2-40B4-BE49-F238E27FC236}">
                  <a16:creationId xmlns:a16="http://schemas.microsoft.com/office/drawing/2014/main" id="{82E46B46-87B5-4C9F-8E86-1A61A43DF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4" name="Freeform 3048">
              <a:extLst>
                <a:ext uri="{FF2B5EF4-FFF2-40B4-BE49-F238E27FC236}">
                  <a16:creationId xmlns:a16="http://schemas.microsoft.com/office/drawing/2014/main" id="{87B87744-F6F2-4751-AB56-DF644711D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5" name="Rectangle 3049">
              <a:extLst>
                <a:ext uri="{FF2B5EF4-FFF2-40B4-BE49-F238E27FC236}">
                  <a16:creationId xmlns:a16="http://schemas.microsoft.com/office/drawing/2014/main" id="{BEF1AE56-CF85-4F93-B291-CFDC4D035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6" name="Freeform 3050">
              <a:extLst>
                <a:ext uri="{FF2B5EF4-FFF2-40B4-BE49-F238E27FC236}">
                  <a16:creationId xmlns:a16="http://schemas.microsoft.com/office/drawing/2014/main" id="{56926430-112E-4B9E-8F22-37EF19C11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7" name="Rectangle 3051">
              <a:extLst>
                <a:ext uri="{FF2B5EF4-FFF2-40B4-BE49-F238E27FC236}">
                  <a16:creationId xmlns:a16="http://schemas.microsoft.com/office/drawing/2014/main" id="{8E518A45-429B-497B-9B1C-10E93DF68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8" name="Freeform 3052">
              <a:extLst>
                <a:ext uri="{FF2B5EF4-FFF2-40B4-BE49-F238E27FC236}">
                  <a16:creationId xmlns:a16="http://schemas.microsoft.com/office/drawing/2014/main" id="{80E52C0D-7240-43C4-9BFC-2C1ECB1CB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9" name="Rectangle 3053">
              <a:extLst>
                <a:ext uri="{FF2B5EF4-FFF2-40B4-BE49-F238E27FC236}">
                  <a16:creationId xmlns:a16="http://schemas.microsoft.com/office/drawing/2014/main" id="{6E2E6B9F-91FB-4B3F-ABAE-0CFBF6E88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0" name="Freeform 3054">
              <a:extLst>
                <a:ext uri="{FF2B5EF4-FFF2-40B4-BE49-F238E27FC236}">
                  <a16:creationId xmlns:a16="http://schemas.microsoft.com/office/drawing/2014/main" id="{AB9E74D7-48D3-4EA5-8D44-4DA8772B6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1" name="Rectangle 3055">
              <a:extLst>
                <a:ext uri="{FF2B5EF4-FFF2-40B4-BE49-F238E27FC236}">
                  <a16:creationId xmlns:a16="http://schemas.microsoft.com/office/drawing/2014/main" id="{5874F27D-DA6B-4570-B0AC-E10B03243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2" name="Freeform 3056">
              <a:extLst>
                <a:ext uri="{FF2B5EF4-FFF2-40B4-BE49-F238E27FC236}">
                  <a16:creationId xmlns:a16="http://schemas.microsoft.com/office/drawing/2014/main" id="{9A871BA2-CA3A-400C-9549-8A730EFB0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3" name="Rectangle 3057">
              <a:extLst>
                <a:ext uri="{FF2B5EF4-FFF2-40B4-BE49-F238E27FC236}">
                  <a16:creationId xmlns:a16="http://schemas.microsoft.com/office/drawing/2014/main" id="{32C7932E-FA80-4919-B454-78D768E59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4" name="Freeform 3058">
              <a:extLst>
                <a:ext uri="{FF2B5EF4-FFF2-40B4-BE49-F238E27FC236}">
                  <a16:creationId xmlns:a16="http://schemas.microsoft.com/office/drawing/2014/main" id="{DD43FE6E-1784-47F1-B7C4-CDD945521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5" name="Rectangle 3059">
              <a:extLst>
                <a:ext uri="{FF2B5EF4-FFF2-40B4-BE49-F238E27FC236}">
                  <a16:creationId xmlns:a16="http://schemas.microsoft.com/office/drawing/2014/main" id="{0844689A-3BF1-4585-8552-CFC5F3993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6" name="Freeform 3060">
              <a:extLst>
                <a:ext uri="{FF2B5EF4-FFF2-40B4-BE49-F238E27FC236}">
                  <a16:creationId xmlns:a16="http://schemas.microsoft.com/office/drawing/2014/main" id="{CAC9182D-3CC8-4F39-BA2A-E10391882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7" name="Rectangle 3061">
              <a:extLst>
                <a:ext uri="{FF2B5EF4-FFF2-40B4-BE49-F238E27FC236}">
                  <a16:creationId xmlns:a16="http://schemas.microsoft.com/office/drawing/2014/main" id="{BA6E5F37-94AF-4768-898C-DB5DEE011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8" name="Freeform 3062">
              <a:extLst>
                <a:ext uri="{FF2B5EF4-FFF2-40B4-BE49-F238E27FC236}">
                  <a16:creationId xmlns:a16="http://schemas.microsoft.com/office/drawing/2014/main" id="{546BE0E4-2B5A-4ECA-B606-7A5932710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9" name="Rectangle 3063">
              <a:extLst>
                <a:ext uri="{FF2B5EF4-FFF2-40B4-BE49-F238E27FC236}">
                  <a16:creationId xmlns:a16="http://schemas.microsoft.com/office/drawing/2014/main" id="{3F083169-2ADA-4E5D-9DAC-CDF41EFCC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0" name="Freeform 3064">
              <a:extLst>
                <a:ext uri="{FF2B5EF4-FFF2-40B4-BE49-F238E27FC236}">
                  <a16:creationId xmlns:a16="http://schemas.microsoft.com/office/drawing/2014/main" id="{381F6DF5-479A-4AEB-93E1-24627D549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1" name="Rectangle 3065">
              <a:extLst>
                <a:ext uri="{FF2B5EF4-FFF2-40B4-BE49-F238E27FC236}">
                  <a16:creationId xmlns:a16="http://schemas.microsoft.com/office/drawing/2014/main" id="{60F523B0-DBFD-4049-A956-B7F11CB2E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2" name="Freeform 3066">
              <a:extLst>
                <a:ext uri="{FF2B5EF4-FFF2-40B4-BE49-F238E27FC236}">
                  <a16:creationId xmlns:a16="http://schemas.microsoft.com/office/drawing/2014/main" id="{97B2E9EF-55EB-44AA-8E57-37DC4C51D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3" name="Rectangle 3067">
              <a:extLst>
                <a:ext uri="{FF2B5EF4-FFF2-40B4-BE49-F238E27FC236}">
                  <a16:creationId xmlns:a16="http://schemas.microsoft.com/office/drawing/2014/main" id="{BEA971D0-12B1-47FD-952C-BC0578D23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4" name="Freeform 3068">
              <a:extLst>
                <a:ext uri="{FF2B5EF4-FFF2-40B4-BE49-F238E27FC236}">
                  <a16:creationId xmlns:a16="http://schemas.microsoft.com/office/drawing/2014/main" id="{87B26B4A-66B9-40E0-A0E7-B117E3A3C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5" name="Rectangle 3069">
              <a:extLst>
                <a:ext uri="{FF2B5EF4-FFF2-40B4-BE49-F238E27FC236}">
                  <a16:creationId xmlns:a16="http://schemas.microsoft.com/office/drawing/2014/main" id="{A85DA712-7893-405B-9909-111017BCA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6" name="Freeform 3070">
              <a:extLst>
                <a:ext uri="{FF2B5EF4-FFF2-40B4-BE49-F238E27FC236}">
                  <a16:creationId xmlns:a16="http://schemas.microsoft.com/office/drawing/2014/main" id="{4DDACA3C-5404-447A-A366-7A5EB0A9B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7" name="Rectangle 3071">
              <a:extLst>
                <a:ext uri="{FF2B5EF4-FFF2-40B4-BE49-F238E27FC236}">
                  <a16:creationId xmlns:a16="http://schemas.microsoft.com/office/drawing/2014/main" id="{D1D7233A-4AB9-4394-9DFA-9012896AB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8" name="Freeform 3072">
              <a:extLst>
                <a:ext uri="{FF2B5EF4-FFF2-40B4-BE49-F238E27FC236}">
                  <a16:creationId xmlns:a16="http://schemas.microsoft.com/office/drawing/2014/main" id="{45D1F0EA-B899-42F7-BAD6-EA1832398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9" name="Rectangle 3073">
              <a:extLst>
                <a:ext uri="{FF2B5EF4-FFF2-40B4-BE49-F238E27FC236}">
                  <a16:creationId xmlns:a16="http://schemas.microsoft.com/office/drawing/2014/main" id="{35752779-05C8-41F2-A2ED-BEA9F97F1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0" name="Freeform 3074">
              <a:extLst>
                <a:ext uri="{FF2B5EF4-FFF2-40B4-BE49-F238E27FC236}">
                  <a16:creationId xmlns:a16="http://schemas.microsoft.com/office/drawing/2014/main" id="{8463C663-05CE-4B6F-88C5-23E5E9DA5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1" name="Rectangle 3075">
              <a:extLst>
                <a:ext uri="{FF2B5EF4-FFF2-40B4-BE49-F238E27FC236}">
                  <a16:creationId xmlns:a16="http://schemas.microsoft.com/office/drawing/2014/main" id="{1C573577-1882-4698-871B-D31CEFC56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2" name="Freeform 3076">
              <a:extLst>
                <a:ext uri="{FF2B5EF4-FFF2-40B4-BE49-F238E27FC236}">
                  <a16:creationId xmlns:a16="http://schemas.microsoft.com/office/drawing/2014/main" id="{4C7BB56A-1883-4FF7-BD91-9F9C1FF59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3" name="Rectangle 3077">
              <a:extLst>
                <a:ext uri="{FF2B5EF4-FFF2-40B4-BE49-F238E27FC236}">
                  <a16:creationId xmlns:a16="http://schemas.microsoft.com/office/drawing/2014/main" id="{7D301785-ED46-41D7-8709-43059B9CC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4" name="Freeform 3078">
              <a:extLst>
                <a:ext uri="{FF2B5EF4-FFF2-40B4-BE49-F238E27FC236}">
                  <a16:creationId xmlns:a16="http://schemas.microsoft.com/office/drawing/2014/main" id="{3AF2C76F-7ED3-4230-ADF0-7280A321A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5" name="Rectangle 3079">
              <a:extLst>
                <a:ext uri="{FF2B5EF4-FFF2-40B4-BE49-F238E27FC236}">
                  <a16:creationId xmlns:a16="http://schemas.microsoft.com/office/drawing/2014/main" id="{A98B88FE-238C-4E72-B9C8-CB4CFC5DC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6" name="Freeform 3080">
              <a:extLst>
                <a:ext uri="{FF2B5EF4-FFF2-40B4-BE49-F238E27FC236}">
                  <a16:creationId xmlns:a16="http://schemas.microsoft.com/office/drawing/2014/main" id="{135C0A47-4062-4B53-85ED-8F687D751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7" name="Rectangle 3081">
              <a:extLst>
                <a:ext uri="{FF2B5EF4-FFF2-40B4-BE49-F238E27FC236}">
                  <a16:creationId xmlns:a16="http://schemas.microsoft.com/office/drawing/2014/main" id="{6E94BF69-44F6-4476-9B83-C98CD8EC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8" name="Freeform 3082">
              <a:extLst>
                <a:ext uri="{FF2B5EF4-FFF2-40B4-BE49-F238E27FC236}">
                  <a16:creationId xmlns:a16="http://schemas.microsoft.com/office/drawing/2014/main" id="{CA3CCC22-29B4-41E6-B435-F1E719465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9" name="Rectangle 3083">
              <a:extLst>
                <a:ext uri="{FF2B5EF4-FFF2-40B4-BE49-F238E27FC236}">
                  <a16:creationId xmlns:a16="http://schemas.microsoft.com/office/drawing/2014/main" id="{3E44A54C-353A-4A52-9E39-947459402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0" name="Freeform 3084">
              <a:extLst>
                <a:ext uri="{FF2B5EF4-FFF2-40B4-BE49-F238E27FC236}">
                  <a16:creationId xmlns:a16="http://schemas.microsoft.com/office/drawing/2014/main" id="{86FEB152-F3EE-4061-BE8C-693EAE9D8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1" name="Rectangle 3085">
              <a:extLst>
                <a:ext uri="{FF2B5EF4-FFF2-40B4-BE49-F238E27FC236}">
                  <a16:creationId xmlns:a16="http://schemas.microsoft.com/office/drawing/2014/main" id="{4C4A17B1-2127-4A61-BEB1-0E47338E2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2" name="Freeform 3086">
              <a:extLst>
                <a:ext uri="{FF2B5EF4-FFF2-40B4-BE49-F238E27FC236}">
                  <a16:creationId xmlns:a16="http://schemas.microsoft.com/office/drawing/2014/main" id="{AC06CBB8-4E6C-4FC2-A081-CD294B0B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3" name="Rectangle 3087">
              <a:extLst>
                <a:ext uri="{FF2B5EF4-FFF2-40B4-BE49-F238E27FC236}">
                  <a16:creationId xmlns:a16="http://schemas.microsoft.com/office/drawing/2014/main" id="{5A433C4A-8CBF-44F3-AC8E-380041106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4" name="Freeform 3088">
              <a:extLst>
                <a:ext uri="{FF2B5EF4-FFF2-40B4-BE49-F238E27FC236}">
                  <a16:creationId xmlns:a16="http://schemas.microsoft.com/office/drawing/2014/main" id="{AF17AEE8-DE07-4FAE-8C7E-2A14A17FF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5" name="Rectangle 3089">
              <a:extLst>
                <a:ext uri="{FF2B5EF4-FFF2-40B4-BE49-F238E27FC236}">
                  <a16:creationId xmlns:a16="http://schemas.microsoft.com/office/drawing/2014/main" id="{5005D048-9980-487E-8C88-CCF9D56E9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6" name="Freeform 3090">
              <a:extLst>
                <a:ext uri="{FF2B5EF4-FFF2-40B4-BE49-F238E27FC236}">
                  <a16:creationId xmlns:a16="http://schemas.microsoft.com/office/drawing/2014/main" id="{BE0224D0-2528-414C-BBB5-1435CAD5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7" name="Rectangle 3091">
              <a:extLst>
                <a:ext uri="{FF2B5EF4-FFF2-40B4-BE49-F238E27FC236}">
                  <a16:creationId xmlns:a16="http://schemas.microsoft.com/office/drawing/2014/main" id="{8D70FB93-057D-4D57-859F-E042A5F07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8" name="Freeform 3092">
              <a:extLst>
                <a:ext uri="{FF2B5EF4-FFF2-40B4-BE49-F238E27FC236}">
                  <a16:creationId xmlns:a16="http://schemas.microsoft.com/office/drawing/2014/main" id="{64DDF565-0DEE-48E1-BCC8-69BB47F4C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9" name="Rectangle 3093">
              <a:extLst>
                <a:ext uri="{FF2B5EF4-FFF2-40B4-BE49-F238E27FC236}">
                  <a16:creationId xmlns:a16="http://schemas.microsoft.com/office/drawing/2014/main" id="{B58B8262-F869-49E9-904C-1B0373EA6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0" name="Freeform 3094">
              <a:extLst>
                <a:ext uri="{FF2B5EF4-FFF2-40B4-BE49-F238E27FC236}">
                  <a16:creationId xmlns:a16="http://schemas.microsoft.com/office/drawing/2014/main" id="{CDCE1F82-E3C5-471D-94AE-D107D226E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1" name="Rectangle 3095">
              <a:extLst>
                <a:ext uri="{FF2B5EF4-FFF2-40B4-BE49-F238E27FC236}">
                  <a16:creationId xmlns:a16="http://schemas.microsoft.com/office/drawing/2014/main" id="{72549364-F7CD-4D62-A7E5-8828E6545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2" name="Freeform 3096">
              <a:extLst>
                <a:ext uri="{FF2B5EF4-FFF2-40B4-BE49-F238E27FC236}">
                  <a16:creationId xmlns:a16="http://schemas.microsoft.com/office/drawing/2014/main" id="{09FB2EA3-9554-4CE2-8A55-044AFD6DB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3" name="Rectangle 3097">
              <a:extLst>
                <a:ext uri="{FF2B5EF4-FFF2-40B4-BE49-F238E27FC236}">
                  <a16:creationId xmlns:a16="http://schemas.microsoft.com/office/drawing/2014/main" id="{BBA4BE50-FAA4-48AA-BBAB-2B532838F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4" name="Freeform 3098">
              <a:extLst>
                <a:ext uri="{FF2B5EF4-FFF2-40B4-BE49-F238E27FC236}">
                  <a16:creationId xmlns:a16="http://schemas.microsoft.com/office/drawing/2014/main" id="{8070703E-2ED9-4C5D-8D22-B9D254DE7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5" name="Rectangle 3099">
              <a:extLst>
                <a:ext uri="{FF2B5EF4-FFF2-40B4-BE49-F238E27FC236}">
                  <a16:creationId xmlns:a16="http://schemas.microsoft.com/office/drawing/2014/main" id="{707176C9-7115-4FC7-847D-9D0CAC2DD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6" name="Freeform 3100">
              <a:extLst>
                <a:ext uri="{FF2B5EF4-FFF2-40B4-BE49-F238E27FC236}">
                  <a16:creationId xmlns:a16="http://schemas.microsoft.com/office/drawing/2014/main" id="{D6AA6939-6DFC-4C01-B205-1B7181F15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7" name="Rectangle 3101">
              <a:extLst>
                <a:ext uri="{FF2B5EF4-FFF2-40B4-BE49-F238E27FC236}">
                  <a16:creationId xmlns:a16="http://schemas.microsoft.com/office/drawing/2014/main" id="{69F37093-55AB-4FF5-96D7-5246D2F37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8" name="Freeform 3102">
              <a:extLst>
                <a:ext uri="{FF2B5EF4-FFF2-40B4-BE49-F238E27FC236}">
                  <a16:creationId xmlns:a16="http://schemas.microsoft.com/office/drawing/2014/main" id="{B4C4A0C6-24BD-4AE3-9EE4-034497171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9" name="Rectangle 3103">
              <a:extLst>
                <a:ext uri="{FF2B5EF4-FFF2-40B4-BE49-F238E27FC236}">
                  <a16:creationId xmlns:a16="http://schemas.microsoft.com/office/drawing/2014/main" id="{34F26CC6-621E-4D38-9A37-8ED3B4930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0" name="Freeform 3104">
              <a:extLst>
                <a:ext uri="{FF2B5EF4-FFF2-40B4-BE49-F238E27FC236}">
                  <a16:creationId xmlns:a16="http://schemas.microsoft.com/office/drawing/2014/main" id="{BC582BC0-F69D-4945-94E9-5713C01CE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1" name="Rectangle 3105">
              <a:extLst>
                <a:ext uri="{FF2B5EF4-FFF2-40B4-BE49-F238E27FC236}">
                  <a16:creationId xmlns:a16="http://schemas.microsoft.com/office/drawing/2014/main" id="{6DCE671F-4A43-4D49-BA26-5A09CA10E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2" name="Freeform 3106">
              <a:extLst>
                <a:ext uri="{FF2B5EF4-FFF2-40B4-BE49-F238E27FC236}">
                  <a16:creationId xmlns:a16="http://schemas.microsoft.com/office/drawing/2014/main" id="{130975A6-F3D1-4520-8ABD-2D7498298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3" name="Rectangle 3107">
              <a:extLst>
                <a:ext uri="{FF2B5EF4-FFF2-40B4-BE49-F238E27FC236}">
                  <a16:creationId xmlns:a16="http://schemas.microsoft.com/office/drawing/2014/main" id="{284D3B77-C2D8-449D-B6A6-679226197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4" name="Freeform 3108">
              <a:extLst>
                <a:ext uri="{FF2B5EF4-FFF2-40B4-BE49-F238E27FC236}">
                  <a16:creationId xmlns:a16="http://schemas.microsoft.com/office/drawing/2014/main" id="{0EAF8462-633B-446B-B52F-809F9EC42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5" name="Rectangle 3109">
              <a:extLst>
                <a:ext uri="{FF2B5EF4-FFF2-40B4-BE49-F238E27FC236}">
                  <a16:creationId xmlns:a16="http://schemas.microsoft.com/office/drawing/2014/main" id="{E0B57685-91E6-4679-9EED-BCB90557E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6" name="Freeform 3110">
              <a:extLst>
                <a:ext uri="{FF2B5EF4-FFF2-40B4-BE49-F238E27FC236}">
                  <a16:creationId xmlns:a16="http://schemas.microsoft.com/office/drawing/2014/main" id="{27F5E067-7F55-4F3D-AFA1-FC5B4E5DC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7" name="Rectangle 3111">
              <a:extLst>
                <a:ext uri="{FF2B5EF4-FFF2-40B4-BE49-F238E27FC236}">
                  <a16:creationId xmlns:a16="http://schemas.microsoft.com/office/drawing/2014/main" id="{C908D898-1B4A-4B22-9ED2-DE559CC01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8" name="Freeform 3112">
              <a:extLst>
                <a:ext uri="{FF2B5EF4-FFF2-40B4-BE49-F238E27FC236}">
                  <a16:creationId xmlns:a16="http://schemas.microsoft.com/office/drawing/2014/main" id="{B984968F-D81E-45E4-A054-4C674C747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9" name="Rectangle 3113">
              <a:extLst>
                <a:ext uri="{FF2B5EF4-FFF2-40B4-BE49-F238E27FC236}">
                  <a16:creationId xmlns:a16="http://schemas.microsoft.com/office/drawing/2014/main" id="{CBE7D88B-69BB-4614-99E4-3B254697F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0" name="Freeform 3114">
              <a:extLst>
                <a:ext uri="{FF2B5EF4-FFF2-40B4-BE49-F238E27FC236}">
                  <a16:creationId xmlns:a16="http://schemas.microsoft.com/office/drawing/2014/main" id="{201CF4AE-6D33-48D4-8DDB-8F266B9F3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1" name="Rectangle 3115">
              <a:extLst>
                <a:ext uri="{FF2B5EF4-FFF2-40B4-BE49-F238E27FC236}">
                  <a16:creationId xmlns:a16="http://schemas.microsoft.com/office/drawing/2014/main" id="{8F3123DE-ECC8-4D36-811C-467D57D95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2" name="Freeform 3116">
              <a:extLst>
                <a:ext uri="{FF2B5EF4-FFF2-40B4-BE49-F238E27FC236}">
                  <a16:creationId xmlns:a16="http://schemas.microsoft.com/office/drawing/2014/main" id="{92DE61B0-A770-427D-B2D1-F90F98A87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3" name="Rectangle 3117">
              <a:extLst>
                <a:ext uri="{FF2B5EF4-FFF2-40B4-BE49-F238E27FC236}">
                  <a16:creationId xmlns:a16="http://schemas.microsoft.com/office/drawing/2014/main" id="{6159EA6A-C484-4D67-BD38-E37FD7173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4" name="Freeform 3118">
              <a:extLst>
                <a:ext uri="{FF2B5EF4-FFF2-40B4-BE49-F238E27FC236}">
                  <a16:creationId xmlns:a16="http://schemas.microsoft.com/office/drawing/2014/main" id="{5FC50F53-F4AD-4128-85F0-6F8B615EA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5" name="Rectangle 3119">
              <a:extLst>
                <a:ext uri="{FF2B5EF4-FFF2-40B4-BE49-F238E27FC236}">
                  <a16:creationId xmlns:a16="http://schemas.microsoft.com/office/drawing/2014/main" id="{EA06AF74-7936-4F89-87CC-A8C386486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6" name="Freeform 3120">
              <a:extLst>
                <a:ext uri="{FF2B5EF4-FFF2-40B4-BE49-F238E27FC236}">
                  <a16:creationId xmlns:a16="http://schemas.microsoft.com/office/drawing/2014/main" id="{DBC37D98-04ED-40C9-B724-56A22C7D5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7" name="Rectangle 3121">
              <a:extLst>
                <a:ext uri="{FF2B5EF4-FFF2-40B4-BE49-F238E27FC236}">
                  <a16:creationId xmlns:a16="http://schemas.microsoft.com/office/drawing/2014/main" id="{BD388605-AD41-4CFB-9825-E696E6D74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8" name="Freeform 3122">
              <a:extLst>
                <a:ext uri="{FF2B5EF4-FFF2-40B4-BE49-F238E27FC236}">
                  <a16:creationId xmlns:a16="http://schemas.microsoft.com/office/drawing/2014/main" id="{5299E1EB-C89F-4131-B909-48B50CC86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9" name="Rectangle 3123">
              <a:extLst>
                <a:ext uri="{FF2B5EF4-FFF2-40B4-BE49-F238E27FC236}">
                  <a16:creationId xmlns:a16="http://schemas.microsoft.com/office/drawing/2014/main" id="{1A92F8BE-45F4-4243-8BC9-5FE369971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0" name="Freeform 3124">
              <a:extLst>
                <a:ext uri="{FF2B5EF4-FFF2-40B4-BE49-F238E27FC236}">
                  <a16:creationId xmlns:a16="http://schemas.microsoft.com/office/drawing/2014/main" id="{5F849107-D252-4FB6-A5A5-0008A3B5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1" name="Rectangle 3125">
              <a:extLst>
                <a:ext uri="{FF2B5EF4-FFF2-40B4-BE49-F238E27FC236}">
                  <a16:creationId xmlns:a16="http://schemas.microsoft.com/office/drawing/2014/main" id="{0BB811CA-575B-46C9-AFE1-2749B9A38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2" name="Freeform 3126">
              <a:extLst>
                <a:ext uri="{FF2B5EF4-FFF2-40B4-BE49-F238E27FC236}">
                  <a16:creationId xmlns:a16="http://schemas.microsoft.com/office/drawing/2014/main" id="{BAFF64CF-3E5E-4321-B702-7C89C5546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3" name="Rectangle 3127">
              <a:extLst>
                <a:ext uri="{FF2B5EF4-FFF2-40B4-BE49-F238E27FC236}">
                  <a16:creationId xmlns:a16="http://schemas.microsoft.com/office/drawing/2014/main" id="{377C0D1D-7811-48C8-8FB9-CF79F318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4" name="Freeform 3128">
              <a:extLst>
                <a:ext uri="{FF2B5EF4-FFF2-40B4-BE49-F238E27FC236}">
                  <a16:creationId xmlns:a16="http://schemas.microsoft.com/office/drawing/2014/main" id="{581B78ED-6482-4D9A-8E33-B106970A0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5" name="Rectangle 3129">
              <a:extLst>
                <a:ext uri="{FF2B5EF4-FFF2-40B4-BE49-F238E27FC236}">
                  <a16:creationId xmlns:a16="http://schemas.microsoft.com/office/drawing/2014/main" id="{D5BD095E-8ED5-4863-94E0-C2D00862E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6" name="Freeform 3130">
              <a:extLst>
                <a:ext uri="{FF2B5EF4-FFF2-40B4-BE49-F238E27FC236}">
                  <a16:creationId xmlns:a16="http://schemas.microsoft.com/office/drawing/2014/main" id="{0197F700-A22C-4756-A369-700005FA2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7" name="Rectangle 3131">
              <a:extLst>
                <a:ext uri="{FF2B5EF4-FFF2-40B4-BE49-F238E27FC236}">
                  <a16:creationId xmlns:a16="http://schemas.microsoft.com/office/drawing/2014/main" id="{2B6B9721-3505-4927-AC53-2EEEC6649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8" name="Freeform 3132">
              <a:extLst>
                <a:ext uri="{FF2B5EF4-FFF2-40B4-BE49-F238E27FC236}">
                  <a16:creationId xmlns:a16="http://schemas.microsoft.com/office/drawing/2014/main" id="{9A2A7644-54DA-4485-963A-B4E03D84D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9" name="Rectangle 3133">
              <a:extLst>
                <a:ext uri="{FF2B5EF4-FFF2-40B4-BE49-F238E27FC236}">
                  <a16:creationId xmlns:a16="http://schemas.microsoft.com/office/drawing/2014/main" id="{E2ABCAA4-9855-46ED-8845-602E05007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0" name="Freeform 3134">
              <a:extLst>
                <a:ext uri="{FF2B5EF4-FFF2-40B4-BE49-F238E27FC236}">
                  <a16:creationId xmlns:a16="http://schemas.microsoft.com/office/drawing/2014/main" id="{818B841D-6B6A-45AA-A94C-8A7F09980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1" name="Rectangle 3135">
              <a:extLst>
                <a:ext uri="{FF2B5EF4-FFF2-40B4-BE49-F238E27FC236}">
                  <a16:creationId xmlns:a16="http://schemas.microsoft.com/office/drawing/2014/main" id="{06EAE448-F3D6-4152-8C12-DD93A2BFD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2" name="Freeform 3136">
              <a:extLst>
                <a:ext uri="{FF2B5EF4-FFF2-40B4-BE49-F238E27FC236}">
                  <a16:creationId xmlns:a16="http://schemas.microsoft.com/office/drawing/2014/main" id="{99F2A36B-E1FC-45CC-8105-4CBF2AB89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3" name="Rectangle 3137">
              <a:extLst>
                <a:ext uri="{FF2B5EF4-FFF2-40B4-BE49-F238E27FC236}">
                  <a16:creationId xmlns:a16="http://schemas.microsoft.com/office/drawing/2014/main" id="{CF6522B4-A460-4A4E-B87C-2CC0283F2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4" name="Freeform 3138">
              <a:extLst>
                <a:ext uri="{FF2B5EF4-FFF2-40B4-BE49-F238E27FC236}">
                  <a16:creationId xmlns:a16="http://schemas.microsoft.com/office/drawing/2014/main" id="{DDD18DC0-2583-4001-A232-5297D686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5" name="Rectangle 3139">
              <a:extLst>
                <a:ext uri="{FF2B5EF4-FFF2-40B4-BE49-F238E27FC236}">
                  <a16:creationId xmlns:a16="http://schemas.microsoft.com/office/drawing/2014/main" id="{C5826B5D-EABF-49BE-A7BA-197ECDCB2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6" name="Freeform 3140">
              <a:extLst>
                <a:ext uri="{FF2B5EF4-FFF2-40B4-BE49-F238E27FC236}">
                  <a16:creationId xmlns:a16="http://schemas.microsoft.com/office/drawing/2014/main" id="{67AD0938-0138-4868-910F-23A1DBAE6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7" name="Rectangle 3141">
              <a:extLst>
                <a:ext uri="{FF2B5EF4-FFF2-40B4-BE49-F238E27FC236}">
                  <a16:creationId xmlns:a16="http://schemas.microsoft.com/office/drawing/2014/main" id="{158FD394-A296-4B08-94E7-C545FD81F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8" name="Freeform 3142">
              <a:extLst>
                <a:ext uri="{FF2B5EF4-FFF2-40B4-BE49-F238E27FC236}">
                  <a16:creationId xmlns:a16="http://schemas.microsoft.com/office/drawing/2014/main" id="{87B1C1C1-424C-460F-88DF-C0A745FFB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9" name="Rectangle 3143">
              <a:extLst>
                <a:ext uri="{FF2B5EF4-FFF2-40B4-BE49-F238E27FC236}">
                  <a16:creationId xmlns:a16="http://schemas.microsoft.com/office/drawing/2014/main" id="{365E9798-F36E-464A-8189-70231906C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0" name="Freeform 3144">
              <a:extLst>
                <a:ext uri="{FF2B5EF4-FFF2-40B4-BE49-F238E27FC236}">
                  <a16:creationId xmlns:a16="http://schemas.microsoft.com/office/drawing/2014/main" id="{2B04B8F6-0293-426E-AA1F-D557DE08D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1" name="Rectangle 3145">
              <a:extLst>
                <a:ext uri="{FF2B5EF4-FFF2-40B4-BE49-F238E27FC236}">
                  <a16:creationId xmlns:a16="http://schemas.microsoft.com/office/drawing/2014/main" id="{0587E901-EFFF-4588-A554-8301FD5D7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2" name="Freeform 3146">
              <a:extLst>
                <a:ext uri="{FF2B5EF4-FFF2-40B4-BE49-F238E27FC236}">
                  <a16:creationId xmlns:a16="http://schemas.microsoft.com/office/drawing/2014/main" id="{EA16C67C-0178-426C-A597-9568F3874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3" name="Rectangle 3147">
              <a:extLst>
                <a:ext uri="{FF2B5EF4-FFF2-40B4-BE49-F238E27FC236}">
                  <a16:creationId xmlns:a16="http://schemas.microsoft.com/office/drawing/2014/main" id="{9DA9BA73-64C2-4F45-8698-564837990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4" name="Freeform 3148">
              <a:extLst>
                <a:ext uri="{FF2B5EF4-FFF2-40B4-BE49-F238E27FC236}">
                  <a16:creationId xmlns:a16="http://schemas.microsoft.com/office/drawing/2014/main" id="{2E7ECD27-CB08-4138-9174-0E421F816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5" name="Rectangle 3149">
              <a:extLst>
                <a:ext uri="{FF2B5EF4-FFF2-40B4-BE49-F238E27FC236}">
                  <a16:creationId xmlns:a16="http://schemas.microsoft.com/office/drawing/2014/main" id="{BE0C23A5-11E9-446A-8E6A-B5A207575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6" name="Freeform 3150">
              <a:extLst>
                <a:ext uri="{FF2B5EF4-FFF2-40B4-BE49-F238E27FC236}">
                  <a16:creationId xmlns:a16="http://schemas.microsoft.com/office/drawing/2014/main" id="{335E3E8C-99A3-45EE-973A-D5ECB97EA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7" name="Rectangle 3151">
              <a:extLst>
                <a:ext uri="{FF2B5EF4-FFF2-40B4-BE49-F238E27FC236}">
                  <a16:creationId xmlns:a16="http://schemas.microsoft.com/office/drawing/2014/main" id="{24FF941C-2AE0-44C3-B94D-FB1DD47A6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8" name="Freeform 3152">
              <a:extLst>
                <a:ext uri="{FF2B5EF4-FFF2-40B4-BE49-F238E27FC236}">
                  <a16:creationId xmlns:a16="http://schemas.microsoft.com/office/drawing/2014/main" id="{9A29A3C4-57B0-408F-9DFB-B59390E62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9" name="Rectangle 3153">
              <a:extLst>
                <a:ext uri="{FF2B5EF4-FFF2-40B4-BE49-F238E27FC236}">
                  <a16:creationId xmlns:a16="http://schemas.microsoft.com/office/drawing/2014/main" id="{316198CC-D09D-4AFF-A1AB-44232771D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0" name="Freeform 3154">
              <a:extLst>
                <a:ext uri="{FF2B5EF4-FFF2-40B4-BE49-F238E27FC236}">
                  <a16:creationId xmlns:a16="http://schemas.microsoft.com/office/drawing/2014/main" id="{1E622473-6C1F-440B-8953-A880FA8C3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1" name="Rectangle 3155">
              <a:extLst>
                <a:ext uri="{FF2B5EF4-FFF2-40B4-BE49-F238E27FC236}">
                  <a16:creationId xmlns:a16="http://schemas.microsoft.com/office/drawing/2014/main" id="{72B2AE2A-A719-4B18-AC74-E31035AF3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2" name="Freeform 3156">
              <a:extLst>
                <a:ext uri="{FF2B5EF4-FFF2-40B4-BE49-F238E27FC236}">
                  <a16:creationId xmlns:a16="http://schemas.microsoft.com/office/drawing/2014/main" id="{3D8187FF-9A5C-4E7D-920B-2686F38FE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3" name="Rectangle 3157">
              <a:extLst>
                <a:ext uri="{FF2B5EF4-FFF2-40B4-BE49-F238E27FC236}">
                  <a16:creationId xmlns:a16="http://schemas.microsoft.com/office/drawing/2014/main" id="{B0CC2A8E-CC6A-426C-99BB-C2467F610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4" name="Freeform 3158">
              <a:extLst>
                <a:ext uri="{FF2B5EF4-FFF2-40B4-BE49-F238E27FC236}">
                  <a16:creationId xmlns:a16="http://schemas.microsoft.com/office/drawing/2014/main" id="{6ECE06B2-8F3E-49A7-8A5E-2167A940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5" name="Rectangle 3159">
              <a:extLst>
                <a:ext uri="{FF2B5EF4-FFF2-40B4-BE49-F238E27FC236}">
                  <a16:creationId xmlns:a16="http://schemas.microsoft.com/office/drawing/2014/main" id="{1A65C199-21E8-418C-87DF-D49CED75B0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6" name="Freeform 3160">
              <a:extLst>
                <a:ext uri="{FF2B5EF4-FFF2-40B4-BE49-F238E27FC236}">
                  <a16:creationId xmlns:a16="http://schemas.microsoft.com/office/drawing/2014/main" id="{74F6E809-4222-4CC5-B417-440C8BAF5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7" name="Rectangle 3161">
              <a:extLst>
                <a:ext uri="{FF2B5EF4-FFF2-40B4-BE49-F238E27FC236}">
                  <a16:creationId xmlns:a16="http://schemas.microsoft.com/office/drawing/2014/main" id="{969F996E-CF8A-48FE-AD6C-8908981EB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8" name="Freeform 3162">
              <a:extLst>
                <a:ext uri="{FF2B5EF4-FFF2-40B4-BE49-F238E27FC236}">
                  <a16:creationId xmlns:a16="http://schemas.microsoft.com/office/drawing/2014/main" id="{A46B1AD9-79BE-4F61-AD11-41D20B64A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9" name="Rectangle 3163">
              <a:extLst>
                <a:ext uri="{FF2B5EF4-FFF2-40B4-BE49-F238E27FC236}">
                  <a16:creationId xmlns:a16="http://schemas.microsoft.com/office/drawing/2014/main" id="{ACB2124C-0113-400A-BDC4-060354762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0" name="Freeform 3164">
              <a:extLst>
                <a:ext uri="{FF2B5EF4-FFF2-40B4-BE49-F238E27FC236}">
                  <a16:creationId xmlns:a16="http://schemas.microsoft.com/office/drawing/2014/main" id="{A387F8D1-F952-491D-B550-AAE930A6B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1" name="Rectangle 3165">
              <a:extLst>
                <a:ext uri="{FF2B5EF4-FFF2-40B4-BE49-F238E27FC236}">
                  <a16:creationId xmlns:a16="http://schemas.microsoft.com/office/drawing/2014/main" id="{6701B6E3-6A9C-48A2-9ACA-5FE39F977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2" name="Freeform 3166">
              <a:extLst>
                <a:ext uri="{FF2B5EF4-FFF2-40B4-BE49-F238E27FC236}">
                  <a16:creationId xmlns:a16="http://schemas.microsoft.com/office/drawing/2014/main" id="{5C2E1A62-93D9-4F38-AF96-401FCD40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3" name="Rectangle 3167">
              <a:extLst>
                <a:ext uri="{FF2B5EF4-FFF2-40B4-BE49-F238E27FC236}">
                  <a16:creationId xmlns:a16="http://schemas.microsoft.com/office/drawing/2014/main" id="{876D61B1-9C0E-4E4D-9D88-36D96870D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4" name="Freeform 3168">
              <a:extLst>
                <a:ext uri="{FF2B5EF4-FFF2-40B4-BE49-F238E27FC236}">
                  <a16:creationId xmlns:a16="http://schemas.microsoft.com/office/drawing/2014/main" id="{7BAEA468-B00B-440C-A488-A124FB90C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5" name="Rectangle 3169">
              <a:extLst>
                <a:ext uri="{FF2B5EF4-FFF2-40B4-BE49-F238E27FC236}">
                  <a16:creationId xmlns:a16="http://schemas.microsoft.com/office/drawing/2014/main" id="{FEA2A935-7619-43F1-87F9-E5BC484E8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6" name="Freeform 3170">
              <a:extLst>
                <a:ext uri="{FF2B5EF4-FFF2-40B4-BE49-F238E27FC236}">
                  <a16:creationId xmlns:a16="http://schemas.microsoft.com/office/drawing/2014/main" id="{D2CE5284-4473-4DBA-B023-8FEF83F53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7" name="Rectangle 3171">
              <a:extLst>
                <a:ext uri="{FF2B5EF4-FFF2-40B4-BE49-F238E27FC236}">
                  <a16:creationId xmlns:a16="http://schemas.microsoft.com/office/drawing/2014/main" id="{F7AACCB0-43BF-470F-96CF-3618D8281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8" name="Freeform 3172">
              <a:extLst>
                <a:ext uri="{FF2B5EF4-FFF2-40B4-BE49-F238E27FC236}">
                  <a16:creationId xmlns:a16="http://schemas.microsoft.com/office/drawing/2014/main" id="{66C06FA0-5613-4875-A4BD-B9BD3DEC7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9" name="Rectangle 3173">
              <a:extLst>
                <a:ext uri="{FF2B5EF4-FFF2-40B4-BE49-F238E27FC236}">
                  <a16:creationId xmlns:a16="http://schemas.microsoft.com/office/drawing/2014/main" id="{B4B905E0-7568-4363-88D2-50D0FD84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0" name="Freeform 3174">
              <a:extLst>
                <a:ext uri="{FF2B5EF4-FFF2-40B4-BE49-F238E27FC236}">
                  <a16:creationId xmlns:a16="http://schemas.microsoft.com/office/drawing/2014/main" id="{1C81DA6F-1867-4FB3-ACD8-B9181A9B8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1" name="Rectangle 3175">
              <a:extLst>
                <a:ext uri="{FF2B5EF4-FFF2-40B4-BE49-F238E27FC236}">
                  <a16:creationId xmlns:a16="http://schemas.microsoft.com/office/drawing/2014/main" id="{ECA424FF-5200-4A51-BF60-31E2D301C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2" name="Freeform 3176">
              <a:extLst>
                <a:ext uri="{FF2B5EF4-FFF2-40B4-BE49-F238E27FC236}">
                  <a16:creationId xmlns:a16="http://schemas.microsoft.com/office/drawing/2014/main" id="{9FB2D25B-A20E-49E8-876F-77D329517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3" name="Rectangle 3177">
              <a:extLst>
                <a:ext uri="{FF2B5EF4-FFF2-40B4-BE49-F238E27FC236}">
                  <a16:creationId xmlns:a16="http://schemas.microsoft.com/office/drawing/2014/main" id="{902BB931-C4C8-4192-A6E9-1F3947D75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4" name="Freeform 3178">
              <a:extLst>
                <a:ext uri="{FF2B5EF4-FFF2-40B4-BE49-F238E27FC236}">
                  <a16:creationId xmlns:a16="http://schemas.microsoft.com/office/drawing/2014/main" id="{9F97FF2E-ACC8-4AAF-8E49-1850C58AD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5" name="Rectangle 3179">
              <a:extLst>
                <a:ext uri="{FF2B5EF4-FFF2-40B4-BE49-F238E27FC236}">
                  <a16:creationId xmlns:a16="http://schemas.microsoft.com/office/drawing/2014/main" id="{66AE404E-8784-4D63-B03B-10DC2C1EC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6" name="Freeform 3180">
              <a:extLst>
                <a:ext uri="{FF2B5EF4-FFF2-40B4-BE49-F238E27FC236}">
                  <a16:creationId xmlns:a16="http://schemas.microsoft.com/office/drawing/2014/main" id="{6801596A-A675-4FC0-B2B8-3B146A15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7" name="Rectangle 3181">
              <a:extLst>
                <a:ext uri="{FF2B5EF4-FFF2-40B4-BE49-F238E27FC236}">
                  <a16:creationId xmlns:a16="http://schemas.microsoft.com/office/drawing/2014/main" id="{F81A930C-EEAB-4A66-B6A7-AF86A6EB3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8" name="Freeform 3182">
              <a:extLst>
                <a:ext uri="{FF2B5EF4-FFF2-40B4-BE49-F238E27FC236}">
                  <a16:creationId xmlns:a16="http://schemas.microsoft.com/office/drawing/2014/main" id="{748E268A-0E69-43F7-A15F-D7DB8E580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9" name="Rectangle 3183">
              <a:extLst>
                <a:ext uri="{FF2B5EF4-FFF2-40B4-BE49-F238E27FC236}">
                  <a16:creationId xmlns:a16="http://schemas.microsoft.com/office/drawing/2014/main" id="{05E3C1CB-53A3-40D0-8587-52B9274BF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0" name="Freeform 3184">
              <a:extLst>
                <a:ext uri="{FF2B5EF4-FFF2-40B4-BE49-F238E27FC236}">
                  <a16:creationId xmlns:a16="http://schemas.microsoft.com/office/drawing/2014/main" id="{8ACF92D0-2BCE-451C-9D03-510E0E747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1" name="Rectangle 3185">
              <a:extLst>
                <a:ext uri="{FF2B5EF4-FFF2-40B4-BE49-F238E27FC236}">
                  <a16:creationId xmlns:a16="http://schemas.microsoft.com/office/drawing/2014/main" id="{7EF5D248-DE43-41E7-8F8D-8A532ED6C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2" name="Freeform 3186">
              <a:extLst>
                <a:ext uri="{FF2B5EF4-FFF2-40B4-BE49-F238E27FC236}">
                  <a16:creationId xmlns:a16="http://schemas.microsoft.com/office/drawing/2014/main" id="{6A3956E2-587B-4A4C-8A03-1B3DBA25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3" name="Rectangle 3187">
              <a:extLst>
                <a:ext uri="{FF2B5EF4-FFF2-40B4-BE49-F238E27FC236}">
                  <a16:creationId xmlns:a16="http://schemas.microsoft.com/office/drawing/2014/main" id="{720F9ECF-9796-47BF-B156-DEF23521D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4" name="Freeform 3188">
              <a:extLst>
                <a:ext uri="{FF2B5EF4-FFF2-40B4-BE49-F238E27FC236}">
                  <a16:creationId xmlns:a16="http://schemas.microsoft.com/office/drawing/2014/main" id="{36A3AC3B-C549-407D-AF19-27E0391B4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5" name="Rectangle 3189">
              <a:extLst>
                <a:ext uri="{FF2B5EF4-FFF2-40B4-BE49-F238E27FC236}">
                  <a16:creationId xmlns:a16="http://schemas.microsoft.com/office/drawing/2014/main" id="{2B97C38A-797C-48B4-BB34-7B8A33F4A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6" name="Freeform 3190">
              <a:extLst>
                <a:ext uri="{FF2B5EF4-FFF2-40B4-BE49-F238E27FC236}">
                  <a16:creationId xmlns:a16="http://schemas.microsoft.com/office/drawing/2014/main" id="{1B3B05F9-8619-4986-BA7E-BA310DA75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7" name="Rectangle 3191">
              <a:extLst>
                <a:ext uri="{FF2B5EF4-FFF2-40B4-BE49-F238E27FC236}">
                  <a16:creationId xmlns:a16="http://schemas.microsoft.com/office/drawing/2014/main" id="{9E5EDDC8-3B93-46C4-805C-6CBA90698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8" name="Freeform 3192">
              <a:extLst>
                <a:ext uri="{FF2B5EF4-FFF2-40B4-BE49-F238E27FC236}">
                  <a16:creationId xmlns:a16="http://schemas.microsoft.com/office/drawing/2014/main" id="{55CCEEA5-CEAB-42C8-8588-AAD69534C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9" name="Rectangle 3193">
              <a:extLst>
                <a:ext uri="{FF2B5EF4-FFF2-40B4-BE49-F238E27FC236}">
                  <a16:creationId xmlns:a16="http://schemas.microsoft.com/office/drawing/2014/main" id="{05D1EFA7-9D8D-4003-808C-DED7C71D6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0" name="Freeform 3194">
              <a:extLst>
                <a:ext uri="{FF2B5EF4-FFF2-40B4-BE49-F238E27FC236}">
                  <a16:creationId xmlns:a16="http://schemas.microsoft.com/office/drawing/2014/main" id="{1B84718D-A90B-4FF7-A883-2631B104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1" name="Rectangle 3195">
              <a:extLst>
                <a:ext uri="{FF2B5EF4-FFF2-40B4-BE49-F238E27FC236}">
                  <a16:creationId xmlns:a16="http://schemas.microsoft.com/office/drawing/2014/main" id="{98B5DBC9-8E39-4050-AD6B-7DA8EAD2E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2" name="Freeform 3196">
              <a:extLst>
                <a:ext uri="{FF2B5EF4-FFF2-40B4-BE49-F238E27FC236}">
                  <a16:creationId xmlns:a16="http://schemas.microsoft.com/office/drawing/2014/main" id="{1EB4186B-BA4E-4B09-B1B7-94A0E822B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3" name="Rectangle 3197">
              <a:extLst>
                <a:ext uri="{FF2B5EF4-FFF2-40B4-BE49-F238E27FC236}">
                  <a16:creationId xmlns:a16="http://schemas.microsoft.com/office/drawing/2014/main" id="{63143CDA-3154-4C91-9D34-6B3AB46D4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4" name="Freeform 3198">
              <a:extLst>
                <a:ext uri="{FF2B5EF4-FFF2-40B4-BE49-F238E27FC236}">
                  <a16:creationId xmlns:a16="http://schemas.microsoft.com/office/drawing/2014/main" id="{9E9D23A7-C314-4804-81B7-123CC9BB6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5" name="Rectangle 3199">
              <a:extLst>
                <a:ext uri="{FF2B5EF4-FFF2-40B4-BE49-F238E27FC236}">
                  <a16:creationId xmlns:a16="http://schemas.microsoft.com/office/drawing/2014/main" id="{746C2566-AF01-49F7-9720-9C2FA2774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6" name="Freeform 3200">
              <a:extLst>
                <a:ext uri="{FF2B5EF4-FFF2-40B4-BE49-F238E27FC236}">
                  <a16:creationId xmlns:a16="http://schemas.microsoft.com/office/drawing/2014/main" id="{8BBDADB2-0383-4117-A90B-78556183A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7" name="Rectangle 3201">
              <a:extLst>
                <a:ext uri="{FF2B5EF4-FFF2-40B4-BE49-F238E27FC236}">
                  <a16:creationId xmlns:a16="http://schemas.microsoft.com/office/drawing/2014/main" id="{256CD991-A019-493E-97AD-0690B03FE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8" name="Freeform 3202">
              <a:extLst>
                <a:ext uri="{FF2B5EF4-FFF2-40B4-BE49-F238E27FC236}">
                  <a16:creationId xmlns:a16="http://schemas.microsoft.com/office/drawing/2014/main" id="{D75E0D26-6BB3-407D-B2F4-9344F6175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9" name="Rectangle 3203">
              <a:extLst>
                <a:ext uri="{FF2B5EF4-FFF2-40B4-BE49-F238E27FC236}">
                  <a16:creationId xmlns:a16="http://schemas.microsoft.com/office/drawing/2014/main" id="{7FCC0DD9-BC26-4579-9597-7F5601766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0" name="Freeform 3204">
              <a:extLst>
                <a:ext uri="{FF2B5EF4-FFF2-40B4-BE49-F238E27FC236}">
                  <a16:creationId xmlns:a16="http://schemas.microsoft.com/office/drawing/2014/main" id="{BBCCA359-A738-441D-905E-9A7504725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1" name="Rectangle 3205">
              <a:extLst>
                <a:ext uri="{FF2B5EF4-FFF2-40B4-BE49-F238E27FC236}">
                  <a16:creationId xmlns:a16="http://schemas.microsoft.com/office/drawing/2014/main" id="{3692A2F1-CA89-4279-8EB0-567894AFD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2" name="Freeform 3206">
              <a:extLst>
                <a:ext uri="{FF2B5EF4-FFF2-40B4-BE49-F238E27FC236}">
                  <a16:creationId xmlns:a16="http://schemas.microsoft.com/office/drawing/2014/main" id="{692699E3-97B0-4EC1-8B57-9EC576E8B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3" name="Rectangle 3207">
              <a:extLst>
                <a:ext uri="{FF2B5EF4-FFF2-40B4-BE49-F238E27FC236}">
                  <a16:creationId xmlns:a16="http://schemas.microsoft.com/office/drawing/2014/main" id="{0EC3B61D-587F-4DF4-91CB-B29399ECC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4" name="Freeform 3208">
              <a:extLst>
                <a:ext uri="{FF2B5EF4-FFF2-40B4-BE49-F238E27FC236}">
                  <a16:creationId xmlns:a16="http://schemas.microsoft.com/office/drawing/2014/main" id="{609EBF98-CA3F-4C10-BED9-C76ACFF3C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5" name="Rectangle 3209">
              <a:extLst>
                <a:ext uri="{FF2B5EF4-FFF2-40B4-BE49-F238E27FC236}">
                  <a16:creationId xmlns:a16="http://schemas.microsoft.com/office/drawing/2014/main" id="{749E838F-6936-40A1-A75E-9844AD5D7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6" name="Freeform 3210">
              <a:extLst>
                <a:ext uri="{FF2B5EF4-FFF2-40B4-BE49-F238E27FC236}">
                  <a16:creationId xmlns:a16="http://schemas.microsoft.com/office/drawing/2014/main" id="{E6043B51-62D2-4C25-8D09-89827F1F0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7" name="Rectangle 3211">
              <a:extLst>
                <a:ext uri="{FF2B5EF4-FFF2-40B4-BE49-F238E27FC236}">
                  <a16:creationId xmlns:a16="http://schemas.microsoft.com/office/drawing/2014/main" id="{AD769FDB-BF6F-426D-AAF1-290C8CB1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8" name="Freeform 3212">
              <a:extLst>
                <a:ext uri="{FF2B5EF4-FFF2-40B4-BE49-F238E27FC236}">
                  <a16:creationId xmlns:a16="http://schemas.microsoft.com/office/drawing/2014/main" id="{8AD207DE-29D1-4BF0-A7FD-3125113A1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9" name="Rectangle 3213">
              <a:extLst>
                <a:ext uri="{FF2B5EF4-FFF2-40B4-BE49-F238E27FC236}">
                  <a16:creationId xmlns:a16="http://schemas.microsoft.com/office/drawing/2014/main" id="{7D5394E9-FDDA-4B08-894C-B2CEE9A1C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0" name="Freeform 3214">
              <a:extLst>
                <a:ext uri="{FF2B5EF4-FFF2-40B4-BE49-F238E27FC236}">
                  <a16:creationId xmlns:a16="http://schemas.microsoft.com/office/drawing/2014/main" id="{A0020F4F-C149-42E2-A531-384F7199F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1" name="Rectangle 3215">
              <a:extLst>
                <a:ext uri="{FF2B5EF4-FFF2-40B4-BE49-F238E27FC236}">
                  <a16:creationId xmlns:a16="http://schemas.microsoft.com/office/drawing/2014/main" id="{51B2ABD5-A270-4A25-A863-CABDF762B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2" name="Freeform 3216">
              <a:extLst>
                <a:ext uri="{FF2B5EF4-FFF2-40B4-BE49-F238E27FC236}">
                  <a16:creationId xmlns:a16="http://schemas.microsoft.com/office/drawing/2014/main" id="{8358AA8D-A921-47E8-9AC0-953854BE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3" name="Rectangle 3217">
              <a:extLst>
                <a:ext uri="{FF2B5EF4-FFF2-40B4-BE49-F238E27FC236}">
                  <a16:creationId xmlns:a16="http://schemas.microsoft.com/office/drawing/2014/main" id="{1E69E5FF-DA71-4391-B354-5F04C84758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4" name="Freeform 3218">
              <a:extLst>
                <a:ext uri="{FF2B5EF4-FFF2-40B4-BE49-F238E27FC236}">
                  <a16:creationId xmlns:a16="http://schemas.microsoft.com/office/drawing/2014/main" id="{AEBF5C5F-191D-4665-B7E1-ED31E6815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5" name="Rectangle 3219">
              <a:extLst>
                <a:ext uri="{FF2B5EF4-FFF2-40B4-BE49-F238E27FC236}">
                  <a16:creationId xmlns:a16="http://schemas.microsoft.com/office/drawing/2014/main" id="{F40A0CC8-7378-4010-B641-24D541B9C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" name="Group 3421">
            <a:extLst>
              <a:ext uri="{FF2B5EF4-FFF2-40B4-BE49-F238E27FC236}">
                <a16:creationId xmlns:a16="http://schemas.microsoft.com/office/drawing/2014/main" id="{4F3A2F95-4090-4697-ABED-1A820EE5F57F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517900"/>
            <a:ext cx="42863" cy="427038"/>
            <a:chOff x="768" y="2216"/>
            <a:chExt cx="27" cy="269"/>
          </a:xfrm>
        </p:grpSpPr>
        <p:sp>
          <p:nvSpPr>
            <p:cNvPr id="2146" name="Freeform 3221">
              <a:extLst>
                <a:ext uri="{FF2B5EF4-FFF2-40B4-BE49-F238E27FC236}">
                  <a16:creationId xmlns:a16="http://schemas.microsoft.com/office/drawing/2014/main" id="{74DF1063-587E-45AA-867B-E5DFFAB0D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7" name="Rectangle 3222">
              <a:extLst>
                <a:ext uri="{FF2B5EF4-FFF2-40B4-BE49-F238E27FC236}">
                  <a16:creationId xmlns:a16="http://schemas.microsoft.com/office/drawing/2014/main" id="{E52E73CD-C1A1-4303-B94A-AE9E2534D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8" name="Freeform 3223">
              <a:extLst>
                <a:ext uri="{FF2B5EF4-FFF2-40B4-BE49-F238E27FC236}">
                  <a16:creationId xmlns:a16="http://schemas.microsoft.com/office/drawing/2014/main" id="{82004527-A6AA-4584-847C-CABA9BC2A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9" name="Rectangle 3224">
              <a:extLst>
                <a:ext uri="{FF2B5EF4-FFF2-40B4-BE49-F238E27FC236}">
                  <a16:creationId xmlns:a16="http://schemas.microsoft.com/office/drawing/2014/main" id="{E093F6EE-2FA4-4C89-8040-3ED27C1A1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0" name="Freeform 3225">
              <a:extLst>
                <a:ext uri="{FF2B5EF4-FFF2-40B4-BE49-F238E27FC236}">
                  <a16:creationId xmlns:a16="http://schemas.microsoft.com/office/drawing/2014/main" id="{6351DB85-758A-4299-A972-0F53230A9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1" name="Rectangle 3226">
              <a:extLst>
                <a:ext uri="{FF2B5EF4-FFF2-40B4-BE49-F238E27FC236}">
                  <a16:creationId xmlns:a16="http://schemas.microsoft.com/office/drawing/2014/main" id="{CA7304E6-DA23-4FD3-8C1C-53CA55A45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2" name="Freeform 3227">
              <a:extLst>
                <a:ext uri="{FF2B5EF4-FFF2-40B4-BE49-F238E27FC236}">
                  <a16:creationId xmlns:a16="http://schemas.microsoft.com/office/drawing/2014/main" id="{7C0D6512-77B5-4002-A934-1EE700B51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3" name="Rectangle 3228">
              <a:extLst>
                <a:ext uri="{FF2B5EF4-FFF2-40B4-BE49-F238E27FC236}">
                  <a16:creationId xmlns:a16="http://schemas.microsoft.com/office/drawing/2014/main" id="{D39B09CD-D359-4A0D-B4BA-F73C6D4D7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4" name="Freeform 3229">
              <a:extLst>
                <a:ext uri="{FF2B5EF4-FFF2-40B4-BE49-F238E27FC236}">
                  <a16:creationId xmlns:a16="http://schemas.microsoft.com/office/drawing/2014/main" id="{A0D8FB62-9464-41EA-A3A0-795C88DC3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5" name="Rectangle 3230">
              <a:extLst>
                <a:ext uri="{FF2B5EF4-FFF2-40B4-BE49-F238E27FC236}">
                  <a16:creationId xmlns:a16="http://schemas.microsoft.com/office/drawing/2014/main" id="{54FB6082-3CEE-4871-9BDD-72C83A4E4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6" name="Freeform 3231">
              <a:extLst>
                <a:ext uri="{FF2B5EF4-FFF2-40B4-BE49-F238E27FC236}">
                  <a16:creationId xmlns:a16="http://schemas.microsoft.com/office/drawing/2014/main" id="{387F2166-21A7-45CA-9D17-7AEA0069F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7" name="Rectangle 3232">
              <a:extLst>
                <a:ext uri="{FF2B5EF4-FFF2-40B4-BE49-F238E27FC236}">
                  <a16:creationId xmlns:a16="http://schemas.microsoft.com/office/drawing/2014/main" id="{AC8BCCF4-A008-4ED2-B055-4A806C5F1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8" name="Freeform 3233">
              <a:extLst>
                <a:ext uri="{FF2B5EF4-FFF2-40B4-BE49-F238E27FC236}">
                  <a16:creationId xmlns:a16="http://schemas.microsoft.com/office/drawing/2014/main" id="{08B8D374-EA28-4235-9A94-4ACB6DE01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9" name="Rectangle 3234">
              <a:extLst>
                <a:ext uri="{FF2B5EF4-FFF2-40B4-BE49-F238E27FC236}">
                  <a16:creationId xmlns:a16="http://schemas.microsoft.com/office/drawing/2014/main" id="{49BDE2EA-D7E8-4281-A84F-A95A98CB5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0" name="Freeform 3235">
              <a:extLst>
                <a:ext uri="{FF2B5EF4-FFF2-40B4-BE49-F238E27FC236}">
                  <a16:creationId xmlns:a16="http://schemas.microsoft.com/office/drawing/2014/main" id="{4F0526A7-5A61-439B-85E0-1BEC512FA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1" name="Rectangle 3236">
              <a:extLst>
                <a:ext uri="{FF2B5EF4-FFF2-40B4-BE49-F238E27FC236}">
                  <a16:creationId xmlns:a16="http://schemas.microsoft.com/office/drawing/2014/main" id="{60B510AF-E9A0-4FDF-A1D9-6E3EFF948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2" name="Freeform 3237">
              <a:extLst>
                <a:ext uri="{FF2B5EF4-FFF2-40B4-BE49-F238E27FC236}">
                  <a16:creationId xmlns:a16="http://schemas.microsoft.com/office/drawing/2014/main" id="{37934F30-1C68-494E-A64E-C794915A5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3" name="Rectangle 3238">
              <a:extLst>
                <a:ext uri="{FF2B5EF4-FFF2-40B4-BE49-F238E27FC236}">
                  <a16:creationId xmlns:a16="http://schemas.microsoft.com/office/drawing/2014/main" id="{A160BEA8-8B9B-4E66-82A6-454FE1784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4" name="Freeform 3239">
              <a:extLst>
                <a:ext uri="{FF2B5EF4-FFF2-40B4-BE49-F238E27FC236}">
                  <a16:creationId xmlns:a16="http://schemas.microsoft.com/office/drawing/2014/main" id="{02F98E0C-C850-480F-B4FA-69D4E4BD6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5" name="Rectangle 3240">
              <a:extLst>
                <a:ext uri="{FF2B5EF4-FFF2-40B4-BE49-F238E27FC236}">
                  <a16:creationId xmlns:a16="http://schemas.microsoft.com/office/drawing/2014/main" id="{E0084759-AFBD-4E9D-88F2-9499EC558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6" name="Freeform 3241">
              <a:extLst>
                <a:ext uri="{FF2B5EF4-FFF2-40B4-BE49-F238E27FC236}">
                  <a16:creationId xmlns:a16="http://schemas.microsoft.com/office/drawing/2014/main" id="{B6C4633B-6796-4DE4-A47F-2C0A35437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7" name="Rectangle 3242">
              <a:extLst>
                <a:ext uri="{FF2B5EF4-FFF2-40B4-BE49-F238E27FC236}">
                  <a16:creationId xmlns:a16="http://schemas.microsoft.com/office/drawing/2014/main" id="{FBE23E7D-3E3B-4F2D-9037-469F802E6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8" name="Freeform 3243">
              <a:extLst>
                <a:ext uri="{FF2B5EF4-FFF2-40B4-BE49-F238E27FC236}">
                  <a16:creationId xmlns:a16="http://schemas.microsoft.com/office/drawing/2014/main" id="{5141C01E-8F1D-479B-8CF6-580E443A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9" name="Rectangle 3244">
              <a:extLst>
                <a:ext uri="{FF2B5EF4-FFF2-40B4-BE49-F238E27FC236}">
                  <a16:creationId xmlns:a16="http://schemas.microsoft.com/office/drawing/2014/main" id="{425AB8B3-9C6E-4D4E-91C1-877E04A1B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0" name="Freeform 3245">
              <a:extLst>
                <a:ext uri="{FF2B5EF4-FFF2-40B4-BE49-F238E27FC236}">
                  <a16:creationId xmlns:a16="http://schemas.microsoft.com/office/drawing/2014/main" id="{81B1E034-1D01-4041-8D65-9BA12B283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1" name="Rectangle 3246">
              <a:extLst>
                <a:ext uri="{FF2B5EF4-FFF2-40B4-BE49-F238E27FC236}">
                  <a16:creationId xmlns:a16="http://schemas.microsoft.com/office/drawing/2014/main" id="{A2250BE9-EBF8-405B-94BF-A620F7AC3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2" name="Freeform 3247">
              <a:extLst>
                <a:ext uri="{FF2B5EF4-FFF2-40B4-BE49-F238E27FC236}">
                  <a16:creationId xmlns:a16="http://schemas.microsoft.com/office/drawing/2014/main" id="{25064BDD-3B3C-48E4-A419-F7FE8C8F5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3" name="Rectangle 3248">
              <a:extLst>
                <a:ext uri="{FF2B5EF4-FFF2-40B4-BE49-F238E27FC236}">
                  <a16:creationId xmlns:a16="http://schemas.microsoft.com/office/drawing/2014/main" id="{40E8AEC7-1C3B-490E-89D3-A29786143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4" name="Freeform 3249">
              <a:extLst>
                <a:ext uri="{FF2B5EF4-FFF2-40B4-BE49-F238E27FC236}">
                  <a16:creationId xmlns:a16="http://schemas.microsoft.com/office/drawing/2014/main" id="{B6C7DC77-E7FA-4F15-A4AE-5F0171A21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5" name="Rectangle 3250">
              <a:extLst>
                <a:ext uri="{FF2B5EF4-FFF2-40B4-BE49-F238E27FC236}">
                  <a16:creationId xmlns:a16="http://schemas.microsoft.com/office/drawing/2014/main" id="{83CBD433-A9E0-4286-99FB-E17060329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6" name="Freeform 3251">
              <a:extLst>
                <a:ext uri="{FF2B5EF4-FFF2-40B4-BE49-F238E27FC236}">
                  <a16:creationId xmlns:a16="http://schemas.microsoft.com/office/drawing/2014/main" id="{2B2BBA64-072B-4207-A3A7-114E2A48D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7" name="Rectangle 3252">
              <a:extLst>
                <a:ext uri="{FF2B5EF4-FFF2-40B4-BE49-F238E27FC236}">
                  <a16:creationId xmlns:a16="http://schemas.microsoft.com/office/drawing/2014/main" id="{A36DBC58-0BAC-47F2-80CA-E543EF29B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8" name="Freeform 3253">
              <a:extLst>
                <a:ext uri="{FF2B5EF4-FFF2-40B4-BE49-F238E27FC236}">
                  <a16:creationId xmlns:a16="http://schemas.microsoft.com/office/drawing/2014/main" id="{216393BA-33D9-4E04-AE90-604627670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9" name="Rectangle 3254">
              <a:extLst>
                <a:ext uri="{FF2B5EF4-FFF2-40B4-BE49-F238E27FC236}">
                  <a16:creationId xmlns:a16="http://schemas.microsoft.com/office/drawing/2014/main" id="{BCB0FDA7-409D-493C-B850-B9156C309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0" name="Freeform 3255">
              <a:extLst>
                <a:ext uri="{FF2B5EF4-FFF2-40B4-BE49-F238E27FC236}">
                  <a16:creationId xmlns:a16="http://schemas.microsoft.com/office/drawing/2014/main" id="{39CBA22C-B2CB-4B73-93C4-4B3822EF7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1" name="Rectangle 3256">
              <a:extLst>
                <a:ext uri="{FF2B5EF4-FFF2-40B4-BE49-F238E27FC236}">
                  <a16:creationId xmlns:a16="http://schemas.microsoft.com/office/drawing/2014/main" id="{046BC6C5-72E3-49EB-9B01-283D68626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2" name="Freeform 3257">
              <a:extLst>
                <a:ext uri="{FF2B5EF4-FFF2-40B4-BE49-F238E27FC236}">
                  <a16:creationId xmlns:a16="http://schemas.microsoft.com/office/drawing/2014/main" id="{F559BD58-6BC2-46AF-8FFC-E00AD2C25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3" name="Rectangle 3258">
              <a:extLst>
                <a:ext uri="{FF2B5EF4-FFF2-40B4-BE49-F238E27FC236}">
                  <a16:creationId xmlns:a16="http://schemas.microsoft.com/office/drawing/2014/main" id="{6AB5FCAC-1326-4049-ADF5-493D2447C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4" name="Freeform 3259">
              <a:extLst>
                <a:ext uri="{FF2B5EF4-FFF2-40B4-BE49-F238E27FC236}">
                  <a16:creationId xmlns:a16="http://schemas.microsoft.com/office/drawing/2014/main" id="{0357FE07-8E7C-4843-9EF9-02EF35641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5" name="Rectangle 3260">
              <a:extLst>
                <a:ext uri="{FF2B5EF4-FFF2-40B4-BE49-F238E27FC236}">
                  <a16:creationId xmlns:a16="http://schemas.microsoft.com/office/drawing/2014/main" id="{24E40921-BA97-4B20-9445-E74F37374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6" name="Freeform 3261">
              <a:extLst>
                <a:ext uri="{FF2B5EF4-FFF2-40B4-BE49-F238E27FC236}">
                  <a16:creationId xmlns:a16="http://schemas.microsoft.com/office/drawing/2014/main" id="{A9A0785A-8580-47F8-B57D-5A5933620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7" name="Rectangle 3262">
              <a:extLst>
                <a:ext uri="{FF2B5EF4-FFF2-40B4-BE49-F238E27FC236}">
                  <a16:creationId xmlns:a16="http://schemas.microsoft.com/office/drawing/2014/main" id="{7E9A6B88-2912-4AA5-86DE-691CFF3F6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8" name="Freeform 3263">
              <a:extLst>
                <a:ext uri="{FF2B5EF4-FFF2-40B4-BE49-F238E27FC236}">
                  <a16:creationId xmlns:a16="http://schemas.microsoft.com/office/drawing/2014/main" id="{D30ADC89-5BD1-4E1A-8D8C-0490F69D5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9" name="Rectangle 3264">
              <a:extLst>
                <a:ext uri="{FF2B5EF4-FFF2-40B4-BE49-F238E27FC236}">
                  <a16:creationId xmlns:a16="http://schemas.microsoft.com/office/drawing/2014/main" id="{11839D4B-2555-4614-ACFE-20A198BBA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0" name="Freeform 3265">
              <a:extLst>
                <a:ext uri="{FF2B5EF4-FFF2-40B4-BE49-F238E27FC236}">
                  <a16:creationId xmlns:a16="http://schemas.microsoft.com/office/drawing/2014/main" id="{39F9517A-247D-4DDC-A071-4B8064CE5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1" name="Rectangle 3266">
              <a:extLst>
                <a:ext uri="{FF2B5EF4-FFF2-40B4-BE49-F238E27FC236}">
                  <a16:creationId xmlns:a16="http://schemas.microsoft.com/office/drawing/2014/main" id="{CD38400B-2C73-4AF4-85AC-DD69A0076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2" name="Freeform 3267">
              <a:extLst>
                <a:ext uri="{FF2B5EF4-FFF2-40B4-BE49-F238E27FC236}">
                  <a16:creationId xmlns:a16="http://schemas.microsoft.com/office/drawing/2014/main" id="{50628C73-229C-41A0-B259-7FF83EA0C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3" name="Rectangle 3268">
              <a:extLst>
                <a:ext uri="{FF2B5EF4-FFF2-40B4-BE49-F238E27FC236}">
                  <a16:creationId xmlns:a16="http://schemas.microsoft.com/office/drawing/2014/main" id="{B0B67722-0A77-42E4-A49F-A8BABF5D8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4" name="Freeform 3269">
              <a:extLst>
                <a:ext uri="{FF2B5EF4-FFF2-40B4-BE49-F238E27FC236}">
                  <a16:creationId xmlns:a16="http://schemas.microsoft.com/office/drawing/2014/main" id="{BD011F37-4032-4E9B-AF52-BFFD9E60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5" name="Rectangle 3270">
              <a:extLst>
                <a:ext uri="{FF2B5EF4-FFF2-40B4-BE49-F238E27FC236}">
                  <a16:creationId xmlns:a16="http://schemas.microsoft.com/office/drawing/2014/main" id="{53898D3A-779F-4A19-AE09-91D8F2C44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6" name="Freeform 3271">
              <a:extLst>
                <a:ext uri="{FF2B5EF4-FFF2-40B4-BE49-F238E27FC236}">
                  <a16:creationId xmlns:a16="http://schemas.microsoft.com/office/drawing/2014/main" id="{71A3E42B-9EA4-4FFB-8D14-4D07469D9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7" name="Rectangle 3272">
              <a:extLst>
                <a:ext uri="{FF2B5EF4-FFF2-40B4-BE49-F238E27FC236}">
                  <a16:creationId xmlns:a16="http://schemas.microsoft.com/office/drawing/2014/main" id="{67C5C83D-60F3-4573-B142-6126A46F0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8" name="Freeform 3273">
              <a:extLst>
                <a:ext uri="{FF2B5EF4-FFF2-40B4-BE49-F238E27FC236}">
                  <a16:creationId xmlns:a16="http://schemas.microsoft.com/office/drawing/2014/main" id="{DA1F5C25-8C0B-4490-A67C-E70B9E4EF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9" name="Rectangle 3274">
              <a:extLst>
                <a:ext uri="{FF2B5EF4-FFF2-40B4-BE49-F238E27FC236}">
                  <a16:creationId xmlns:a16="http://schemas.microsoft.com/office/drawing/2014/main" id="{57FF24DA-E8D6-489D-A63A-116629D58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0" name="Freeform 3275">
              <a:extLst>
                <a:ext uri="{FF2B5EF4-FFF2-40B4-BE49-F238E27FC236}">
                  <a16:creationId xmlns:a16="http://schemas.microsoft.com/office/drawing/2014/main" id="{D2958B0D-8198-477B-AC87-D085540D3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1" name="Rectangle 3276">
              <a:extLst>
                <a:ext uri="{FF2B5EF4-FFF2-40B4-BE49-F238E27FC236}">
                  <a16:creationId xmlns:a16="http://schemas.microsoft.com/office/drawing/2014/main" id="{3C3E249F-4540-4A1B-AB5C-73D06E9DE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2" name="Freeform 3277">
              <a:extLst>
                <a:ext uri="{FF2B5EF4-FFF2-40B4-BE49-F238E27FC236}">
                  <a16:creationId xmlns:a16="http://schemas.microsoft.com/office/drawing/2014/main" id="{B3CBB24B-17A7-49CC-AC3D-76837662F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3" name="Rectangle 3278">
              <a:extLst>
                <a:ext uri="{FF2B5EF4-FFF2-40B4-BE49-F238E27FC236}">
                  <a16:creationId xmlns:a16="http://schemas.microsoft.com/office/drawing/2014/main" id="{25B65E62-F30E-4A60-B1A6-1B5027D6A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4" name="Freeform 3279">
              <a:extLst>
                <a:ext uri="{FF2B5EF4-FFF2-40B4-BE49-F238E27FC236}">
                  <a16:creationId xmlns:a16="http://schemas.microsoft.com/office/drawing/2014/main" id="{1EC285FB-D079-4D3E-BA23-08FDA5A89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5" name="Rectangle 3280">
              <a:extLst>
                <a:ext uri="{FF2B5EF4-FFF2-40B4-BE49-F238E27FC236}">
                  <a16:creationId xmlns:a16="http://schemas.microsoft.com/office/drawing/2014/main" id="{6A59BB36-22E1-4A47-BB54-F165A107A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6" name="Freeform 3281">
              <a:extLst>
                <a:ext uri="{FF2B5EF4-FFF2-40B4-BE49-F238E27FC236}">
                  <a16:creationId xmlns:a16="http://schemas.microsoft.com/office/drawing/2014/main" id="{888569AC-172E-4CED-9C1E-22AEB3A89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7" name="Rectangle 3282">
              <a:extLst>
                <a:ext uri="{FF2B5EF4-FFF2-40B4-BE49-F238E27FC236}">
                  <a16:creationId xmlns:a16="http://schemas.microsoft.com/office/drawing/2014/main" id="{A51A5E3D-4E47-467D-813C-C417E44A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8" name="Freeform 3283">
              <a:extLst>
                <a:ext uri="{FF2B5EF4-FFF2-40B4-BE49-F238E27FC236}">
                  <a16:creationId xmlns:a16="http://schemas.microsoft.com/office/drawing/2014/main" id="{C32BA64F-58E3-49F8-A241-968952608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9" name="Rectangle 3284">
              <a:extLst>
                <a:ext uri="{FF2B5EF4-FFF2-40B4-BE49-F238E27FC236}">
                  <a16:creationId xmlns:a16="http://schemas.microsoft.com/office/drawing/2014/main" id="{4A52E22C-84D9-4F63-A1F0-1833E7FF8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0" name="Freeform 3285">
              <a:extLst>
                <a:ext uri="{FF2B5EF4-FFF2-40B4-BE49-F238E27FC236}">
                  <a16:creationId xmlns:a16="http://schemas.microsoft.com/office/drawing/2014/main" id="{ACB56479-F8A6-413A-9D11-50ED52084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1" name="Rectangle 3286">
              <a:extLst>
                <a:ext uri="{FF2B5EF4-FFF2-40B4-BE49-F238E27FC236}">
                  <a16:creationId xmlns:a16="http://schemas.microsoft.com/office/drawing/2014/main" id="{23BB061F-8702-4477-819A-F55C01FA3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2" name="Freeform 3287">
              <a:extLst>
                <a:ext uri="{FF2B5EF4-FFF2-40B4-BE49-F238E27FC236}">
                  <a16:creationId xmlns:a16="http://schemas.microsoft.com/office/drawing/2014/main" id="{6EB411BD-E6D8-48F4-BA10-B110A5F7E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3" name="Rectangle 3288">
              <a:extLst>
                <a:ext uri="{FF2B5EF4-FFF2-40B4-BE49-F238E27FC236}">
                  <a16:creationId xmlns:a16="http://schemas.microsoft.com/office/drawing/2014/main" id="{B55F0B0F-833E-4FDE-97AA-7F3D41728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4" name="Freeform 3289">
              <a:extLst>
                <a:ext uri="{FF2B5EF4-FFF2-40B4-BE49-F238E27FC236}">
                  <a16:creationId xmlns:a16="http://schemas.microsoft.com/office/drawing/2014/main" id="{512E9232-FAB2-43C1-81A9-C0D8AB995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5" name="Rectangle 3290">
              <a:extLst>
                <a:ext uri="{FF2B5EF4-FFF2-40B4-BE49-F238E27FC236}">
                  <a16:creationId xmlns:a16="http://schemas.microsoft.com/office/drawing/2014/main" id="{224783E5-432B-420D-BE5E-4F9377534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6" name="Freeform 3291">
              <a:extLst>
                <a:ext uri="{FF2B5EF4-FFF2-40B4-BE49-F238E27FC236}">
                  <a16:creationId xmlns:a16="http://schemas.microsoft.com/office/drawing/2014/main" id="{3CE3884E-FA3E-4F4E-8887-1A2A25FAB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7" name="Rectangle 3292">
              <a:extLst>
                <a:ext uri="{FF2B5EF4-FFF2-40B4-BE49-F238E27FC236}">
                  <a16:creationId xmlns:a16="http://schemas.microsoft.com/office/drawing/2014/main" id="{16D4B7B6-AEB1-4721-A410-C547D3C2C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8" name="Freeform 3293">
              <a:extLst>
                <a:ext uri="{FF2B5EF4-FFF2-40B4-BE49-F238E27FC236}">
                  <a16:creationId xmlns:a16="http://schemas.microsoft.com/office/drawing/2014/main" id="{22AF947A-58B9-49AA-9E05-5069853AD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9" name="Rectangle 3294">
              <a:extLst>
                <a:ext uri="{FF2B5EF4-FFF2-40B4-BE49-F238E27FC236}">
                  <a16:creationId xmlns:a16="http://schemas.microsoft.com/office/drawing/2014/main" id="{F60ACF92-A0D4-485F-9D3A-0C2B7CAE9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0" name="Freeform 3295">
              <a:extLst>
                <a:ext uri="{FF2B5EF4-FFF2-40B4-BE49-F238E27FC236}">
                  <a16:creationId xmlns:a16="http://schemas.microsoft.com/office/drawing/2014/main" id="{905A796B-870E-4FBD-AA12-2CAF25EA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1" name="Rectangle 3296">
              <a:extLst>
                <a:ext uri="{FF2B5EF4-FFF2-40B4-BE49-F238E27FC236}">
                  <a16:creationId xmlns:a16="http://schemas.microsoft.com/office/drawing/2014/main" id="{553CC676-DE83-4F12-B884-65CBB7653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2" name="Freeform 3297">
              <a:extLst>
                <a:ext uri="{FF2B5EF4-FFF2-40B4-BE49-F238E27FC236}">
                  <a16:creationId xmlns:a16="http://schemas.microsoft.com/office/drawing/2014/main" id="{FCC11D61-FC86-48BF-9C7B-D72727DB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3" name="Rectangle 3298">
              <a:extLst>
                <a:ext uri="{FF2B5EF4-FFF2-40B4-BE49-F238E27FC236}">
                  <a16:creationId xmlns:a16="http://schemas.microsoft.com/office/drawing/2014/main" id="{68EBDEB8-D7EA-4BA5-B0EB-3F9EFA2D6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4" name="Freeform 3299">
              <a:extLst>
                <a:ext uri="{FF2B5EF4-FFF2-40B4-BE49-F238E27FC236}">
                  <a16:creationId xmlns:a16="http://schemas.microsoft.com/office/drawing/2014/main" id="{8E61F027-C34E-4E61-A937-2D6F81B7E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5" name="Rectangle 3300">
              <a:extLst>
                <a:ext uri="{FF2B5EF4-FFF2-40B4-BE49-F238E27FC236}">
                  <a16:creationId xmlns:a16="http://schemas.microsoft.com/office/drawing/2014/main" id="{411BA597-3942-4082-B3CE-399003A3C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6" name="Freeform 3301">
              <a:extLst>
                <a:ext uri="{FF2B5EF4-FFF2-40B4-BE49-F238E27FC236}">
                  <a16:creationId xmlns:a16="http://schemas.microsoft.com/office/drawing/2014/main" id="{A13646B6-C65A-47BD-8348-2B54EEC59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7" name="Rectangle 3302">
              <a:extLst>
                <a:ext uri="{FF2B5EF4-FFF2-40B4-BE49-F238E27FC236}">
                  <a16:creationId xmlns:a16="http://schemas.microsoft.com/office/drawing/2014/main" id="{1E8E7A3E-A5DA-4F39-926F-4578D224C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8" name="Freeform 3303">
              <a:extLst>
                <a:ext uri="{FF2B5EF4-FFF2-40B4-BE49-F238E27FC236}">
                  <a16:creationId xmlns:a16="http://schemas.microsoft.com/office/drawing/2014/main" id="{5DACB342-8CD0-4FC8-B38E-83FFF1AEA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9" name="Rectangle 3304">
              <a:extLst>
                <a:ext uri="{FF2B5EF4-FFF2-40B4-BE49-F238E27FC236}">
                  <a16:creationId xmlns:a16="http://schemas.microsoft.com/office/drawing/2014/main" id="{4521700F-5F4E-47CC-AEE4-E18F5608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0" name="Freeform 3305">
              <a:extLst>
                <a:ext uri="{FF2B5EF4-FFF2-40B4-BE49-F238E27FC236}">
                  <a16:creationId xmlns:a16="http://schemas.microsoft.com/office/drawing/2014/main" id="{E86075BF-A5C2-4928-8283-EAA9D421D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482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0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1" name="Rectangle 3306">
              <a:extLst>
                <a:ext uri="{FF2B5EF4-FFF2-40B4-BE49-F238E27FC236}">
                  <a16:creationId xmlns:a16="http://schemas.microsoft.com/office/drawing/2014/main" id="{CBD41876-B668-44D6-B8D3-AC97E79F4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2" name="Freeform 3307">
              <a:extLst>
                <a:ext uri="{FF2B5EF4-FFF2-40B4-BE49-F238E27FC236}">
                  <a16:creationId xmlns:a16="http://schemas.microsoft.com/office/drawing/2014/main" id="{4989370F-464D-402E-94EF-CAC08C576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3" name="Rectangle 3308">
              <a:extLst>
                <a:ext uri="{FF2B5EF4-FFF2-40B4-BE49-F238E27FC236}">
                  <a16:creationId xmlns:a16="http://schemas.microsoft.com/office/drawing/2014/main" id="{D6E5C917-84E3-4520-BDD2-04CE58289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4" name="Freeform 3309">
              <a:extLst>
                <a:ext uri="{FF2B5EF4-FFF2-40B4-BE49-F238E27FC236}">
                  <a16:creationId xmlns:a16="http://schemas.microsoft.com/office/drawing/2014/main" id="{75C7614F-49E1-47DD-9E89-2FEBE360F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5" name="Rectangle 3310">
              <a:extLst>
                <a:ext uri="{FF2B5EF4-FFF2-40B4-BE49-F238E27FC236}">
                  <a16:creationId xmlns:a16="http://schemas.microsoft.com/office/drawing/2014/main" id="{C12E9627-53E2-4A61-89B5-7EE529DF2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6" name="Freeform 3311">
              <a:extLst>
                <a:ext uri="{FF2B5EF4-FFF2-40B4-BE49-F238E27FC236}">
                  <a16:creationId xmlns:a16="http://schemas.microsoft.com/office/drawing/2014/main" id="{B27FE84E-D32F-4563-93C3-EDF764FA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7" name="Rectangle 3312">
              <a:extLst>
                <a:ext uri="{FF2B5EF4-FFF2-40B4-BE49-F238E27FC236}">
                  <a16:creationId xmlns:a16="http://schemas.microsoft.com/office/drawing/2014/main" id="{FFE37576-0987-4DD3-A2DD-EA36E1D06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8" name="Freeform 3313">
              <a:extLst>
                <a:ext uri="{FF2B5EF4-FFF2-40B4-BE49-F238E27FC236}">
                  <a16:creationId xmlns:a16="http://schemas.microsoft.com/office/drawing/2014/main" id="{120C3073-5940-4C37-A989-1C5A07BF5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9" name="Rectangle 3314">
              <a:extLst>
                <a:ext uri="{FF2B5EF4-FFF2-40B4-BE49-F238E27FC236}">
                  <a16:creationId xmlns:a16="http://schemas.microsoft.com/office/drawing/2014/main" id="{E7C3012A-7C88-43F5-9C3B-6AB11E787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0" name="Freeform 3315">
              <a:extLst>
                <a:ext uri="{FF2B5EF4-FFF2-40B4-BE49-F238E27FC236}">
                  <a16:creationId xmlns:a16="http://schemas.microsoft.com/office/drawing/2014/main" id="{54B0D369-0F56-44BB-894A-165DDA64A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1" name="Rectangle 3316">
              <a:extLst>
                <a:ext uri="{FF2B5EF4-FFF2-40B4-BE49-F238E27FC236}">
                  <a16:creationId xmlns:a16="http://schemas.microsoft.com/office/drawing/2014/main" id="{D3B1F112-8AD2-4207-9658-66054E251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2" name="Freeform 3317">
              <a:extLst>
                <a:ext uri="{FF2B5EF4-FFF2-40B4-BE49-F238E27FC236}">
                  <a16:creationId xmlns:a16="http://schemas.microsoft.com/office/drawing/2014/main" id="{A0CCF9EB-C0CC-455C-9E67-AE119C586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3" name="Rectangle 3318">
              <a:extLst>
                <a:ext uri="{FF2B5EF4-FFF2-40B4-BE49-F238E27FC236}">
                  <a16:creationId xmlns:a16="http://schemas.microsoft.com/office/drawing/2014/main" id="{163EE61D-B02D-4DD7-8F17-42DAC4680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4" name="Freeform 3319">
              <a:extLst>
                <a:ext uri="{FF2B5EF4-FFF2-40B4-BE49-F238E27FC236}">
                  <a16:creationId xmlns:a16="http://schemas.microsoft.com/office/drawing/2014/main" id="{AD922BCE-1548-49C3-92CA-3CAB23994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5" name="Rectangle 3320">
              <a:extLst>
                <a:ext uri="{FF2B5EF4-FFF2-40B4-BE49-F238E27FC236}">
                  <a16:creationId xmlns:a16="http://schemas.microsoft.com/office/drawing/2014/main" id="{2FBE6370-EA8F-44EE-BF3D-9EA5BE04C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6" name="Freeform 3321">
              <a:extLst>
                <a:ext uri="{FF2B5EF4-FFF2-40B4-BE49-F238E27FC236}">
                  <a16:creationId xmlns:a16="http://schemas.microsoft.com/office/drawing/2014/main" id="{15800600-1E68-4FA4-A5C4-5A1FCFE62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7" name="Rectangle 3322">
              <a:extLst>
                <a:ext uri="{FF2B5EF4-FFF2-40B4-BE49-F238E27FC236}">
                  <a16:creationId xmlns:a16="http://schemas.microsoft.com/office/drawing/2014/main" id="{6FC6430B-9752-4E04-822F-9FDFCCD35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8" name="Freeform 3323">
              <a:extLst>
                <a:ext uri="{FF2B5EF4-FFF2-40B4-BE49-F238E27FC236}">
                  <a16:creationId xmlns:a16="http://schemas.microsoft.com/office/drawing/2014/main" id="{88DC7CD5-827F-4298-ACF6-15143D2F2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9" name="Rectangle 3324">
              <a:extLst>
                <a:ext uri="{FF2B5EF4-FFF2-40B4-BE49-F238E27FC236}">
                  <a16:creationId xmlns:a16="http://schemas.microsoft.com/office/drawing/2014/main" id="{E3EB73B1-F087-4298-A8DD-96AB6908C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0" name="Freeform 3325">
              <a:extLst>
                <a:ext uri="{FF2B5EF4-FFF2-40B4-BE49-F238E27FC236}">
                  <a16:creationId xmlns:a16="http://schemas.microsoft.com/office/drawing/2014/main" id="{EFE8EC5D-2827-4382-828B-41DBE0016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1" name="Rectangle 3326">
              <a:extLst>
                <a:ext uri="{FF2B5EF4-FFF2-40B4-BE49-F238E27FC236}">
                  <a16:creationId xmlns:a16="http://schemas.microsoft.com/office/drawing/2014/main" id="{B9F6E277-CF91-4FDA-BD79-5C28F0F82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2" name="Freeform 3327">
              <a:extLst>
                <a:ext uri="{FF2B5EF4-FFF2-40B4-BE49-F238E27FC236}">
                  <a16:creationId xmlns:a16="http://schemas.microsoft.com/office/drawing/2014/main" id="{D019A3F5-3ADF-4244-A563-13ED68D8D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3" name="Rectangle 3328">
              <a:extLst>
                <a:ext uri="{FF2B5EF4-FFF2-40B4-BE49-F238E27FC236}">
                  <a16:creationId xmlns:a16="http://schemas.microsoft.com/office/drawing/2014/main" id="{77E154E6-93B3-4CD6-AA10-5B4476247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482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4" name="Freeform 3329">
              <a:extLst>
                <a:ext uri="{FF2B5EF4-FFF2-40B4-BE49-F238E27FC236}">
                  <a16:creationId xmlns:a16="http://schemas.microsoft.com/office/drawing/2014/main" id="{3D9B67AC-15DC-4C90-AFB0-4B996673C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482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0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5" name="Freeform 3330">
              <a:extLst>
                <a:ext uri="{FF2B5EF4-FFF2-40B4-BE49-F238E27FC236}">
                  <a16:creationId xmlns:a16="http://schemas.microsoft.com/office/drawing/2014/main" id="{5C3D6DE7-C4C6-4ACF-A063-903B011E2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2216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1 h 3"/>
                <a:gd name="T10" fmla="*/ 0 w 1"/>
                <a:gd name="T11" fmla="*/ 1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1 h 3"/>
                <a:gd name="T18" fmla="*/ 0 w 1"/>
                <a:gd name="T19" fmla="*/ 2 h 3"/>
                <a:gd name="T20" fmla="*/ 0 w 1"/>
                <a:gd name="T21" fmla="*/ 2 h 3"/>
                <a:gd name="T22" fmla="*/ 0 w 1"/>
                <a:gd name="T23" fmla="*/ 2 h 3"/>
                <a:gd name="T24" fmla="*/ 1 w 1"/>
                <a:gd name="T25" fmla="*/ 2 h 3"/>
                <a:gd name="T26" fmla="*/ 1 w 1"/>
                <a:gd name="T27" fmla="*/ 3 h 3"/>
                <a:gd name="T28" fmla="*/ 1 w 1"/>
                <a:gd name="T29" fmla="*/ 3 h 3"/>
                <a:gd name="T30" fmla="*/ 1 w 1"/>
                <a:gd name="T31" fmla="*/ 3 h 3"/>
                <a:gd name="T32" fmla="*/ 1 w 1"/>
                <a:gd name="T33" fmla="*/ 3 h 3"/>
                <a:gd name="T34" fmla="*/ 1 w 1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6" name="Rectangle 3331">
              <a:extLst>
                <a:ext uri="{FF2B5EF4-FFF2-40B4-BE49-F238E27FC236}">
                  <a16:creationId xmlns:a16="http://schemas.microsoft.com/office/drawing/2014/main" id="{67872636-4330-432F-9A72-18150EC17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7" name="Freeform 3332">
              <a:extLst>
                <a:ext uri="{FF2B5EF4-FFF2-40B4-BE49-F238E27FC236}">
                  <a16:creationId xmlns:a16="http://schemas.microsoft.com/office/drawing/2014/main" id="{45784A1B-9933-4AC2-899A-E1CAB539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8" name="Rectangle 3333">
              <a:extLst>
                <a:ext uri="{FF2B5EF4-FFF2-40B4-BE49-F238E27FC236}">
                  <a16:creationId xmlns:a16="http://schemas.microsoft.com/office/drawing/2014/main" id="{0949F21F-F31B-453E-9924-CD027D495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9" name="Freeform 3334">
              <a:extLst>
                <a:ext uri="{FF2B5EF4-FFF2-40B4-BE49-F238E27FC236}">
                  <a16:creationId xmlns:a16="http://schemas.microsoft.com/office/drawing/2014/main" id="{406CBED7-84B9-48CF-A351-F997261ED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0" name="Rectangle 3335">
              <a:extLst>
                <a:ext uri="{FF2B5EF4-FFF2-40B4-BE49-F238E27FC236}">
                  <a16:creationId xmlns:a16="http://schemas.microsoft.com/office/drawing/2014/main" id="{C553DA9C-8C71-4119-8149-C204E7715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1" name="Freeform 3336">
              <a:extLst>
                <a:ext uri="{FF2B5EF4-FFF2-40B4-BE49-F238E27FC236}">
                  <a16:creationId xmlns:a16="http://schemas.microsoft.com/office/drawing/2014/main" id="{2651B9B6-6DFE-4F05-849F-67D2FA52E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2" name="Rectangle 3337">
              <a:extLst>
                <a:ext uri="{FF2B5EF4-FFF2-40B4-BE49-F238E27FC236}">
                  <a16:creationId xmlns:a16="http://schemas.microsoft.com/office/drawing/2014/main" id="{D6DFE2B0-6F31-46C2-B80C-55EAC1F83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3" name="Freeform 3338">
              <a:extLst>
                <a:ext uri="{FF2B5EF4-FFF2-40B4-BE49-F238E27FC236}">
                  <a16:creationId xmlns:a16="http://schemas.microsoft.com/office/drawing/2014/main" id="{4B0AF242-BE3F-4B8B-B552-B3D607A98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4" name="Rectangle 3339">
              <a:extLst>
                <a:ext uri="{FF2B5EF4-FFF2-40B4-BE49-F238E27FC236}">
                  <a16:creationId xmlns:a16="http://schemas.microsoft.com/office/drawing/2014/main" id="{390DBE87-BBEC-4DDF-A968-59C9E859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5" name="Freeform 3340">
              <a:extLst>
                <a:ext uri="{FF2B5EF4-FFF2-40B4-BE49-F238E27FC236}">
                  <a16:creationId xmlns:a16="http://schemas.microsoft.com/office/drawing/2014/main" id="{CB4ACBF7-9743-4972-951C-F44683BC0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6" name="Rectangle 3341">
              <a:extLst>
                <a:ext uri="{FF2B5EF4-FFF2-40B4-BE49-F238E27FC236}">
                  <a16:creationId xmlns:a16="http://schemas.microsoft.com/office/drawing/2014/main" id="{B0232074-1239-484D-A408-6E6B237E6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7" name="Freeform 3342">
              <a:extLst>
                <a:ext uri="{FF2B5EF4-FFF2-40B4-BE49-F238E27FC236}">
                  <a16:creationId xmlns:a16="http://schemas.microsoft.com/office/drawing/2014/main" id="{B5FF6CDA-025E-4ED2-A022-5C1F9A1D6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8" name="Rectangle 3343">
              <a:extLst>
                <a:ext uri="{FF2B5EF4-FFF2-40B4-BE49-F238E27FC236}">
                  <a16:creationId xmlns:a16="http://schemas.microsoft.com/office/drawing/2014/main" id="{52A02B96-4AED-4C67-89D7-25CDA97DD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9" name="Freeform 3344">
              <a:extLst>
                <a:ext uri="{FF2B5EF4-FFF2-40B4-BE49-F238E27FC236}">
                  <a16:creationId xmlns:a16="http://schemas.microsoft.com/office/drawing/2014/main" id="{3F26CB2D-F172-46D9-8B6B-28D529BFD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0" name="Rectangle 3345">
              <a:extLst>
                <a:ext uri="{FF2B5EF4-FFF2-40B4-BE49-F238E27FC236}">
                  <a16:creationId xmlns:a16="http://schemas.microsoft.com/office/drawing/2014/main" id="{3911AB1F-A949-4C46-AAA8-D5A1CDF23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1" name="Freeform 3346">
              <a:extLst>
                <a:ext uri="{FF2B5EF4-FFF2-40B4-BE49-F238E27FC236}">
                  <a16:creationId xmlns:a16="http://schemas.microsoft.com/office/drawing/2014/main" id="{58EA00FD-023E-430C-A259-38FEA1F3F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2" name="Rectangle 3347">
              <a:extLst>
                <a:ext uri="{FF2B5EF4-FFF2-40B4-BE49-F238E27FC236}">
                  <a16:creationId xmlns:a16="http://schemas.microsoft.com/office/drawing/2014/main" id="{ACC3FCAF-AAC2-4354-B1C0-7DF7A2E44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3" name="Freeform 3348">
              <a:extLst>
                <a:ext uri="{FF2B5EF4-FFF2-40B4-BE49-F238E27FC236}">
                  <a16:creationId xmlns:a16="http://schemas.microsoft.com/office/drawing/2014/main" id="{E5B444A5-F433-4D1B-80FD-3D8D33D33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4" name="Rectangle 3349">
              <a:extLst>
                <a:ext uri="{FF2B5EF4-FFF2-40B4-BE49-F238E27FC236}">
                  <a16:creationId xmlns:a16="http://schemas.microsoft.com/office/drawing/2014/main" id="{009804B8-E6F4-4CD9-A8B9-65021ACC9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5" name="Freeform 3350">
              <a:extLst>
                <a:ext uri="{FF2B5EF4-FFF2-40B4-BE49-F238E27FC236}">
                  <a16:creationId xmlns:a16="http://schemas.microsoft.com/office/drawing/2014/main" id="{471A4FEE-38D8-4658-B601-F320D413D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6" name="Rectangle 3351">
              <a:extLst>
                <a:ext uri="{FF2B5EF4-FFF2-40B4-BE49-F238E27FC236}">
                  <a16:creationId xmlns:a16="http://schemas.microsoft.com/office/drawing/2014/main" id="{A6DE9EDA-5F4C-494D-A75E-5554FEF46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7" name="Freeform 3352">
              <a:extLst>
                <a:ext uri="{FF2B5EF4-FFF2-40B4-BE49-F238E27FC236}">
                  <a16:creationId xmlns:a16="http://schemas.microsoft.com/office/drawing/2014/main" id="{5A2332FB-7535-4A52-BE86-0E4D57568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8" name="Rectangle 3353">
              <a:extLst>
                <a:ext uri="{FF2B5EF4-FFF2-40B4-BE49-F238E27FC236}">
                  <a16:creationId xmlns:a16="http://schemas.microsoft.com/office/drawing/2014/main" id="{DDAF518A-F380-4C03-8BDE-20BCB4FED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9" name="Freeform 3354">
              <a:extLst>
                <a:ext uri="{FF2B5EF4-FFF2-40B4-BE49-F238E27FC236}">
                  <a16:creationId xmlns:a16="http://schemas.microsoft.com/office/drawing/2014/main" id="{6DAC30B3-0EDE-4B3F-A3E2-629F865B2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0" name="Rectangle 3355">
              <a:extLst>
                <a:ext uri="{FF2B5EF4-FFF2-40B4-BE49-F238E27FC236}">
                  <a16:creationId xmlns:a16="http://schemas.microsoft.com/office/drawing/2014/main" id="{70F30FE8-2D67-461A-A83B-039D2C0F2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1" name="Freeform 3356">
              <a:extLst>
                <a:ext uri="{FF2B5EF4-FFF2-40B4-BE49-F238E27FC236}">
                  <a16:creationId xmlns:a16="http://schemas.microsoft.com/office/drawing/2014/main" id="{8BD27B0F-BA40-4ADA-9918-90F68FE84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2" name="Rectangle 3357">
              <a:extLst>
                <a:ext uri="{FF2B5EF4-FFF2-40B4-BE49-F238E27FC236}">
                  <a16:creationId xmlns:a16="http://schemas.microsoft.com/office/drawing/2014/main" id="{22A8033B-523C-4C9C-BAD7-1B4C0C1D9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3" name="Freeform 3358">
              <a:extLst>
                <a:ext uri="{FF2B5EF4-FFF2-40B4-BE49-F238E27FC236}">
                  <a16:creationId xmlns:a16="http://schemas.microsoft.com/office/drawing/2014/main" id="{1064705E-D92F-4F15-B844-795CEDAD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4" name="Rectangle 3359">
              <a:extLst>
                <a:ext uri="{FF2B5EF4-FFF2-40B4-BE49-F238E27FC236}">
                  <a16:creationId xmlns:a16="http://schemas.microsoft.com/office/drawing/2014/main" id="{DB058F3F-DB77-4AB0-B18B-BBF4913E7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5" name="Freeform 3360">
              <a:extLst>
                <a:ext uri="{FF2B5EF4-FFF2-40B4-BE49-F238E27FC236}">
                  <a16:creationId xmlns:a16="http://schemas.microsoft.com/office/drawing/2014/main" id="{0D59F4D2-96D1-4EE9-8138-83E58A0D3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6" name="Rectangle 3361">
              <a:extLst>
                <a:ext uri="{FF2B5EF4-FFF2-40B4-BE49-F238E27FC236}">
                  <a16:creationId xmlns:a16="http://schemas.microsoft.com/office/drawing/2014/main" id="{E0B5F251-3201-420B-B9A5-2DDC0D231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7" name="Freeform 3362">
              <a:extLst>
                <a:ext uri="{FF2B5EF4-FFF2-40B4-BE49-F238E27FC236}">
                  <a16:creationId xmlns:a16="http://schemas.microsoft.com/office/drawing/2014/main" id="{7F046AAE-8205-4F92-B383-4E4B06D72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8" name="Rectangle 3363">
              <a:extLst>
                <a:ext uri="{FF2B5EF4-FFF2-40B4-BE49-F238E27FC236}">
                  <a16:creationId xmlns:a16="http://schemas.microsoft.com/office/drawing/2014/main" id="{861EF294-DB27-4DAC-9446-1F4E942D6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9" name="Freeform 3364">
              <a:extLst>
                <a:ext uri="{FF2B5EF4-FFF2-40B4-BE49-F238E27FC236}">
                  <a16:creationId xmlns:a16="http://schemas.microsoft.com/office/drawing/2014/main" id="{E4CF9245-A21B-44CA-9CB5-117247F14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0" name="Rectangle 3365">
              <a:extLst>
                <a:ext uri="{FF2B5EF4-FFF2-40B4-BE49-F238E27FC236}">
                  <a16:creationId xmlns:a16="http://schemas.microsoft.com/office/drawing/2014/main" id="{2ECA007E-D0E6-4A02-8920-EC734DCBA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1" name="Freeform 3366">
              <a:extLst>
                <a:ext uri="{FF2B5EF4-FFF2-40B4-BE49-F238E27FC236}">
                  <a16:creationId xmlns:a16="http://schemas.microsoft.com/office/drawing/2014/main" id="{0FAE4C32-AB34-42A8-8947-4C1D5A342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2" name="Rectangle 3367">
              <a:extLst>
                <a:ext uri="{FF2B5EF4-FFF2-40B4-BE49-F238E27FC236}">
                  <a16:creationId xmlns:a16="http://schemas.microsoft.com/office/drawing/2014/main" id="{E3DEA53E-7C13-4DA6-ADB4-C8B47071C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3" name="Freeform 3368">
              <a:extLst>
                <a:ext uri="{FF2B5EF4-FFF2-40B4-BE49-F238E27FC236}">
                  <a16:creationId xmlns:a16="http://schemas.microsoft.com/office/drawing/2014/main" id="{6778A89F-DF50-453F-8D21-68C0BFCB4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4" name="Rectangle 3369">
              <a:extLst>
                <a:ext uri="{FF2B5EF4-FFF2-40B4-BE49-F238E27FC236}">
                  <a16:creationId xmlns:a16="http://schemas.microsoft.com/office/drawing/2014/main" id="{AB57AA02-39BD-418C-BA2C-09CDEA9B5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5" name="Freeform 3370">
              <a:extLst>
                <a:ext uri="{FF2B5EF4-FFF2-40B4-BE49-F238E27FC236}">
                  <a16:creationId xmlns:a16="http://schemas.microsoft.com/office/drawing/2014/main" id="{8B1C3189-CB3A-484F-914F-8AF0E527F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6" name="Rectangle 3371">
              <a:extLst>
                <a:ext uri="{FF2B5EF4-FFF2-40B4-BE49-F238E27FC236}">
                  <a16:creationId xmlns:a16="http://schemas.microsoft.com/office/drawing/2014/main" id="{B2B0FBEB-B437-47CA-8335-2BE25D6E8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7" name="Freeform 3372">
              <a:extLst>
                <a:ext uri="{FF2B5EF4-FFF2-40B4-BE49-F238E27FC236}">
                  <a16:creationId xmlns:a16="http://schemas.microsoft.com/office/drawing/2014/main" id="{9CDBD964-F4D0-475A-BAE5-591BED11C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8" name="Rectangle 3373">
              <a:extLst>
                <a:ext uri="{FF2B5EF4-FFF2-40B4-BE49-F238E27FC236}">
                  <a16:creationId xmlns:a16="http://schemas.microsoft.com/office/drawing/2014/main" id="{EA55D4D2-EF60-456C-A4E3-9EE28A2E7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9" name="Freeform 3374">
              <a:extLst>
                <a:ext uri="{FF2B5EF4-FFF2-40B4-BE49-F238E27FC236}">
                  <a16:creationId xmlns:a16="http://schemas.microsoft.com/office/drawing/2014/main" id="{B4528FFC-6909-4152-ACAE-D29A36485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0" name="Rectangle 3375">
              <a:extLst>
                <a:ext uri="{FF2B5EF4-FFF2-40B4-BE49-F238E27FC236}">
                  <a16:creationId xmlns:a16="http://schemas.microsoft.com/office/drawing/2014/main" id="{4123830A-28EC-473D-AE99-E9356D0D6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1" name="Freeform 3376">
              <a:extLst>
                <a:ext uri="{FF2B5EF4-FFF2-40B4-BE49-F238E27FC236}">
                  <a16:creationId xmlns:a16="http://schemas.microsoft.com/office/drawing/2014/main" id="{C7209B90-956A-4CC9-BCBE-7B1D54E6F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2" name="Rectangle 3377">
              <a:extLst>
                <a:ext uri="{FF2B5EF4-FFF2-40B4-BE49-F238E27FC236}">
                  <a16:creationId xmlns:a16="http://schemas.microsoft.com/office/drawing/2014/main" id="{FE1FAA30-5219-478A-B6B9-3E6C8D372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3" name="Freeform 3378">
              <a:extLst>
                <a:ext uri="{FF2B5EF4-FFF2-40B4-BE49-F238E27FC236}">
                  <a16:creationId xmlns:a16="http://schemas.microsoft.com/office/drawing/2014/main" id="{E013B122-F68B-4BD7-BE22-990FAD2E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4" name="Rectangle 3379">
              <a:extLst>
                <a:ext uri="{FF2B5EF4-FFF2-40B4-BE49-F238E27FC236}">
                  <a16:creationId xmlns:a16="http://schemas.microsoft.com/office/drawing/2014/main" id="{27D2597C-FF8C-4BE6-A54D-C356965DF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5" name="Freeform 3380">
              <a:extLst>
                <a:ext uri="{FF2B5EF4-FFF2-40B4-BE49-F238E27FC236}">
                  <a16:creationId xmlns:a16="http://schemas.microsoft.com/office/drawing/2014/main" id="{E502473A-1570-4E5F-9A6F-79644484C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6" name="Rectangle 3381">
              <a:extLst>
                <a:ext uri="{FF2B5EF4-FFF2-40B4-BE49-F238E27FC236}">
                  <a16:creationId xmlns:a16="http://schemas.microsoft.com/office/drawing/2014/main" id="{D1C32AB8-D535-44FF-8370-6B4532537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7" name="Freeform 3382">
              <a:extLst>
                <a:ext uri="{FF2B5EF4-FFF2-40B4-BE49-F238E27FC236}">
                  <a16:creationId xmlns:a16="http://schemas.microsoft.com/office/drawing/2014/main" id="{DD7A9801-1668-45FF-B794-53A349F7B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8" name="Rectangle 3383">
              <a:extLst>
                <a:ext uri="{FF2B5EF4-FFF2-40B4-BE49-F238E27FC236}">
                  <a16:creationId xmlns:a16="http://schemas.microsoft.com/office/drawing/2014/main" id="{AF0FACF3-1CE8-45FA-8867-748039065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9" name="Freeform 3384">
              <a:extLst>
                <a:ext uri="{FF2B5EF4-FFF2-40B4-BE49-F238E27FC236}">
                  <a16:creationId xmlns:a16="http://schemas.microsoft.com/office/drawing/2014/main" id="{15CB7924-42BC-41AD-8B0E-E279BD4B6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0" name="Rectangle 3385">
              <a:extLst>
                <a:ext uri="{FF2B5EF4-FFF2-40B4-BE49-F238E27FC236}">
                  <a16:creationId xmlns:a16="http://schemas.microsoft.com/office/drawing/2014/main" id="{48BD7A66-B613-4BFA-8F92-2FC955363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1" name="Freeform 3386">
              <a:extLst>
                <a:ext uri="{FF2B5EF4-FFF2-40B4-BE49-F238E27FC236}">
                  <a16:creationId xmlns:a16="http://schemas.microsoft.com/office/drawing/2014/main" id="{86D5E921-1022-4AEC-910D-341165139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2" name="Rectangle 3387">
              <a:extLst>
                <a:ext uri="{FF2B5EF4-FFF2-40B4-BE49-F238E27FC236}">
                  <a16:creationId xmlns:a16="http://schemas.microsoft.com/office/drawing/2014/main" id="{D361692A-B583-4106-9203-098A79F1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3" name="Freeform 3388">
              <a:extLst>
                <a:ext uri="{FF2B5EF4-FFF2-40B4-BE49-F238E27FC236}">
                  <a16:creationId xmlns:a16="http://schemas.microsoft.com/office/drawing/2014/main" id="{9153BB69-7E19-4848-B61A-A51DE5FE9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4" name="Rectangle 3389">
              <a:extLst>
                <a:ext uri="{FF2B5EF4-FFF2-40B4-BE49-F238E27FC236}">
                  <a16:creationId xmlns:a16="http://schemas.microsoft.com/office/drawing/2014/main" id="{4F9884C2-BBA6-4408-BBF8-C817FC46F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5" name="Freeform 3390">
              <a:extLst>
                <a:ext uri="{FF2B5EF4-FFF2-40B4-BE49-F238E27FC236}">
                  <a16:creationId xmlns:a16="http://schemas.microsoft.com/office/drawing/2014/main" id="{BA46CCF5-6534-4EB0-8D05-B180F96A6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6" name="Rectangle 3391">
              <a:extLst>
                <a:ext uri="{FF2B5EF4-FFF2-40B4-BE49-F238E27FC236}">
                  <a16:creationId xmlns:a16="http://schemas.microsoft.com/office/drawing/2014/main" id="{F66906DE-6381-4149-B1E7-58181771C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7" name="Freeform 3392">
              <a:extLst>
                <a:ext uri="{FF2B5EF4-FFF2-40B4-BE49-F238E27FC236}">
                  <a16:creationId xmlns:a16="http://schemas.microsoft.com/office/drawing/2014/main" id="{79C06D81-8F82-48F7-AD58-8EAC0F2ED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8" name="Rectangle 3393">
              <a:extLst>
                <a:ext uri="{FF2B5EF4-FFF2-40B4-BE49-F238E27FC236}">
                  <a16:creationId xmlns:a16="http://schemas.microsoft.com/office/drawing/2014/main" id="{6849839E-F2F6-4D31-9711-E22037250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9" name="Freeform 3394">
              <a:extLst>
                <a:ext uri="{FF2B5EF4-FFF2-40B4-BE49-F238E27FC236}">
                  <a16:creationId xmlns:a16="http://schemas.microsoft.com/office/drawing/2014/main" id="{A01C0784-0199-44E5-9606-680D7C7A9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0" name="Rectangle 3395">
              <a:extLst>
                <a:ext uri="{FF2B5EF4-FFF2-40B4-BE49-F238E27FC236}">
                  <a16:creationId xmlns:a16="http://schemas.microsoft.com/office/drawing/2014/main" id="{57B8F2CC-CAC5-4A03-A289-BBE50C25C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1" name="Freeform 3396">
              <a:extLst>
                <a:ext uri="{FF2B5EF4-FFF2-40B4-BE49-F238E27FC236}">
                  <a16:creationId xmlns:a16="http://schemas.microsoft.com/office/drawing/2014/main" id="{0B91823F-A405-46B3-8465-1804B4D53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2" name="Rectangle 3397">
              <a:extLst>
                <a:ext uri="{FF2B5EF4-FFF2-40B4-BE49-F238E27FC236}">
                  <a16:creationId xmlns:a16="http://schemas.microsoft.com/office/drawing/2014/main" id="{4C797C9C-10B7-4EDC-AB34-2B0E4AAAD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3" name="Freeform 3398">
              <a:extLst>
                <a:ext uri="{FF2B5EF4-FFF2-40B4-BE49-F238E27FC236}">
                  <a16:creationId xmlns:a16="http://schemas.microsoft.com/office/drawing/2014/main" id="{6D50161D-1630-46D6-999D-BD2FC0530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4" name="Rectangle 3399">
              <a:extLst>
                <a:ext uri="{FF2B5EF4-FFF2-40B4-BE49-F238E27FC236}">
                  <a16:creationId xmlns:a16="http://schemas.microsoft.com/office/drawing/2014/main" id="{9C650563-B008-441D-9B33-67FCAC28C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5" name="Freeform 3400">
              <a:extLst>
                <a:ext uri="{FF2B5EF4-FFF2-40B4-BE49-F238E27FC236}">
                  <a16:creationId xmlns:a16="http://schemas.microsoft.com/office/drawing/2014/main" id="{EAD30C34-0F54-4955-AB27-0CC2B9593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6" name="Rectangle 3401">
              <a:extLst>
                <a:ext uri="{FF2B5EF4-FFF2-40B4-BE49-F238E27FC236}">
                  <a16:creationId xmlns:a16="http://schemas.microsoft.com/office/drawing/2014/main" id="{74FEC5AE-8995-490D-B34A-F37BD40E2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7" name="Freeform 3402">
              <a:extLst>
                <a:ext uri="{FF2B5EF4-FFF2-40B4-BE49-F238E27FC236}">
                  <a16:creationId xmlns:a16="http://schemas.microsoft.com/office/drawing/2014/main" id="{CFAE959C-BAF5-44E6-9C6B-27EACA1B5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8" name="Rectangle 3403">
              <a:extLst>
                <a:ext uri="{FF2B5EF4-FFF2-40B4-BE49-F238E27FC236}">
                  <a16:creationId xmlns:a16="http://schemas.microsoft.com/office/drawing/2014/main" id="{D05C8EE0-334D-465F-8578-EF0B2699A4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9" name="Freeform 3404">
              <a:extLst>
                <a:ext uri="{FF2B5EF4-FFF2-40B4-BE49-F238E27FC236}">
                  <a16:creationId xmlns:a16="http://schemas.microsoft.com/office/drawing/2014/main" id="{BF3D0107-1AF2-4C79-910C-0DA15A747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0" name="Rectangle 3405">
              <a:extLst>
                <a:ext uri="{FF2B5EF4-FFF2-40B4-BE49-F238E27FC236}">
                  <a16:creationId xmlns:a16="http://schemas.microsoft.com/office/drawing/2014/main" id="{4D334C14-C40F-461E-9B71-9F499D649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1" name="Freeform 3406">
              <a:extLst>
                <a:ext uri="{FF2B5EF4-FFF2-40B4-BE49-F238E27FC236}">
                  <a16:creationId xmlns:a16="http://schemas.microsoft.com/office/drawing/2014/main" id="{F7D18C44-3AB0-4453-8BD7-1E640614B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2" name="Rectangle 3407">
              <a:extLst>
                <a:ext uri="{FF2B5EF4-FFF2-40B4-BE49-F238E27FC236}">
                  <a16:creationId xmlns:a16="http://schemas.microsoft.com/office/drawing/2014/main" id="{D7048CB0-4E79-4F97-B14B-A67D0ED70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3" name="Freeform 3408">
              <a:extLst>
                <a:ext uri="{FF2B5EF4-FFF2-40B4-BE49-F238E27FC236}">
                  <a16:creationId xmlns:a16="http://schemas.microsoft.com/office/drawing/2014/main" id="{FC0261D7-A16C-4F31-92F8-123C7240F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4" name="Rectangle 3409">
              <a:extLst>
                <a:ext uri="{FF2B5EF4-FFF2-40B4-BE49-F238E27FC236}">
                  <a16:creationId xmlns:a16="http://schemas.microsoft.com/office/drawing/2014/main" id="{5F006DE5-24B8-4EDC-8141-239FF3E37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5" name="Freeform 3410">
              <a:extLst>
                <a:ext uri="{FF2B5EF4-FFF2-40B4-BE49-F238E27FC236}">
                  <a16:creationId xmlns:a16="http://schemas.microsoft.com/office/drawing/2014/main" id="{073CB4A8-0BD0-4DCB-A708-956C44861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6" name="Rectangle 3411">
              <a:extLst>
                <a:ext uri="{FF2B5EF4-FFF2-40B4-BE49-F238E27FC236}">
                  <a16:creationId xmlns:a16="http://schemas.microsoft.com/office/drawing/2014/main" id="{96CB88A2-84EA-467C-940E-286901335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7" name="Freeform 3412">
              <a:extLst>
                <a:ext uri="{FF2B5EF4-FFF2-40B4-BE49-F238E27FC236}">
                  <a16:creationId xmlns:a16="http://schemas.microsoft.com/office/drawing/2014/main" id="{2BD4D350-CC14-4175-8071-5C771538B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8" name="Rectangle 3413">
              <a:extLst>
                <a:ext uri="{FF2B5EF4-FFF2-40B4-BE49-F238E27FC236}">
                  <a16:creationId xmlns:a16="http://schemas.microsoft.com/office/drawing/2014/main" id="{D41761A3-64B2-456E-B42C-253935747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9" name="Freeform 3414">
              <a:extLst>
                <a:ext uri="{FF2B5EF4-FFF2-40B4-BE49-F238E27FC236}">
                  <a16:creationId xmlns:a16="http://schemas.microsoft.com/office/drawing/2014/main" id="{7D3F0D50-2373-470F-AEB1-D9911E1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0" name="Rectangle 3415">
              <a:extLst>
                <a:ext uri="{FF2B5EF4-FFF2-40B4-BE49-F238E27FC236}">
                  <a16:creationId xmlns:a16="http://schemas.microsoft.com/office/drawing/2014/main" id="{533A1B54-DD4C-4AA9-BD7F-8C4BA3E3E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1" name="Freeform 3416">
              <a:extLst>
                <a:ext uri="{FF2B5EF4-FFF2-40B4-BE49-F238E27FC236}">
                  <a16:creationId xmlns:a16="http://schemas.microsoft.com/office/drawing/2014/main" id="{D6CFD038-C21B-4C36-9621-F2CE34D7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2" name="Rectangle 3417">
              <a:extLst>
                <a:ext uri="{FF2B5EF4-FFF2-40B4-BE49-F238E27FC236}">
                  <a16:creationId xmlns:a16="http://schemas.microsoft.com/office/drawing/2014/main" id="{A50912D8-BFFA-4130-AC7E-2967A3ECD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3" name="Freeform 3418">
              <a:extLst>
                <a:ext uri="{FF2B5EF4-FFF2-40B4-BE49-F238E27FC236}">
                  <a16:creationId xmlns:a16="http://schemas.microsoft.com/office/drawing/2014/main" id="{FABC0FB6-F0C0-41CA-9AAF-66DB3DF1E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4" name="Rectangle 3419">
              <a:extLst>
                <a:ext uri="{FF2B5EF4-FFF2-40B4-BE49-F238E27FC236}">
                  <a16:creationId xmlns:a16="http://schemas.microsoft.com/office/drawing/2014/main" id="{56421F50-B1FB-4E8D-AF83-9EA31C383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5" name="Freeform 3420">
              <a:extLst>
                <a:ext uri="{FF2B5EF4-FFF2-40B4-BE49-F238E27FC236}">
                  <a16:creationId xmlns:a16="http://schemas.microsoft.com/office/drawing/2014/main" id="{49F30AD4-E521-4BB7-A595-7F429AD7F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2" name="Group 3622">
            <a:extLst>
              <a:ext uri="{FF2B5EF4-FFF2-40B4-BE49-F238E27FC236}">
                <a16:creationId xmlns:a16="http://schemas.microsoft.com/office/drawing/2014/main" id="{4FF3166E-4912-487D-9510-0ECE87CAC647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517900"/>
            <a:ext cx="9525" cy="4763"/>
            <a:chOff x="771" y="2216"/>
            <a:chExt cx="6" cy="3"/>
          </a:xfrm>
        </p:grpSpPr>
        <p:sp>
          <p:nvSpPr>
            <p:cNvPr id="1946" name="Rectangle 3422">
              <a:extLst>
                <a:ext uri="{FF2B5EF4-FFF2-40B4-BE49-F238E27FC236}">
                  <a16:creationId xmlns:a16="http://schemas.microsoft.com/office/drawing/2014/main" id="{6C10FD65-05C2-48C3-88B5-928582504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7" name="Freeform 3423">
              <a:extLst>
                <a:ext uri="{FF2B5EF4-FFF2-40B4-BE49-F238E27FC236}">
                  <a16:creationId xmlns:a16="http://schemas.microsoft.com/office/drawing/2014/main" id="{95CA1EF2-1E61-4950-9785-D2EC927E3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8" name="Rectangle 3424">
              <a:extLst>
                <a:ext uri="{FF2B5EF4-FFF2-40B4-BE49-F238E27FC236}">
                  <a16:creationId xmlns:a16="http://schemas.microsoft.com/office/drawing/2014/main" id="{0AFB18D5-C73E-443C-A657-0971E2945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9" name="Freeform 3425">
              <a:extLst>
                <a:ext uri="{FF2B5EF4-FFF2-40B4-BE49-F238E27FC236}">
                  <a16:creationId xmlns:a16="http://schemas.microsoft.com/office/drawing/2014/main" id="{17BF0A1E-7CD2-4422-940F-8A22E13D4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0" name="Rectangle 3426">
              <a:extLst>
                <a:ext uri="{FF2B5EF4-FFF2-40B4-BE49-F238E27FC236}">
                  <a16:creationId xmlns:a16="http://schemas.microsoft.com/office/drawing/2014/main" id="{9E9EC2DC-06CB-43B8-AF6A-A8455C449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1" name="Freeform 3427">
              <a:extLst>
                <a:ext uri="{FF2B5EF4-FFF2-40B4-BE49-F238E27FC236}">
                  <a16:creationId xmlns:a16="http://schemas.microsoft.com/office/drawing/2014/main" id="{A85CEE3B-D736-492D-802F-5A379339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2" name="Rectangle 3428">
              <a:extLst>
                <a:ext uri="{FF2B5EF4-FFF2-40B4-BE49-F238E27FC236}">
                  <a16:creationId xmlns:a16="http://schemas.microsoft.com/office/drawing/2014/main" id="{BE55FE81-9ADD-4A6D-88C3-E064AFB43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3" name="Freeform 3429">
              <a:extLst>
                <a:ext uri="{FF2B5EF4-FFF2-40B4-BE49-F238E27FC236}">
                  <a16:creationId xmlns:a16="http://schemas.microsoft.com/office/drawing/2014/main" id="{5FF5215C-5F76-42C7-B0AF-0A8681E95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4" name="Rectangle 3430">
              <a:extLst>
                <a:ext uri="{FF2B5EF4-FFF2-40B4-BE49-F238E27FC236}">
                  <a16:creationId xmlns:a16="http://schemas.microsoft.com/office/drawing/2014/main" id="{AED2ACE7-8A61-4289-B771-AD97A37FE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5" name="Freeform 3431">
              <a:extLst>
                <a:ext uri="{FF2B5EF4-FFF2-40B4-BE49-F238E27FC236}">
                  <a16:creationId xmlns:a16="http://schemas.microsoft.com/office/drawing/2014/main" id="{2D0039D4-81C4-4112-A796-E88F84F02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6" name="Rectangle 3432">
              <a:extLst>
                <a:ext uri="{FF2B5EF4-FFF2-40B4-BE49-F238E27FC236}">
                  <a16:creationId xmlns:a16="http://schemas.microsoft.com/office/drawing/2014/main" id="{2B2C7EB0-2AD7-42D1-B22A-64D7D695D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7" name="Freeform 3433">
              <a:extLst>
                <a:ext uri="{FF2B5EF4-FFF2-40B4-BE49-F238E27FC236}">
                  <a16:creationId xmlns:a16="http://schemas.microsoft.com/office/drawing/2014/main" id="{BCFFF8A3-187B-457A-BBB9-049F3342A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8" name="Rectangle 3434">
              <a:extLst>
                <a:ext uri="{FF2B5EF4-FFF2-40B4-BE49-F238E27FC236}">
                  <a16:creationId xmlns:a16="http://schemas.microsoft.com/office/drawing/2014/main" id="{099E4AAF-FDFA-4F45-A61B-32760962F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9" name="Freeform 3435">
              <a:extLst>
                <a:ext uri="{FF2B5EF4-FFF2-40B4-BE49-F238E27FC236}">
                  <a16:creationId xmlns:a16="http://schemas.microsoft.com/office/drawing/2014/main" id="{89685014-7F3E-4B46-8090-514A84125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0" name="Rectangle 3436">
              <a:extLst>
                <a:ext uri="{FF2B5EF4-FFF2-40B4-BE49-F238E27FC236}">
                  <a16:creationId xmlns:a16="http://schemas.microsoft.com/office/drawing/2014/main" id="{648D9284-1959-4C64-A33A-BDA6797F0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1" name="Freeform 3437">
              <a:extLst>
                <a:ext uri="{FF2B5EF4-FFF2-40B4-BE49-F238E27FC236}">
                  <a16:creationId xmlns:a16="http://schemas.microsoft.com/office/drawing/2014/main" id="{531CE948-5072-4E6C-A566-25C9291DF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2" name="Rectangle 3438">
              <a:extLst>
                <a:ext uri="{FF2B5EF4-FFF2-40B4-BE49-F238E27FC236}">
                  <a16:creationId xmlns:a16="http://schemas.microsoft.com/office/drawing/2014/main" id="{C529EA7F-0F26-4227-9CFD-2D37AAC8D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3" name="Freeform 3439">
              <a:extLst>
                <a:ext uri="{FF2B5EF4-FFF2-40B4-BE49-F238E27FC236}">
                  <a16:creationId xmlns:a16="http://schemas.microsoft.com/office/drawing/2014/main" id="{3150F0DB-19E7-4F72-9D65-483076E90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4" name="Rectangle 3440">
              <a:extLst>
                <a:ext uri="{FF2B5EF4-FFF2-40B4-BE49-F238E27FC236}">
                  <a16:creationId xmlns:a16="http://schemas.microsoft.com/office/drawing/2014/main" id="{3C5B9961-1F2C-4C86-B4ED-30B9FC846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5" name="Freeform 3441">
              <a:extLst>
                <a:ext uri="{FF2B5EF4-FFF2-40B4-BE49-F238E27FC236}">
                  <a16:creationId xmlns:a16="http://schemas.microsoft.com/office/drawing/2014/main" id="{556FFD97-2374-4A32-8D5F-D2E195904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6" name="Rectangle 3442">
              <a:extLst>
                <a:ext uri="{FF2B5EF4-FFF2-40B4-BE49-F238E27FC236}">
                  <a16:creationId xmlns:a16="http://schemas.microsoft.com/office/drawing/2014/main" id="{07DF7D97-F9FA-44F8-9FC7-A9B7DC42F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7" name="Freeform 3443">
              <a:extLst>
                <a:ext uri="{FF2B5EF4-FFF2-40B4-BE49-F238E27FC236}">
                  <a16:creationId xmlns:a16="http://schemas.microsoft.com/office/drawing/2014/main" id="{C18086CE-0EDD-4C70-9888-334C3C665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8" name="Rectangle 3444">
              <a:extLst>
                <a:ext uri="{FF2B5EF4-FFF2-40B4-BE49-F238E27FC236}">
                  <a16:creationId xmlns:a16="http://schemas.microsoft.com/office/drawing/2014/main" id="{09415639-D1C4-4B7B-9CEC-6956040E6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9" name="Freeform 3445">
              <a:extLst>
                <a:ext uri="{FF2B5EF4-FFF2-40B4-BE49-F238E27FC236}">
                  <a16:creationId xmlns:a16="http://schemas.microsoft.com/office/drawing/2014/main" id="{2282AF5F-AA38-4E9D-851B-9A8788907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0" name="Rectangle 3446">
              <a:extLst>
                <a:ext uri="{FF2B5EF4-FFF2-40B4-BE49-F238E27FC236}">
                  <a16:creationId xmlns:a16="http://schemas.microsoft.com/office/drawing/2014/main" id="{AD6A692E-6C7E-4AB2-8F97-DB2C2E7B4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1" name="Freeform 3447">
              <a:extLst>
                <a:ext uri="{FF2B5EF4-FFF2-40B4-BE49-F238E27FC236}">
                  <a16:creationId xmlns:a16="http://schemas.microsoft.com/office/drawing/2014/main" id="{668FB238-41A3-4A6B-9A70-429E6018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2" name="Rectangle 3448">
              <a:extLst>
                <a:ext uri="{FF2B5EF4-FFF2-40B4-BE49-F238E27FC236}">
                  <a16:creationId xmlns:a16="http://schemas.microsoft.com/office/drawing/2014/main" id="{31218AF0-6914-417E-8B86-CE0710AE8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3" name="Freeform 3449">
              <a:extLst>
                <a:ext uri="{FF2B5EF4-FFF2-40B4-BE49-F238E27FC236}">
                  <a16:creationId xmlns:a16="http://schemas.microsoft.com/office/drawing/2014/main" id="{22E0F08A-F1D2-4157-86B6-14ABF917B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4" name="Rectangle 3450">
              <a:extLst>
                <a:ext uri="{FF2B5EF4-FFF2-40B4-BE49-F238E27FC236}">
                  <a16:creationId xmlns:a16="http://schemas.microsoft.com/office/drawing/2014/main" id="{07813135-93FE-4544-8EF6-BE19860C9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5" name="Freeform 3451">
              <a:extLst>
                <a:ext uri="{FF2B5EF4-FFF2-40B4-BE49-F238E27FC236}">
                  <a16:creationId xmlns:a16="http://schemas.microsoft.com/office/drawing/2014/main" id="{95E877A0-F2DA-438A-AE66-14D259C3A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6" name="Rectangle 3452">
              <a:extLst>
                <a:ext uri="{FF2B5EF4-FFF2-40B4-BE49-F238E27FC236}">
                  <a16:creationId xmlns:a16="http://schemas.microsoft.com/office/drawing/2014/main" id="{5F8767CD-19AE-440D-A508-B96F93C07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7" name="Freeform 3453">
              <a:extLst>
                <a:ext uri="{FF2B5EF4-FFF2-40B4-BE49-F238E27FC236}">
                  <a16:creationId xmlns:a16="http://schemas.microsoft.com/office/drawing/2014/main" id="{5AEC59CB-D939-46AC-A416-F302757EA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8" name="Rectangle 3454">
              <a:extLst>
                <a:ext uri="{FF2B5EF4-FFF2-40B4-BE49-F238E27FC236}">
                  <a16:creationId xmlns:a16="http://schemas.microsoft.com/office/drawing/2014/main" id="{204E38DC-2D6B-4561-851B-86210EE40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9" name="Freeform 3455">
              <a:extLst>
                <a:ext uri="{FF2B5EF4-FFF2-40B4-BE49-F238E27FC236}">
                  <a16:creationId xmlns:a16="http://schemas.microsoft.com/office/drawing/2014/main" id="{90D7EA99-9B0A-45E2-A15B-860C763D5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0" name="Rectangle 3456">
              <a:extLst>
                <a:ext uri="{FF2B5EF4-FFF2-40B4-BE49-F238E27FC236}">
                  <a16:creationId xmlns:a16="http://schemas.microsoft.com/office/drawing/2014/main" id="{AC5A9A22-0277-4E33-A970-75A0B28CB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1" name="Freeform 3457">
              <a:extLst>
                <a:ext uri="{FF2B5EF4-FFF2-40B4-BE49-F238E27FC236}">
                  <a16:creationId xmlns:a16="http://schemas.microsoft.com/office/drawing/2014/main" id="{CD8163A4-E99C-49F2-B41D-16722ECF2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2" name="Rectangle 3458">
              <a:extLst>
                <a:ext uri="{FF2B5EF4-FFF2-40B4-BE49-F238E27FC236}">
                  <a16:creationId xmlns:a16="http://schemas.microsoft.com/office/drawing/2014/main" id="{ED7123E0-0F49-4E70-820B-38B83AD7C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3" name="Freeform 3459">
              <a:extLst>
                <a:ext uri="{FF2B5EF4-FFF2-40B4-BE49-F238E27FC236}">
                  <a16:creationId xmlns:a16="http://schemas.microsoft.com/office/drawing/2014/main" id="{7EFFF599-40A4-47B2-B08F-7E9106F1B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4" name="Rectangle 3460">
              <a:extLst>
                <a:ext uri="{FF2B5EF4-FFF2-40B4-BE49-F238E27FC236}">
                  <a16:creationId xmlns:a16="http://schemas.microsoft.com/office/drawing/2014/main" id="{D9F90820-129F-49DC-BA69-1B5E860A5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5" name="Freeform 3461">
              <a:extLst>
                <a:ext uri="{FF2B5EF4-FFF2-40B4-BE49-F238E27FC236}">
                  <a16:creationId xmlns:a16="http://schemas.microsoft.com/office/drawing/2014/main" id="{DAF25549-F18A-4225-A42F-80DA40A29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6" name="Rectangle 3462">
              <a:extLst>
                <a:ext uri="{FF2B5EF4-FFF2-40B4-BE49-F238E27FC236}">
                  <a16:creationId xmlns:a16="http://schemas.microsoft.com/office/drawing/2014/main" id="{6D2005C7-F97C-4F64-9E7E-4E92ADD8D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7" name="Freeform 3463">
              <a:extLst>
                <a:ext uri="{FF2B5EF4-FFF2-40B4-BE49-F238E27FC236}">
                  <a16:creationId xmlns:a16="http://schemas.microsoft.com/office/drawing/2014/main" id="{1581212E-DF5A-4DC4-925F-BDDC1680C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8" name="Rectangle 3464">
              <a:extLst>
                <a:ext uri="{FF2B5EF4-FFF2-40B4-BE49-F238E27FC236}">
                  <a16:creationId xmlns:a16="http://schemas.microsoft.com/office/drawing/2014/main" id="{83DE129A-B0EC-4ED8-A57E-20CB6E652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9" name="Freeform 3465">
              <a:extLst>
                <a:ext uri="{FF2B5EF4-FFF2-40B4-BE49-F238E27FC236}">
                  <a16:creationId xmlns:a16="http://schemas.microsoft.com/office/drawing/2014/main" id="{1C33239F-C6B0-4D7B-9A79-D72696431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0" name="Rectangle 3466">
              <a:extLst>
                <a:ext uri="{FF2B5EF4-FFF2-40B4-BE49-F238E27FC236}">
                  <a16:creationId xmlns:a16="http://schemas.microsoft.com/office/drawing/2014/main" id="{5D945751-7076-49A3-8BE9-478B5A5F8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1" name="Freeform 3467">
              <a:extLst>
                <a:ext uri="{FF2B5EF4-FFF2-40B4-BE49-F238E27FC236}">
                  <a16:creationId xmlns:a16="http://schemas.microsoft.com/office/drawing/2014/main" id="{14B08723-C347-4286-B993-41CD7C3B0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2" name="Rectangle 3468">
              <a:extLst>
                <a:ext uri="{FF2B5EF4-FFF2-40B4-BE49-F238E27FC236}">
                  <a16:creationId xmlns:a16="http://schemas.microsoft.com/office/drawing/2014/main" id="{F2F462B2-8022-4B5E-BF17-E261CB855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3" name="Freeform 3469">
              <a:extLst>
                <a:ext uri="{FF2B5EF4-FFF2-40B4-BE49-F238E27FC236}">
                  <a16:creationId xmlns:a16="http://schemas.microsoft.com/office/drawing/2014/main" id="{EC2A1B70-91AD-4816-A15F-02486B13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4" name="Rectangle 3470">
              <a:extLst>
                <a:ext uri="{FF2B5EF4-FFF2-40B4-BE49-F238E27FC236}">
                  <a16:creationId xmlns:a16="http://schemas.microsoft.com/office/drawing/2014/main" id="{0F005941-8C3C-46F2-8309-905569958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5" name="Freeform 3471">
              <a:extLst>
                <a:ext uri="{FF2B5EF4-FFF2-40B4-BE49-F238E27FC236}">
                  <a16:creationId xmlns:a16="http://schemas.microsoft.com/office/drawing/2014/main" id="{23614630-26BA-4E33-AC43-9FB5A8055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6" name="Rectangle 3472">
              <a:extLst>
                <a:ext uri="{FF2B5EF4-FFF2-40B4-BE49-F238E27FC236}">
                  <a16:creationId xmlns:a16="http://schemas.microsoft.com/office/drawing/2014/main" id="{2CA2EE5B-CD2A-4380-8EA7-A7323B897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7" name="Freeform 3473">
              <a:extLst>
                <a:ext uri="{FF2B5EF4-FFF2-40B4-BE49-F238E27FC236}">
                  <a16:creationId xmlns:a16="http://schemas.microsoft.com/office/drawing/2014/main" id="{3F816E85-4CF1-4919-BEAD-F7FF9793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8" name="Rectangle 3474">
              <a:extLst>
                <a:ext uri="{FF2B5EF4-FFF2-40B4-BE49-F238E27FC236}">
                  <a16:creationId xmlns:a16="http://schemas.microsoft.com/office/drawing/2014/main" id="{0622FBEF-8D5B-421A-9C33-1774278EA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9" name="Freeform 3475">
              <a:extLst>
                <a:ext uri="{FF2B5EF4-FFF2-40B4-BE49-F238E27FC236}">
                  <a16:creationId xmlns:a16="http://schemas.microsoft.com/office/drawing/2014/main" id="{3C40686F-257F-463C-B547-F6030BDB8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0" name="Rectangle 3476">
              <a:extLst>
                <a:ext uri="{FF2B5EF4-FFF2-40B4-BE49-F238E27FC236}">
                  <a16:creationId xmlns:a16="http://schemas.microsoft.com/office/drawing/2014/main" id="{A594D82C-9548-4289-9FDD-447C1F407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1" name="Freeform 3477">
              <a:extLst>
                <a:ext uri="{FF2B5EF4-FFF2-40B4-BE49-F238E27FC236}">
                  <a16:creationId xmlns:a16="http://schemas.microsoft.com/office/drawing/2014/main" id="{237A8229-C20C-4B6C-B9A2-26FA940FC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2" name="Rectangle 3478">
              <a:extLst>
                <a:ext uri="{FF2B5EF4-FFF2-40B4-BE49-F238E27FC236}">
                  <a16:creationId xmlns:a16="http://schemas.microsoft.com/office/drawing/2014/main" id="{01091F5A-C73E-4DF6-BCDE-CDB35304F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3" name="Freeform 3479">
              <a:extLst>
                <a:ext uri="{FF2B5EF4-FFF2-40B4-BE49-F238E27FC236}">
                  <a16:creationId xmlns:a16="http://schemas.microsoft.com/office/drawing/2014/main" id="{E986F7EC-4B76-419E-9BFB-1F57F9311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4" name="Rectangle 3480">
              <a:extLst>
                <a:ext uri="{FF2B5EF4-FFF2-40B4-BE49-F238E27FC236}">
                  <a16:creationId xmlns:a16="http://schemas.microsoft.com/office/drawing/2014/main" id="{B8E42346-00FA-424C-A042-0F3F2DBD1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5" name="Freeform 3481">
              <a:extLst>
                <a:ext uri="{FF2B5EF4-FFF2-40B4-BE49-F238E27FC236}">
                  <a16:creationId xmlns:a16="http://schemas.microsoft.com/office/drawing/2014/main" id="{355FE2D9-1FD8-423A-B512-A03370C0E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6" name="Rectangle 3482">
              <a:extLst>
                <a:ext uri="{FF2B5EF4-FFF2-40B4-BE49-F238E27FC236}">
                  <a16:creationId xmlns:a16="http://schemas.microsoft.com/office/drawing/2014/main" id="{7EAB68C8-43FE-4C51-B408-8F62615AA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7" name="Freeform 3483">
              <a:extLst>
                <a:ext uri="{FF2B5EF4-FFF2-40B4-BE49-F238E27FC236}">
                  <a16:creationId xmlns:a16="http://schemas.microsoft.com/office/drawing/2014/main" id="{F229099C-F54D-47FC-8B3F-070A1B945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8" name="Rectangle 3484">
              <a:extLst>
                <a:ext uri="{FF2B5EF4-FFF2-40B4-BE49-F238E27FC236}">
                  <a16:creationId xmlns:a16="http://schemas.microsoft.com/office/drawing/2014/main" id="{3A0F5ACB-F5AA-4CE7-9BD0-EC4301EEB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9" name="Freeform 3485">
              <a:extLst>
                <a:ext uri="{FF2B5EF4-FFF2-40B4-BE49-F238E27FC236}">
                  <a16:creationId xmlns:a16="http://schemas.microsoft.com/office/drawing/2014/main" id="{27EDBF43-E3A8-4A86-A92D-1CFB950A3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0" name="Rectangle 3486">
              <a:extLst>
                <a:ext uri="{FF2B5EF4-FFF2-40B4-BE49-F238E27FC236}">
                  <a16:creationId xmlns:a16="http://schemas.microsoft.com/office/drawing/2014/main" id="{B7DC6B8F-7CEF-4F67-A96D-D70E929A7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1" name="Freeform 3487">
              <a:extLst>
                <a:ext uri="{FF2B5EF4-FFF2-40B4-BE49-F238E27FC236}">
                  <a16:creationId xmlns:a16="http://schemas.microsoft.com/office/drawing/2014/main" id="{2716759E-07F6-40DB-8162-EC48B4737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2" name="Rectangle 3488">
              <a:extLst>
                <a:ext uri="{FF2B5EF4-FFF2-40B4-BE49-F238E27FC236}">
                  <a16:creationId xmlns:a16="http://schemas.microsoft.com/office/drawing/2014/main" id="{9FFBC5A7-A1EF-4FA8-A960-1F5899DDD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3" name="Freeform 3489">
              <a:extLst>
                <a:ext uri="{FF2B5EF4-FFF2-40B4-BE49-F238E27FC236}">
                  <a16:creationId xmlns:a16="http://schemas.microsoft.com/office/drawing/2014/main" id="{2D590CEF-634F-42D5-A11F-935E3D09D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4" name="Rectangle 3490">
              <a:extLst>
                <a:ext uri="{FF2B5EF4-FFF2-40B4-BE49-F238E27FC236}">
                  <a16:creationId xmlns:a16="http://schemas.microsoft.com/office/drawing/2014/main" id="{4C1A0D56-AFF3-4239-9F87-BEFD9FA47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5" name="Freeform 3491">
              <a:extLst>
                <a:ext uri="{FF2B5EF4-FFF2-40B4-BE49-F238E27FC236}">
                  <a16:creationId xmlns:a16="http://schemas.microsoft.com/office/drawing/2014/main" id="{70E91F27-75F9-4660-9D87-F82F5F386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6" name="Rectangle 3492">
              <a:extLst>
                <a:ext uri="{FF2B5EF4-FFF2-40B4-BE49-F238E27FC236}">
                  <a16:creationId xmlns:a16="http://schemas.microsoft.com/office/drawing/2014/main" id="{59690127-CE46-41A2-8B5A-170E8E578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7" name="Freeform 3493">
              <a:extLst>
                <a:ext uri="{FF2B5EF4-FFF2-40B4-BE49-F238E27FC236}">
                  <a16:creationId xmlns:a16="http://schemas.microsoft.com/office/drawing/2014/main" id="{8172192B-BB18-4448-83C5-01D14EAC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8" name="Rectangle 3494">
              <a:extLst>
                <a:ext uri="{FF2B5EF4-FFF2-40B4-BE49-F238E27FC236}">
                  <a16:creationId xmlns:a16="http://schemas.microsoft.com/office/drawing/2014/main" id="{9E7CA33F-0A45-4A1D-A262-882B9F3FC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9" name="Freeform 3495">
              <a:extLst>
                <a:ext uri="{FF2B5EF4-FFF2-40B4-BE49-F238E27FC236}">
                  <a16:creationId xmlns:a16="http://schemas.microsoft.com/office/drawing/2014/main" id="{BFDABC43-F304-4A6C-9DF3-9E952F006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0" name="Rectangle 3496">
              <a:extLst>
                <a:ext uri="{FF2B5EF4-FFF2-40B4-BE49-F238E27FC236}">
                  <a16:creationId xmlns:a16="http://schemas.microsoft.com/office/drawing/2014/main" id="{FEB3E2D4-E058-4D84-9BCB-454C46C8A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1" name="Freeform 3497">
              <a:extLst>
                <a:ext uri="{FF2B5EF4-FFF2-40B4-BE49-F238E27FC236}">
                  <a16:creationId xmlns:a16="http://schemas.microsoft.com/office/drawing/2014/main" id="{26EB34E2-8503-4745-8930-073E346F5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2" name="Rectangle 3498">
              <a:extLst>
                <a:ext uri="{FF2B5EF4-FFF2-40B4-BE49-F238E27FC236}">
                  <a16:creationId xmlns:a16="http://schemas.microsoft.com/office/drawing/2014/main" id="{B2DA4D6D-1B4A-4B94-AA1F-1AA8E2C08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3" name="Freeform 3499">
              <a:extLst>
                <a:ext uri="{FF2B5EF4-FFF2-40B4-BE49-F238E27FC236}">
                  <a16:creationId xmlns:a16="http://schemas.microsoft.com/office/drawing/2014/main" id="{92D3753A-D688-4A8C-A914-1C8B6A42C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4" name="Rectangle 3500">
              <a:extLst>
                <a:ext uri="{FF2B5EF4-FFF2-40B4-BE49-F238E27FC236}">
                  <a16:creationId xmlns:a16="http://schemas.microsoft.com/office/drawing/2014/main" id="{D2528655-6D6A-4D22-8E17-AE628302B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5" name="Freeform 3501">
              <a:extLst>
                <a:ext uri="{FF2B5EF4-FFF2-40B4-BE49-F238E27FC236}">
                  <a16:creationId xmlns:a16="http://schemas.microsoft.com/office/drawing/2014/main" id="{739A6EF0-9733-44B0-8009-4EE6235E3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6" name="Rectangle 3502">
              <a:extLst>
                <a:ext uri="{FF2B5EF4-FFF2-40B4-BE49-F238E27FC236}">
                  <a16:creationId xmlns:a16="http://schemas.microsoft.com/office/drawing/2014/main" id="{EE2A3427-9545-49F4-83A8-9A2CA1E4B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7" name="Freeform 3503">
              <a:extLst>
                <a:ext uri="{FF2B5EF4-FFF2-40B4-BE49-F238E27FC236}">
                  <a16:creationId xmlns:a16="http://schemas.microsoft.com/office/drawing/2014/main" id="{86AB22ED-D136-47B3-9D25-51411466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8" name="Rectangle 3504">
              <a:extLst>
                <a:ext uri="{FF2B5EF4-FFF2-40B4-BE49-F238E27FC236}">
                  <a16:creationId xmlns:a16="http://schemas.microsoft.com/office/drawing/2014/main" id="{E4616472-61F6-4A1A-9FE8-1BA615AEC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9" name="Freeform 3505">
              <a:extLst>
                <a:ext uri="{FF2B5EF4-FFF2-40B4-BE49-F238E27FC236}">
                  <a16:creationId xmlns:a16="http://schemas.microsoft.com/office/drawing/2014/main" id="{780D0F5C-E784-4651-8B89-C97778CEC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0" name="Rectangle 3506">
              <a:extLst>
                <a:ext uri="{FF2B5EF4-FFF2-40B4-BE49-F238E27FC236}">
                  <a16:creationId xmlns:a16="http://schemas.microsoft.com/office/drawing/2014/main" id="{8942CD2F-5C39-46EA-B0B1-F1611F01C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1" name="Freeform 3507">
              <a:extLst>
                <a:ext uri="{FF2B5EF4-FFF2-40B4-BE49-F238E27FC236}">
                  <a16:creationId xmlns:a16="http://schemas.microsoft.com/office/drawing/2014/main" id="{90F53B99-50C6-433A-A802-FF28C6064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2" name="Rectangle 3508">
              <a:extLst>
                <a:ext uri="{FF2B5EF4-FFF2-40B4-BE49-F238E27FC236}">
                  <a16:creationId xmlns:a16="http://schemas.microsoft.com/office/drawing/2014/main" id="{D20E618A-EECD-4FC7-AFCF-40E4DE02A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3" name="Freeform 3509">
              <a:extLst>
                <a:ext uri="{FF2B5EF4-FFF2-40B4-BE49-F238E27FC236}">
                  <a16:creationId xmlns:a16="http://schemas.microsoft.com/office/drawing/2014/main" id="{0723B424-D047-49D3-BA5D-838A0DA33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4" name="Rectangle 3510">
              <a:extLst>
                <a:ext uri="{FF2B5EF4-FFF2-40B4-BE49-F238E27FC236}">
                  <a16:creationId xmlns:a16="http://schemas.microsoft.com/office/drawing/2014/main" id="{40270722-7EA5-4B6A-BEC4-2E54B78EC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5" name="Freeform 3511">
              <a:extLst>
                <a:ext uri="{FF2B5EF4-FFF2-40B4-BE49-F238E27FC236}">
                  <a16:creationId xmlns:a16="http://schemas.microsoft.com/office/drawing/2014/main" id="{9D9FB155-45B0-40A3-A16A-D8685CC0D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6" name="Rectangle 3512">
              <a:extLst>
                <a:ext uri="{FF2B5EF4-FFF2-40B4-BE49-F238E27FC236}">
                  <a16:creationId xmlns:a16="http://schemas.microsoft.com/office/drawing/2014/main" id="{80F246D2-F3CE-429E-8226-16C3A192F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7" name="Freeform 3513">
              <a:extLst>
                <a:ext uri="{FF2B5EF4-FFF2-40B4-BE49-F238E27FC236}">
                  <a16:creationId xmlns:a16="http://schemas.microsoft.com/office/drawing/2014/main" id="{DDC42701-81D9-445C-897A-B56CB5AFE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8" name="Rectangle 3514">
              <a:extLst>
                <a:ext uri="{FF2B5EF4-FFF2-40B4-BE49-F238E27FC236}">
                  <a16:creationId xmlns:a16="http://schemas.microsoft.com/office/drawing/2014/main" id="{A3D58FAD-AB51-43D0-86A9-278C881F9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9" name="Freeform 3515">
              <a:extLst>
                <a:ext uri="{FF2B5EF4-FFF2-40B4-BE49-F238E27FC236}">
                  <a16:creationId xmlns:a16="http://schemas.microsoft.com/office/drawing/2014/main" id="{8AB33089-B5C3-4F4E-8DDA-296D18037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0" name="Rectangle 3516">
              <a:extLst>
                <a:ext uri="{FF2B5EF4-FFF2-40B4-BE49-F238E27FC236}">
                  <a16:creationId xmlns:a16="http://schemas.microsoft.com/office/drawing/2014/main" id="{A2F043D9-8F34-4841-BF82-24AE7FF6E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1" name="Freeform 3517">
              <a:extLst>
                <a:ext uri="{FF2B5EF4-FFF2-40B4-BE49-F238E27FC236}">
                  <a16:creationId xmlns:a16="http://schemas.microsoft.com/office/drawing/2014/main" id="{F4D4B7D6-909E-455A-9F54-24F1EC7B2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2" name="Rectangle 3518">
              <a:extLst>
                <a:ext uri="{FF2B5EF4-FFF2-40B4-BE49-F238E27FC236}">
                  <a16:creationId xmlns:a16="http://schemas.microsoft.com/office/drawing/2014/main" id="{02575A77-EC30-4BAA-97B4-30D2E07D7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3" name="Freeform 3519">
              <a:extLst>
                <a:ext uri="{FF2B5EF4-FFF2-40B4-BE49-F238E27FC236}">
                  <a16:creationId xmlns:a16="http://schemas.microsoft.com/office/drawing/2014/main" id="{3FFBF73A-2341-4419-9E99-3D783760D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4" name="Rectangle 3520">
              <a:extLst>
                <a:ext uri="{FF2B5EF4-FFF2-40B4-BE49-F238E27FC236}">
                  <a16:creationId xmlns:a16="http://schemas.microsoft.com/office/drawing/2014/main" id="{8AAEEED2-7969-4686-9906-D94FA931A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5" name="Freeform 3521">
              <a:extLst>
                <a:ext uri="{FF2B5EF4-FFF2-40B4-BE49-F238E27FC236}">
                  <a16:creationId xmlns:a16="http://schemas.microsoft.com/office/drawing/2014/main" id="{D6EFA4A6-66F7-4191-ADF4-9EF714EB2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6" name="Rectangle 3522">
              <a:extLst>
                <a:ext uri="{FF2B5EF4-FFF2-40B4-BE49-F238E27FC236}">
                  <a16:creationId xmlns:a16="http://schemas.microsoft.com/office/drawing/2014/main" id="{BA32ECA8-0F19-41B3-A0CA-18D43ACCC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7" name="Freeform 3523">
              <a:extLst>
                <a:ext uri="{FF2B5EF4-FFF2-40B4-BE49-F238E27FC236}">
                  <a16:creationId xmlns:a16="http://schemas.microsoft.com/office/drawing/2014/main" id="{E8886504-1FE0-48C0-82D6-EA796D332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8" name="Rectangle 3524">
              <a:extLst>
                <a:ext uri="{FF2B5EF4-FFF2-40B4-BE49-F238E27FC236}">
                  <a16:creationId xmlns:a16="http://schemas.microsoft.com/office/drawing/2014/main" id="{C78F41E4-138F-4ACB-BF09-E8E73FEBB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9" name="Freeform 3525">
              <a:extLst>
                <a:ext uri="{FF2B5EF4-FFF2-40B4-BE49-F238E27FC236}">
                  <a16:creationId xmlns:a16="http://schemas.microsoft.com/office/drawing/2014/main" id="{EA782CDA-A6AB-4E12-A5A5-DA7B2E730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0" name="Rectangle 3526">
              <a:extLst>
                <a:ext uri="{FF2B5EF4-FFF2-40B4-BE49-F238E27FC236}">
                  <a16:creationId xmlns:a16="http://schemas.microsoft.com/office/drawing/2014/main" id="{431B4E65-6329-47E9-A9C5-1E117207E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1" name="Freeform 3527">
              <a:extLst>
                <a:ext uri="{FF2B5EF4-FFF2-40B4-BE49-F238E27FC236}">
                  <a16:creationId xmlns:a16="http://schemas.microsoft.com/office/drawing/2014/main" id="{538018C0-65CD-4F1A-98FF-37E3BD9A7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2" name="Rectangle 3528">
              <a:extLst>
                <a:ext uri="{FF2B5EF4-FFF2-40B4-BE49-F238E27FC236}">
                  <a16:creationId xmlns:a16="http://schemas.microsoft.com/office/drawing/2014/main" id="{6CFF792D-C151-43FC-B126-06FD44C60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3" name="Freeform 3529">
              <a:extLst>
                <a:ext uri="{FF2B5EF4-FFF2-40B4-BE49-F238E27FC236}">
                  <a16:creationId xmlns:a16="http://schemas.microsoft.com/office/drawing/2014/main" id="{2A81291E-FEB8-4A0C-A3EB-1D9F1749C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4" name="Rectangle 3530">
              <a:extLst>
                <a:ext uri="{FF2B5EF4-FFF2-40B4-BE49-F238E27FC236}">
                  <a16:creationId xmlns:a16="http://schemas.microsoft.com/office/drawing/2014/main" id="{232A753C-3D94-49E9-ACB1-D4BF6262B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5" name="Freeform 3531">
              <a:extLst>
                <a:ext uri="{FF2B5EF4-FFF2-40B4-BE49-F238E27FC236}">
                  <a16:creationId xmlns:a16="http://schemas.microsoft.com/office/drawing/2014/main" id="{D0733013-FFD1-4788-AB65-F804C9972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6" name="Rectangle 3532">
              <a:extLst>
                <a:ext uri="{FF2B5EF4-FFF2-40B4-BE49-F238E27FC236}">
                  <a16:creationId xmlns:a16="http://schemas.microsoft.com/office/drawing/2014/main" id="{FA83CA88-0E5D-4042-AF26-5DB068F0D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7" name="Freeform 3533">
              <a:extLst>
                <a:ext uri="{FF2B5EF4-FFF2-40B4-BE49-F238E27FC236}">
                  <a16:creationId xmlns:a16="http://schemas.microsoft.com/office/drawing/2014/main" id="{A974AF7C-91BB-4322-837E-B5BFA7BA9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8" name="Rectangle 3534">
              <a:extLst>
                <a:ext uri="{FF2B5EF4-FFF2-40B4-BE49-F238E27FC236}">
                  <a16:creationId xmlns:a16="http://schemas.microsoft.com/office/drawing/2014/main" id="{F77EC218-8370-4003-9586-5F2B02CF6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9" name="Freeform 3535">
              <a:extLst>
                <a:ext uri="{FF2B5EF4-FFF2-40B4-BE49-F238E27FC236}">
                  <a16:creationId xmlns:a16="http://schemas.microsoft.com/office/drawing/2014/main" id="{75A2A396-B110-4590-AE6A-581DD4B39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0" name="Rectangle 3536">
              <a:extLst>
                <a:ext uri="{FF2B5EF4-FFF2-40B4-BE49-F238E27FC236}">
                  <a16:creationId xmlns:a16="http://schemas.microsoft.com/office/drawing/2014/main" id="{9ED297E2-8C6D-4C7C-A246-7DA0CD723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1" name="Freeform 3537">
              <a:extLst>
                <a:ext uri="{FF2B5EF4-FFF2-40B4-BE49-F238E27FC236}">
                  <a16:creationId xmlns:a16="http://schemas.microsoft.com/office/drawing/2014/main" id="{18466BEE-78FA-4F90-AD99-32A8FE136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2" name="Rectangle 3538">
              <a:extLst>
                <a:ext uri="{FF2B5EF4-FFF2-40B4-BE49-F238E27FC236}">
                  <a16:creationId xmlns:a16="http://schemas.microsoft.com/office/drawing/2014/main" id="{4CED8041-B79F-4DD9-A7CF-1870F37A2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3" name="Freeform 3539">
              <a:extLst>
                <a:ext uri="{FF2B5EF4-FFF2-40B4-BE49-F238E27FC236}">
                  <a16:creationId xmlns:a16="http://schemas.microsoft.com/office/drawing/2014/main" id="{D1B976AC-0565-45C8-9201-6448B68A3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4" name="Rectangle 3540">
              <a:extLst>
                <a:ext uri="{FF2B5EF4-FFF2-40B4-BE49-F238E27FC236}">
                  <a16:creationId xmlns:a16="http://schemas.microsoft.com/office/drawing/2014/main" id="{135011ED-BBE7-416C-A085-9095F711B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5" name="Freeform 3541">
              <a:extLst>
                <a:ext uri="{FF2B5EF4-FFF2-40B4-BE49-F238E27FC236}">
                  <a16:creationId xmlns:a16="http://schemas.microsoft.com/office/drawing/2014/main" id="{84676D54-CB90-4D6F-BB13-F6AE7E6DA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6" name="Rectangle 3542">
              <a:extLst>
                <a:ext uri="{FF2B5EF4-FFF2-40B4-BE49-F238E27FC236}">
                  <a16:creationId xmlns:a16="http://schemas.microsoft.com/office/drawing/2014/main" id="{DFF03011-E9B8-420B-B345-AF12AD5ED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7" name="Freeform 3543">
              <a:extLst>
                <a:ext uri="{FF2B5EF4-FFF2-40B4-BE49-F238E27FC236}">
                  <a16:creationId xmlns:a16="http://schemas.microsoft.com/office/drawing/2014/main" id="{232B76CA-AADA-4B92-857A-76FA42402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8" name="Rectangle 3544">
              <a:extLst>
                <a:ext uri="{FF2B5EF4-FFF2-40B4-BE49-F238E27FC236}">
                  <a16:creationId xmlns:a16="http://schemas.microsoft.com/office/drawing/2014/main" id="{EF9CD58D-DD65-488B-8731-1B8B273C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9" name="Freeform 3545">
              <a:extLst>
                <a:ext uri="{FF2B5EF4-FFF2-40B4-BE49-F238E27FC236}">
                  <a16:creationId xmlns:a16="http://schemas.microsoft.com/office/drawing/2014/main" id="{A34CA726-4E54-4A46-9CFE-AD159C4A4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0" name="Rectangle 3546">
              <a:extLst>
                <a:ext uri="{FF2B5EF4-FFF2-40B4-BE49-F238E27FC236}">
                  <a16:creationId xmlns:a16="http://schemas.microsoft.com/office/drawing/2014/main" id="{F30ACD7B-3D54-403D-BC12-51BE1FE49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1" name="Freeform 3547">
              <a:extLst>
                <a:ext uri="{FF2B5EF4-FFF2-40B4-BE49-F238E27FC236}">
                  <a16:creationId xmlns:a16="http://schemas.microsoft.com/office/drawing/2014/main" id="{ED64CBE4-AD50-485F-BA70-E17F8985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2" name="Rectangle 3548">
              <a:extLst>
                <a:ext uri="{FF2B5EF4-FFF2-40B4-BE49-F238E27FC236}">
                  <a16:creationId xmlns:a16="http://schemas.microsoft.com/office/drawing/2014/main" id="{1128EE48-E1CE-4822-87E3-E89CE954F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3" name="Freeform 3549">
              <a:extLst>
                <a:ext uri="{FF2B5EF4-FFF2-40B4-BE49-F238E27FC236}">
                  <a16:creationId xmlns:a16="http://schemas.microsoft.com/office/drawing/2014/main" id="{B61B4029-E52B-4DCD-A0B0-7240651FF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4" name="Rectangle 3550">
              <a:extLst>
                <a:ext uri="{FF2B5EF4-FFF2-40B4-BE49-F238E27FC236}">
                  <a16:creationId xmlns:a16="http://schemas.microsoft.com/office/drawing/2014/main" id="{068B5991-257E-4FED-A57A-386729FA5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5" name="Freeform 3551">
              <a:extLst>
                <a:ext uri="{FF2B5EF4-FFF2-40B4-BE49-F238E27FC236}">
                  <a16:creationId xmlns:a16="http://schemas.microsoft.com/office/drawing/2014/main" id="{42584ACA-8FFD-4606-94A4-233CF12B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6" name="Rectangle 3552">
              <a:extLst>
                <a:ext uri="{FF2B5EF4-FFF2-40B4-BE49-F238E27FC236}">
                  <a16:creationId xmlns:a16="http://schemas.microsoft.com/office/drawing/2014/main" id="{7BF12AF9-E38D-4827-B42F-D22BE2EB0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7" name="Freeform 3553">
              <a:extLst>
                <a:ext uri="{FF2B5EF4-FFF2-40B4-BE49-F238E27FC236}">
                  <a16:creationId xmlns:a16="http://schemas.microsoft.com/office/drawing/2014/main" id="{78FBDA9F-7E8B-4F11-B2FB-8516CFCF3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8" name="Rectangle 3554">
              <a:extLst>
                <a:ext uri="{FF2B5EF4-FFF2-40B4-BE49-F238E27FC236}">
                  <a16:creationId xmlns:a16="http://schemas.microsoft.com/office/drawing/2014/main" id="{CE3FFCF7-0907-47A4-BDC7-BBB559C11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9" name="Freeform 3555">
              <a:extLst>
                <a:ext uri="{FF2B5EF4-FFF2-40B4-BE49-F238E27FC236}">
                  <a16:creationId xmlns:a16="http://schemas.microsoft.com/office/drawing/2014/main" id="{573DD204-DBE1-415B-A336-ACD5CF01B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0" name="Rectangle 3556">
              <a:extLst>
                <a:ext uri="{FF2B5EF4-FFF2-40B4-BE49-F238E27FC236}">
                  <a16:creationId xmlns:a16="http://schemas.microsoft.com/office/drawing/2014/main" id="{F94FE4C8-5E9F-49DC-8A1F-D19703795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1" name="Freeform 3557">
              <a:extLst>
                <a:ext uri="{FF2B5EF4-FFF2-40B4-BE49-F238E27FC236}">
                  <a16:creationId xmlns:a16="http://schemas.microsoft.com/office/drawing/2014/main" id="{66B2409E-2D1A-4826-AED1-23E6CF924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2" name="Rectangle 3558">
              <a:extLst>
                <a:ext uri="{FF2B5EF4-FFF2-40B4-BE49-F238E27FC236}">
                  <a16:creationId xmlns:a16="http://schemas.microsoft.com/office/drawing/2014/main" id="{A3348B2A-8593-4D33-BA91-87BC7DD1B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3" name="Freeform 3559">
              <a:extLst>
                <a:ext uri="{FF2B5EF4-FFF2-40B4-BE49-F238E27FC236}">
                  <a16:creationId xmlns:a16="http://schemas.microsoft.com/office/drawing/2014/main" id="{DAB2F867-B675-413E-8AD6-CCDC8DC35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4" name="Rectangle 3560">
              <a:extLst>
                <a:ext uri="{FF2B5EF4-FFF2-40B4-BE49-F238E27FC236}">
                  <a16:creationId xmlns:a16="http://schemas.microsoft.com/office/drawing/2014/main" id="{5635FFD2-6E2D-4ED7-AA7D-7FEE44BCF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5" name="Freeform 3561">
              <a:extLst>
                <a:ext uri="{FF2B5EF4-FFF2-40B4-BE49-F238E27FC236}">
                  <a16:creationId xmlns:a16="http://schemas.microsoft.com/office/drawing/2014/main" id="{E1B30324-1931-4582-B4D1-F0C92602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6" name="Rectangle 3562">
              <a:extLst>
                <a:ext uri="{FF2B5EF4-FFF2-40B4-BE49-F238E27FC236}">
                  <a16:creationId xmlns:a16="http://schemas.microsoft.com/office/drawing/2014/main" id="{BB2A1AB2-5A64-4E84-9C7B-F17D8CFD4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7" name="Freeform 3563">
              <a:extLst>
                <a:ext uri="{FF2B5EF4-FFF2-40B4-BE49-F238E27FC236}">
                  <a16:creationId xmlns:a16="http://schemas.microsoft.com/office/drawing/2014/main" id="{A8DCB648-7159-4340-8022-D80C398CC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8" name="Rectangle 3564">
              <a:extLst>
                <a:ext uri="{FF2B5EF4-FFF2-40B4-BE49-F238E27FC236}">
                  <a16:creationId xmlns:a16="http://schemas.microsoft.com/office/drawing/2014/main" id="{DE142A2B-27A7-408F-BE97-4C2ADD66B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9" name="Freeform 3565">
              <a:extLst>
                <a:ext uri="{FF2B5EF4-FFF2-40B4-BE49-F238E27FC236}">
                  <a16:creationId xmlns:a16="http://schemas.microsoft.com/office/drawing/2014/main" id="{85C08887-8014-41B9-BE64-8DC15F000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0" name="Rectangle 3566">
              <a:extLst>
                <a:ext uri="{FF2B5EF4-FFF2-40B4-BE49-F238E27FC236}">
                  <a16:creationId xmlns:a16="http://schemas.microsoft.com/office/drawing/2014/main" id="{0EB0F41C-7AB9-4564-AA70-F86B03D37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1" name="Freeform 3567">
              <a:extLst>
                <a:ext uri="{FF2B5EF4-FFF2-40B4-BE49-F238E27FC236}">
                  <a16:creationId xmlns:a16="http://schemas.microsoft.com/office/drawing/2014/main" id="{9AE5A0DA-70F5-450B-ABC0-F2D4B6722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2" name="Rectangle 3568">
              <a:extLst>
                <a:ext uri="{FF2B5EF4-FFF2-40B4-BE49-F238E27FC236}">
                  <a16:creationId xmlns:a16="http://schemas.microsoft.com/office/drawing/2014/main" id="{4E727B0C-2B87-41E5-83D7-F7F5706E9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3" name="Freeform 3569">
              <a:extLst>
                <a:ext uri="{FF2B5EF4-FFF2-40B4-BE49-F238E27FC236}">
                  <a16:creationId xmlns:a16="http://schemas.microsoft.com/office/drawing/2014/main" id="{EB6EFFEE-2207-44A4-8EA2-B08A52986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4" name="Rectangle 3570">
              <a:extLst>
                <a:ext uri="{FF2B5EF4-FFF2-40B4-BE49-F238E27FC236}">
                  <a16:creationId xmlns:a16="http://schemas.microsoft.com/office/drawing/2014/main" id="{32C3AEAF-845E-49B9-B5E1-5F279522C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3571">
              <a:extLst>
                <a:ext uri="{FF2B5EF4-FFF2-40B4-BE49-F238E27FC236}">
                  <a16:creationId xmlns:a16="http://schemas.microsoft.com/office/drawing/2014/main" id="{98E7D848-BEFC-43DA-8864-8EC64AB8C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6" name="Rectangle 3572">
              <a:extLst>
                <a:ext uri="{FF2B5EF4-FFF2-40B4-BE49-F238E27FC236}">
                  <a16:creationId xmlns:a16="http://schemas.microsoft.com/office/drawing/2014/main" id="{09D3F6E4-84C4-4510-BD43-C320C08F1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7" name="Freeform 3573">
              <a:extLst>
                <a:ext uri="{FF2B5EF4-FFF2-40B4-BE49-F238E27FC236}">
                  <a16:creationId xmlns:a16="http://schemas.microsoft.com/office/drawing/2014/main" id="{8FE193DD-6602-47B0-BE99-4C0F16A01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8" name="Rectangle 3574">
              <a:extLst>
                <a:ext uri="{FF2B5EF4-FFF2-40B4-BE49-F238E27FC236}">
                  <a16:creationId xmlns:a16="http://schemas.microsoft.com/office/drawing/2014/main" id="{CC23848B-488A-4F1B-BD06-23087D879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9" name="Freeform 3575">
              <a:extLst>
                <a:ext uri="{FF2B5EF4-FFF2-40B4-BE49-F238E27FC236}">
                  <a16:creationId xmlns:a16="http://schemas.microsoft.com/office/drawing/2014/main" id="{66993155-31BF-416B-9360-070B63B3F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0" name="Rectangle 3576">
              <a:extLst>
                <a:ext uri="{FF2B5EF4-FFF2-40B4-BE49-F238E27FC236}">
                  <a16:creationId xmlns:a16="http://schemas.microsoft.com/office/drawing/2014/main" id="{81C90E3E-0573-4056-8F58-62D707FEE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Freeform 3577">
              <a:extLst>
                <a:ext uri="{FF2B5EF4-FFF2-40B4-BE49-F238E27FC236}">
                  <a16:creationId xmlns:a16="http://schemas.microsoft.com/office/drawing/2014/main" id="{48DDD019-8174-435F-9B0F-E2E47C91D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Rectangle 3578">
              <a:extLst>
                <a:ext uri="{FF2B5EF4-FFF2-40B4-BE49-F238E27FC236}">
                  <a16:creationId xmlns:a16="http://schemas.microsoft.com/office/drawing/2014/main" id="{3AE0BCAF-6D63-40B6-B0DB-3DEF27003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3" name="Freeform 3579">
              <a:extLst>
                <a:ext uri="{FF2B5EF4-FFF2-40B4-BE49-F238E27FC236}">
                  <a16:creationId xmlns:a16="http://schemas.microsoft.com/office/drawing/2014/main" id="{E4B3753C-D53F-4F4F-8E39-22A6B2D5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4" name="Rectangle 3580">
              <a:extLst>
                <a:ext uri="{FF2B5EF4-FFF2-40B4-BE49-F238E27FC236}">
                  <a16:creationId xmlns:a16="http://schemas.microsoft.com/office/drawing/2014/main" id="{ABC8FDBA-44B1-46BB-81E8-EA165A01E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5" name="Freeform 3581">
              <a:extLst>
                <a:ext uri="{FF2B5EF4-FFF2-40B4-BE49-F238E27FC236}">
                  <a16:creationId xmlns:a16="http://schemas.microsoft.com/office/drawing/2014/main" id="{4C8A3C94-946C-4014-8639-2EAD7F175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6" name="Rectangle 3582">
              <a:extLst>
                <a:ext uri="{FF2B5EF4-FFF2-40B4-BE49-F238E27FC236}">
                  <a16:creationId xmlns:a16="http://schemas.microsoft.com/office/drawing/2014/main" id="{FF90702D-10CF-4687-B61A-A0F5CFDA0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7" name="Freeform 3583">
              <a:extLst>
                <a:ext uri="{FF2B5EF4-FFF2-40B4-BE49-F238E27FC236}">
                  <a16:creationId xmlns:a16="http://schemas.microsoft.com/office/drawing/2014/main" id="{3598C5D6-1EB4-42CD-9463-72E758CD1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8" name="Rectangle 3584">
              <a:extLst>
                <a:ext uri="{FF2B5EF4-FFF2-40B4-BE49-F238E27FC236}">
                  <a16:creationId xmlns:a16="http://schemas.microsoft.com/office/drawing/2014/main" id="{FE406594-D8D2-44D6-8B2D-DA53F1DF5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9" name="Freeform 3585">
              <a:extLst>
                <a:ext uri="{FF2B5EF4-FFF2-40B4-BE49-F238E27FC236}">
                  <a16:creationId xmlns:a16="http://schemas.microsoft.com/office/drawing/2014/main" id="{6042C80F-B700-40FE-B198-F662C05E2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0" name="Rectangle 3586">
              <a:extLst>
                <a:ext uri="{FF2B5EF4-FFF2-40B4-BE49-F238E27FC236}">
                  <a16:creationId xmlns:a16="http://schemas.microsoft.com/office/drawing/2014/main" id="{BA1317FB-F2FC-4382-9B2F-88006EF02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1" name="Freeform 3587">
              <a:extLst>
                <a:ext uri="{FF2B5EF4-FFF2-40B4-BE49-F238E27FC236}">
                  <a16:creationId xmlns:a16="http://schemas.microsoft.com/office/drawing/2014/main" id="{0D870ECF-B07F-4217-8B85-86354C63C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2" name="Rectangle 3588">
              <a:extLst>
                <a:ext uri="{FF2B5EF4-FFF2-40B4-BE49-F238E27FC236}">
                  <a16:creationId xmlns:a16="http://schemas.microsoft.com/office/drawing/2014/main" id="{47B721F1-30DC-489D-9748-AC44120DA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3" name="Freeform 3589">
              <a:extLst>
                <a:ext uri="{FF2B5EF4-FFF2-40B4-BE49-F238E27FC236}">
                  <a16:creationId xmlns:a16="http://schemas.microsoft.com/office/drawing/2014/main" id="{DA7E2D84-AD30-4664-97EF-4D372EF71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4" name="Rectangle 3590">
              <a:extLst>
                <a:ext uri="{FF2B5EF4-FFF2-40B4-BE49-F238E27FC236}">
                  <a16:creationId xmlns:a16="http://schemas.microsoft.com/office/drawing/2014/main" id="{9725BA4E-8920-4532-B428-599126470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5" name="Freeform 3591">
              <a:extLst>
                <a:ext uri="{FF2B5EF4-FFF2-40B4-BE49-F238E27FC236}">
                  <a16:creationId xmlns:a16="http://schemas.microsoft.com/office/drawing/2014/main" id="{F531D293-D9FB-4BEB-BE59-7BCD36851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6" name="Rectangle 3592">
              <a:extLst>
                <a:ext uri="{FF2B5EF4-FFF2-40B4-BE49-F238E27FC236}">
                  <a16:creationId xmlns:a16="http://schemas.microsoft.com/office/drawing/2014/main" id="{90C71052-B1A8-42A9-A91C-16C738CCD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7" name="Freeform 3593">
              <a:extLst>
                <a:ext uri="{FF2B5EF4-FFF2-40B4-BE49-F238E27FC236}">
                  <a16:creationId xmlns:a16="http://schemas.microsoft.com/office/drawing/2014/main" id="{2B51C6C5-AF2A-4212-AEBB-4FAD06010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8" name="Rectangle 3594">
              <a:extLst>
                <a:ext uri="{FF2B5EF4-FFF2-40B4-BE49-F238E27FC236}">
                  <a16:creationId xmlns:a16="http://schemas.microsoft.com/office/drawing/2014/main" id="{4A7DDD7D-75A3-4B14-99BB-4E5BA96F9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9" name="Freeform 3595">
              <a:extLst>
                <a:ext uri="{FF2B5EF4-FFF2-40B4-BE49-F238E27FC236}">
                  <a16:creationId xmlns:a16="http://schemas.microsoft.com/office/drawing/2014/main" id="{02A1D324-9E82-4FBB-919F-4C8A1E130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0" name="Rectangle 3596">
              <a:extLst>
                <a:ext uri="{FF2B5EF4-FFF2-40B4-BE49-F238E27FC236}">
                  <a16:creationId xmlns:a16="http://schemas.microsoft.com/office/drawing/2014/main" id="{98605DF4-CDF5-4F03-A3F3-F9B2E365B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1" name="Freeform 3597">
              <a:extLst>
                <a:ext uri="{FF2B5EF4-FFF2-40B4-BE49-F238E27FC236}">
                  <a16:creationId xmlns:a16="http://schemas.microsoft.com/office/drawing/2014/main" id="{C8D53BA1-B6D0-4596-971E-217F0683C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2" name="Rectangle 3598">
              <a:extLst>
                <a:ext uri="{FF2B5EF4-FFF2-40B4-BE49-F238E27FC236}">
                  <a16:creationId xmlns:a16="http://schemas.microsoft.com/office/drawing/2014/main" id="{A7D32A95-F78D-4759-BD40-DDEC2CDBF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3" name="Freeform 3599">
              <a:extLst>
                <a:ext uri="{FF2B5EF4-FFF2-40B4-BE49-F238E27FC236}">
                  <a16:creationId xmlns:a16="http://schemas.microsoft.com/office/drawing/2014/main" id="{9A3CDCB6-99A2-4FBC-AB52-A5091054E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4" name="Rectangle 3600">
              <a:extLst>
                <a:ext uri="{FF2B5EF4-FFF2-40B4-BE49-F238E27FC236}">
                  <a16:creationId xmlns:a16="http://schemas.microsoft.com/office/drawing/2014/main" id="{52B17272-1BDA-4FF7-98CF-1B03A5CD1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5" name="Freeform 3601">
              <a:extLst>
                <a:ext uri="{FF2B5EF4-FFF2-40B4-BE49-F238E27FC236}">
                  <a16:creationId xmlns:a16="http://schemas.microsoft.com/office/drawing/2014/main" id="{C99935AE-A465-41BD-9715-683CCD84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6" name="Rectangle 3602">
              <a:extLst>
                <a:ext uri="{FF2B5EF4-FFF2-40B4-BE49-F238E27FC236}">
                  <a16:creationId xmlns:a16="http://schemas.microsoft.com/office/drawing/2014/main" id="{AEE9A6B8-EC31-4145-9B6A-6BD9367DD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7" name="Freeform 3603">
              <a:extLst>
                <a:ext uri="{FF2B5EF4-FFF2-40B4-BE49-F238E27FC236}">
                  <a16:creationId xmlns:a16="http://schemas.microsoft.com/office/drawing/2014/main" id="{3B3B3EBF-BD20-45C8-9408-09A730F63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8" name="Rectangle 3604">
              <a:extLst>
                <a:ext uri="{FF2B5EF4-FFF2-40B4-BE49-F238E27FC236}">
                  <a16:creationId xmlns:a16="http://schemas.microsoft.com/office/drawing/2014/main" id="{E8712C14-C6E2-474C-8DF9-49C736B8F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9" name="Freeform 3605">
              <a:extLst>
                <a:ext uri="{FF2B5EF4-FFF2-40B4-BE49-F238E27FC236}">
                  <a16:creationId xmlns:a16="http://schemas.microsoft.com/office/drawing/2014/main" id="{D146957F-77BB-4F95-892A-9861CB937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0" name="Rectangle 3606">
              <a:extLst>
                <a:ext uri="{FF2B5EF4-FFF2-40B4-BE49-F238E27FC236}">
                  <a16:creationId xmlns:a16="http://schemas.microsoft.com/office/drawing/2014/main" id="{9A904A88-D111-456D-A373-82125D99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1" name="Freeform 3607">
              <a:extLst>
                <a:ext uri="{FF2B5EF4-FFF2-40B4-BE49-F238E27FC236}">
                  <a16:creationId xmlns:a16="http://schemas.microsoft.com/office/drawing/2014/main" id="{59DDF0CE-11B5-4617-A316-DDBB25D1E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2" name="Rectangle 3608">
              <a:extLst>
                <a:ext uri="{FF2B5EF4-FFF2-40B4-BE49-F238E27FC236}">
                  <a16:creationId xmlns:a16="http://schemas.microsoft.com/office/drawing/2014/main" id="{D7E93187-1AAD-405C-8227-C17FDB3BF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3" name="Freeform 3609">
              <a:extLst>
                <a:ext uri="{FF2B5EF4-FFF2-40B4-BE49-F238E27FC236}">
                  <a16:creationId xmlns:a16="http://schemas.microsoft.com/office/drawing/2014/main" id="{87DA699C-6878-41C7-B36A-9D5B3948A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4" name="Rectangle 3610">
              <a:extLst>
                <a:ext uri="{FF2B5EF4-FFF2-40B4-BE49-F238E27FC236}">
                  <a16:creationId xmlns:a16="http://schemas.microsoft.com/office/drawing/2014/main" id="{75CA8255-6CD0-4A83-8474-FCBC33AB4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5" name="Freeform 3611">
              <a:extLst>
                <a:ext uri="{FF2B5EF4-FFF2-40B4-BE49-F238E27FC236}">
                  <a16:creationId xmlns:a16="http://schemas.microsoft.com/office/drawing/2014/main" id="{98F7F93B-01A4-4401-8C22-70589D0B3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6" name="Rectangle 3612">
              <a:extLst>
                <a:ext uri="{FF2B5EF4-FFF2-40B4-BE49-F238E27FC236}">
                  <a16:creationId xmlns:a16="http://schemas.microsoft.com/office/drawing/2014/main" id="{D9AD4242-765C-4731-9444-DA583A600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7" name="Freeform 3613">
              <a:extLst>
                <a:ext uri="{FF2B5EF4-FFF2-40B4-BE49-F238E27FC236}">
                  <a16:creationId xmlns:a16="http://schemas.microsoft.com/office/drawing/2014/main" id="{F3069294-8AF7-4C6E-8212-9D8454434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8" name="Rectangle 3614">
              <a:extLst>
                <a:ext uri="{FF2B5EF4-FFF2-40B4-BE49-F238E27FC236}">
                  <a16:creationId xmlns:a16="http://schemas.microsoft.com/office/drawing/2014/main" id="{C4ACDD94-70C6-4644-89B9-BA31C0A89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9" name="Freeform 3615">
              <a:extLst>
                <a:ext uri="{FF2B5EF4-FFF2-40B4-BE49-F238E27FC236}">
                  <a16:creationId xmlns:a16="http://schemas.microsoft.com/office/drawing/2014/main" id="{952C5DF7-C836-4198-9AFC-7BC6337B0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0" name="Rectangle 3616">
              <a:extLst>
                <a:ext uri="{FF2B5EF4-FFF2-40B4-BE49-F238E27FC236}">
                  <a16:creationId xmlns:a16="http://schemas.microsoft.com/office/drawing/2014/main" id="{6833B0EC-C0F0-4CBF-9955-D08751CB5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1" name="Freeform 3617">
              <a:extLst>
                <a:ext uri="{FF2B5EF4-FFF2-40B4-BE49-F238E27FC236}">
                  <a16:creationId xmlns:a16="http://schemas.microsoft.com/office/drawing/2014/main" id="{B0194C47-B39C-4CA5-9E56-0B63D865B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2" name="Rectangle 3618">
              <a:extLst>
                <a:ext uri="{FF2B5EF4-FFF2-40B4-BE49-F238E27FC236}">
                  <a16:creationId xmlns:a16="http://schemas.microsoft.com/office/drawing/2014/main" id="{9245D79C-35A5-4A4B-A7AE-59942ABB2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3" name="Freeform 3619">
              <a:extLst>
                <a:ext uri="{FF2B5EF4-FFF2-40B4-BE49-F238E27FC236}">
                  <a16:creationId xmlns:a16="http://schemas.microsoft.com/office/drawing/2014/main" id="{4337A1D4-8581-42B8-BB78-023325488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4" name="Rectangle 3620">
              <a:extLst>
                <a:ext uri="{FF2B5EF4-FFF2-40B4-BE49-F238E27FC236}">
                  <a16:creationId xmlns:a16="http://schemas.microsoft.com/office/drawing/2014/main" id="{FCF87072-D5BA-4792-9B99-D8F68F55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5" name="Freeform 3621">
              <a:extLst>
                <a:ext uri="{FF2B5EF4-FFF2-40B4-BE49-F238E27FC236}">
                  <a16:creationId xmlns:a16="http://schemas.microsoft.com/office/drawing/2014/main" id="{96C64BC5-0E9B-452B-A62B-749A8177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3" name="Group 3823">
            <a:extLst>
              <a:ext uri="{FF2B5EF4-FFF2-40B4-BE49-F238E27FC236}">
                <a16:creationId xmlns:a16="http://schemas.microsoft.com/office/drawing/2014/main" id="{C7266AAC-E72C-4BC8-9391-2C3FD2A80120}"/>
              </a:ext>
            </a:extLst>
          </p:cNvPr>
          <p:cNvGrpSpPr>
            <a:grpSpLocks/>
          </p:cNvGrpSpPr>
          <p:nvPr/>
        </p:nvGrpSpPr>
        <p:grpSpPr bwMode="auto">
          <a:xfrm>
            <a:off x="1231900" y="3517900"/>
            <a:ext cx="9525" cy="4763"/>
            <a:chOff x="776" y="2216"/>
            <a:chExt cx="6" cy="3"/>
          </a:xfrm>
        </p:grpSpPr>
        <p:sp>
          <p:nvSpPr>
            <p:cNvPr id="1746" name="Rectangle 3623">
              <a:extLst>
                <a:ext uri="{FF2B5EF4-FFF2-40B4-BE49-F238E27FC236}">
                  <a16:creationId xmlns:a16="http://schemas.microsoft.com/office/drawing/2014/main" id="{A7C90452-702C-4A2D-834E-597FA50F2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7" name="Freeform 3624">
              <a:extLst>
                <a:ext uri="{FF2B5EF4-FFF2-40B4-BE49-F238E27FC236}">
                  <a16:creationId xmlns:a16="http://schemas.microsoft.com/office/drawing/2014/main" id="{4221AC80-B171-4524-8CD9-CF3E2C57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8" name="Rectangle 3625">
              <a:extLst>
                <a:ext uri="{FF2B5EF4-FFF2-40B4-BE49-F238E27FC236}">
                  <a16:creationId xmlns:a16="http://schemas.microsoft.com/office/drawing/2014/main" id="{0DFD10C4-F103-458B-BDBB-86A403560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9" name="Freeform 3626">
              <a:extLst>
                <a:ext uri="{FF2B5EF4-FFF2-40B4-BE49-F238E27FC236}">
                  <a16:creationId xmlns:a16="http://schemas.microsoft.com/office/drawing/2014/main" id="{12281FC7-6FD0-432B-90CB-4417AE065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0" name="Rectangle 3627">
              <a:extLst>
                <a:ext uri="{FF2B5EF4-FFF2-40B4-BE49-F238E27FC236}">
                  <a16:creationId xmlns:a16="http://schemas.microsoft.com/office/drawing/2014/main" id="{06D89547-8C27-42A8-90FD-F056E1E7D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1" name="Freeform 3628">
              <a:extLst>
                <a:ext uri="{FF2B5EF4-FFF2-40B4-BE49-F238E27FC236}">
                  <a16:creationId xmlns:a16="http://schemas.microsoft.com/office/drawing/2014/main" id="{967E8E1D-D73B-4051-9703-C3D29A4FA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2" name="Rectangle 3629">
              <a:extLst>
                <a:ext uri="{FF2B5EF4-FFF2-40B4-BE49-F238E27FC236}">
                  <a16:creationId xmlns:a16="http://schemas.microsoft.com/office/drawing/2014/main" id="{80CE69E7-99C9-459C-821E-060394FCE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3" name="Freeform 3630">
              <a:extLst>
                <a:ext uri="{FF2B5EF4-FFF2-40B4-BE49-F238E27FC236}">
                  <a16:creationId xmlns:a16="http://schemas.microsoft.com/office/drawing/2014/main" id="{21FC96E7-D5FE-4DF9-862B-E6139D783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4" name="Rectangle 3631">
              <a:extLst>
                <a:ext uri="{FF2B5EF4-FFF2-40B4-BE49-F238E27FC236}">
                  <a16:creationId xmlns:a16="http://schemas.microsoft.com/office/drawing/2014/main" id="{F4361686-27AA-4C99-9E44-385D83ADD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5" name="Freeform 3632">
              <a:extLst>
                <a:ext uri="{FF2B5EF4-FFF2-40B4-BE49-F238E27FC236}">
                  <a16:creationId xmlns:a16="http://schemas.microsoft.com/office/drawing/2014/main" id="{3054603C-67C0-4A3B-BC89-FC9001732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6" name="Rectangle 3633">
              <a:extLst>
                <a:ext uri="{FF2B5EF4-FFF2-40B4-BE49-F238E27FC236}">
                  <a16:creationId xmlns:a16="http://schemas.microsoft.com/office/drawing/2014/main" id="{1F21E73E-16BC-45A8-A0E1-AADED9612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7" name="Freeform 3634">
              <a:extLst>
                <a:ext uri="{FF2B5EF4-FFF2-40B4-BE49-F238E27FC236}">
                  <a16:creationId xmlns:a16="http://schemas.microsoft.com/office/drawing/2014/main" id="{034C16F7-268C-4D46-BD27-377454813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8" name="Rectangle 3635">
              <a:extLst>
                <a:ext uri="{FF2B5EF4-FFF2-40B4-BE49-F238E27FC236}">
                  <a16:creationId xmlns:a16="http://schemas.microsoft.com/office/drawing/2014/main" id="{DA1552EE-33B6-4CF8-842D-EEBC4126B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9" name="Freeform 3636">
              <a:extLst>
                <a:ext uri="{FF2B5EF4-FFF2-40B4-BE49-F238E27FC236}">
                  <a16:creationId xmlns:a16="http://schemas.microsoft.com/office/drawing/2014/main" id="{A63F27F3-C8EB-4C5D-A0FD-4EEA8BC7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0" name="Rectangle 3637">
              <a:extLst>
                <a:ext uri="{FF2B5EF4-FFF2-40B4-BE49-F238E27FC236}">
                  <a16:creationId xmlns:a16="http://schemas.microsoft.com/office/drawing/2014/main" id="{7CFD1382-F28D-457A-BD10-4842F9EB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1" name="Freeform 3638">
              <a:extLst>
                <a:ext uri="{FF2B5EF4-FFF2-40B4-BE49-F238E27FC236}">
                  <a16:creationId xmlns:a16="http://schemas.microsoft.com/office/drawing/2014/main" id="{24832ABF-6429-4C6D-A0AC-FF5CBD1D1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2" name="Rectangle 3639">
              <a:extLst>
                <a:ext uri="{FF2B5EF4-FFF2-40B4-BE49-F238E27FC236}">
                  <a16:creationId xmlns:a16="http://schemas.microsoft.com/office/drawing/2014/main" id="{BD35D9D6-4AFC-4769-9FB2-F19AB2EF7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3" name="Freeform 3640">
              <a:extLst>
                <a:ext uri="{FF2B5EF4-FFF2-40B4-BE49-F238E27FC236}">
                  <a16:creationId xmlns:a16="http://schemas.microsoft.com/office/drawing/2014/main" id="{E58E199D-99D4-4090-8AF1-52718D4DD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4" name="Rectangle 3641">
              <a:extLst>
                <a:ext uri="{FF2B5EF4-FFF2-40B4-BE49-F238E27FC236}">
                  <a16:creationId xmlns:a16="http://schemas.microsoft.com/office/drawing/2014/main" id="{8EAB1C71-9973-4AB9-A079-28F661FEA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5" name="Freeform 3642">
              <a:extLst>
                <a:ext uri="{FF2B5EF4-FFF2-40B4-BE49-F238E27FC236}">
                  <a16:creationId xmlns:a16="http://schemas.microsoft.com/office/drawing/2014/main" id="{02B74ACA-31F5-4320-9DC5-19436DC3C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6" name="Rectangle 3643">
              <a:extLst>
                <a:ext uri="{FF2B5EF4-FFF2-40B4-BE49-F238E27FC236}">
                  <a16:creationId xmlns:a16="http://schemas.microsoft.com/office/drawing/2014/main" id="{155E3F66-13CD-42D7-9B11-C113193D0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7" name="Freeform 3644">
              <a:extLst>
                <a:ext uri="{FF2B5EF4-FFF2-40B4-BE49-F238E27FC236}">
                  <a16:creationId xmlns:a16="http://schemas.microsoft.com/office/drawing/2014/main" id="{20833170-A881-413C-8DC7-396F88BE3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8" name="Rectangle 3645">
              <a:extLst>
                <a:ext uri="{FF2B5EF4-FFF2-40B4-BE49-F238E27FC236}">
                  <a16:creationId xmlns:a16="http://schemas.microsoft.com/office/drawing/2014/main" id="{A4E12EE9-3849-4198-8D48-5F3DA75AD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9" name="Freeform 3646">
              <a:extLst>
                <a:ext uri="{FF2B5EF4-FFF2-40B4-BE49-F238E27FC236}">
                  <a16:creationId xmlns:a16="http://schemas.microsoft.com/office/drawing/2014/main" id="{C335C13F-B33F-4088-AB2B-CBE77CFBB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0" name="Rectangle 3647">
              <a:extLst>
                <a:ext uri="{FF2B5EF4-FFF2-40B4-BE49-F238E27FC236}">
                  <a16:creationId xmlns:a16="http://schemas.microsoft.com/office/drawing/2014/main" id="{C2C5665B-D0DE-4572-91B4-F66F5AFED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1" name="Freeform 3648">
              <a:extLst>
                <a:ext uri="{FF2B5EF4-FFF2-40B4-BE49-F238E27FC236}">
                  <a16:creationId xmlns:a16="http://schemas.microsoft.com/office/drawing/2014/main" id="{87EE8F7C-4B55-4CEE-A60D-B0DC88209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2" name="Rectangle 3649">
              <a:extLst>
                <a:ext uri="{FF2B5EF4-FFF2-40B4-BE49-F238E27FC236}">
                  <a16:creationId xmlns:a16="http://schemas.microsoft.com/office/drawing/2014/main" id="{402B83C5-196C-4F30-AF36-17C41D3E8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3" name="Freeform 3650">
              <a:extLst>
                <a:ext uri="{FF2B5EF4-FFF2-40B4-BE49-F238E27FC236}">
                  <a16:creationId xmlns:a16="http://schemas.microsoft.com/office/drawing/2014/main" id="{04D506C3-8B42-4127-BF96-1E676AEB1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4" name="Rectangle 3651">
              <a:extLst>
                <a:ext uri="{FF2B5EF4-FFF2-40B4-BE49-F238E27FC236}">
                  <a16:creationId xmlns:a16="http://schemas.microsoft.com/office/drawing/2014/main" id="{05CA0A75-C455-46E6-8DFC-A9E44FD23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5" name="Freeform 3652">
              <a:extLst>
                <a:ext uri="{FF2B5EF4-FFF2-40B4-BE49-F238E27FC236}">
                  <a16:creationId xmlns:a16="http://schemas.microsoft.com/office/drawing/2014/main" id="{2243B2B0-D173-485C-8C2C-886FB9A44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6" name="Rectangle 3653">
              <a:extLst>
                <a:ext uri="{FF2B5EF4-FFF2-40B4-BE49-F238E27FC236}">
                  <a16:creationId xmlns:a16="http://schemas.microsoft.com/office/drawing/2014/main" id="{AE31C095-70C7-4300-AAF8-D7ACA3689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7" name="Freeform 3654">
              <a:extLst>
                <a:ext uri="{FF2B5EF4-FFF2-40B4-BE49-F238E27FC236}">
                  <a16:creationId xmlns:a16="http://schemas.microsoft.com/office/drawing/2014/main" id="{42365156-6BCA-4A1B-A1A8-2594281C9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8" name="Rectangle 3655">
              <a:extLst>
                <a:ext uri="{FF2B5EF4-FFF2-40B4-BE49-F238E27FC236}">
                  <a16:creationId xmlns:a16="http://schemas.microsoft.com/office/drawing/2014/main" id="{620E3118-573E-440E-A51D-77612D3AF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9" name="Freeform 3656">
              <a:extLst>
                <a:ext uri="{FF2B5EF4-FFF2-40B4-BE49-F238E27FC236}">
                  <a16:creationId xmlns:a16="http://schemas.microsoft.com/office/drawing/2014/main" id="{A7790AB9-DC01-4B19-95FB-6783601F8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0" name="Rectangle 3657">
              <a:extLst>
                <a:ext uri="{FF2B5EF4-FFF2-40B4-BE49-F238E27FC236}">
                  <a16:creationId xmlns:a16="http://schemas.microsoft.com/office/drawing/2014/main" id="{F2B506EA-EA3C-477F-ABA3-4294AFA99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1" name="Freeform 3658">
              <a:extLst>
                <a:ext uri="{FF2B5EF4-FFF2-40B4-BE49-F238E27FC236}">
                  <a16:creationId xmlns:a16="http://schemas.microsoft.com/office/drawing/2014/main" id="{0BFCC248-C527-41E3-8073-0B71FF2C2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2" name="Rectangle 3659">
              <a:extLst>
                <a:ext uri="{FF2B5EF4-FFF2-40B4-BE49-F238E27FC236}">
                  <a16:creationId xmlns:a16="http://schemas.microsoft.com/office/drawing/2014/main" id="{30961C6A-C888-4964-8014-3DDF10DE8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3" name="Freeform 3660">
              <a:extLst>
                <a:ext uri="{FF2B5EF4-FFF2-40B4-BE49-F238E27FC236}">
                  <a16:creationId xmlns:a16="http://schemas.microsoft.com/office/drawing/2014/main" id="{7CEDE43A-48D2-4202-99A0-77A09EEC5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4" name="Rectangle 3661">
              <a:extLst>
                <a:ext uri="{FF2B5EF4-FFF2-40B4-BE49-F238E27FC236}">
                  <a16:creationId xmlns:a16="http://schemas.microsoft.com/office/drawing/2014/main" id="{E1CD793F-F7FD-4C9B-8B8E-1EF100BDE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5" name="Freeform 3662">
              <a:extLst>
                <a:ext uri="{FF2B5EF4-FFF2-40B4-BE49-F238E27FC236}">
                  <a16:creationId xmlns:a16="http://schemas.microsoft.com/office/drawing/2014/main" id="{07130527-91DE-42A0-B689-4C922DDC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6" name="Rectangle 3663">
              <a:extLst>
                <a:ext uri="{FF2B5EF4-FFF2-40B4-BE49-F238E27FC236}">
                  <a16:creationId xmlns:a16="http://schemas.microsoft.com/office/drawing/2014/main" id="{27DFF58F-7A24-4867-A82B-A1197D125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7" name="Freeform 3664">
              <a:extLst>
                <a:ext uri="{FF2B5EF4-FFF2-40B4-BE49-F238E27FC236}">
                  <a16:creationId xmlns:a16="http://schemas.microsoft.com/office/drawing/2014/main" id="{CF611C26-24E1-453D-96FE-AA3A81BB0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8" name="Rectangle 3665">
              <a:extLst>
                <a:ext uri="{FF2B5EF4-FFF2-40B4-BE49-F238E27FC236}">
                  <a16:creationId xmlns:a16="http://schemas.microsoft.com/office/drawing/2014/main" id="{70707996-7129-48F6-8633-C95D9116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9" name="Freeform 3666">
              <a:extLst>
                <a:ext uri="{FF2B5EF4-FFF2-40B4-BE49-F238E27FC236}">
                  <a16:creationId xmlns:a16="http://schemas.microsoft.com/office/drawing/2014/main" id="{DCB1B1AD-9DDF-45B5-9435-F59D29A20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0" name="Rectangle 3667">
              <a:extLst>
                <a:ext uri="{FF2B5EF4-FFF2-40B4-BE49-F238E27FC236}">
                  <a16:creationId xmlns:a16="http://schemas.microsoft.com/office/drawing/2014/main" id="{582F69B5-80F5-4324-AE18-B0CC559E3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1" name="Freeform 3668">
              <a:extLst>
                <a:ext uri="{FF2B5EF4-FFF2-40B4-BE49-F238E27FC236}">
                  <a16:creationId xmlns:a16="http://schemas.microsoft.com/office/drawing/2014/main" id="{41E00E41-CB9B-459B-AD41-F916C4EF0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2" name="Rectangle 3669">
              <a:extLst>
                <a:ext uri="{FF2B5EF4-FFF2-40B4-BE49-F238E27FC236}">
                  <a16:creationId xmlns:a16="http://schemas.microsoft.com/office/drawing/2014/main" id="{F577AE9C-2981-47CD-9B6F-C333704BD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3" name="Freeform 3670">
              <a:extLst>
                <a:ext uri="{FF2B5EF4-FFF2-40B4-BE49-F238E27FC236}">
                  <a16:creationId xmlns:a16="http://schemas.microsoft.com/office/drawing/2014/main" id="{99076CA4-ADB9-4FDD-AD2C-6A37CDD92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4" name="Rectangle 3671">
              <a:extLst>
                <a:ext uri="{FF2B5EF4-FFF2-40B4-BE49-F238E27FC236}">
                  <a16:creationId xmlns:a16="http://schemas.microsoft.com/office/drawing/2014/main" id="{2EEF5158-21E2-4265-85B5-B5E5CD479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5" name="Freeform 3672">
              <a:extLst>
                <a:ext uri="{FF2B5EF4-FFF2-40B4-BE49-F238E27FC236}">
                  <a16:creationId xmlns:a16="http://schemas.microsoft.com/office/drawing/2014/main" id="{EEE716EC-8E86-4A09-B087-BFAEBA4DD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6" name="Rectangle 3673">
              <a:extLst>
                <a:ext uri="{FF2B5EF4-FFF2-40B4-BE49-F238E27FC236}">
                  <a16:creationId xmlns:a16="http://schemas.microsoft.com/office/drawing/2014/main" id="{879A4FB5-671E-4A1E-8E31-85E48FDE3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7" name="Freeform 3674">
              <a:extLst>
                <a:ext uri="{FF2B5EF4-FFF2-40B4-BE49-F238E27FC236}">
                  <a16:creationId xmlns:a16="http://schemas.microsoft.com/office/drawing/2014/main" id="{D6D04CC1-FED0-44B4-B200-674EA4D2B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8" name="Rectangle 3675">
              <a:extLst>
                <a:ext uri="{FF2B5EF4-FFF2-40B4-BE49-F238E27FC236}">
                  <a16:creationId xmlns:a16="http://schemas.microsoft.com/office/drawing/2014/main" id="{515E8315-BB9A-433E-8A50-DA382B1A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9" name="Freeform 3676">
              <a:extLst>
                <a:ext uri="{FF2B5EF4-FFF2-40B4-BE49-F238E27FC236}">
                  <a16:creationId xmlns:a16="http://schemas.microsoft.com/office/drawing/2014/main" id="{E2D79D7A-2B5C-4613-845D-C239DDBF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0" name="Rectangle 3677">
              <a:extLst>
                <a:ext uri="{FF2B5EF4-FFF2-40B4-BE49-F238E27FC236}">
                  <a16:creationId xmlns:a16="http://schemas.microsoft.com/office/drawing/2014/main" id="{3264E8C3-8653-4219-AFDB-2C22E9B06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1" name="Freeform 3678">
              <a:extLst>
                <a:ext uri="{FF2B5EF4-FFF2-40B4-BE49-F238E27FC236}">
                  <a16:creationId xmlns:a16="http://schemas.microsoft.com/office/drawing/2014/main" id="{97F7643C-72FF-4640-93B0-BC6FD8561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2" name="Rectangle 3679">
              <a:extLst>
                <a:ext uri="{FF2B5EF4-FFF2-40B4-BE49-F238E27FC236}">
                  <a16:creationId xmlns:a16="http://schemas.microsoft.com/office/drawing/2014/main" id="{8A888E58-6FDB-4BC3-AECF-62888C81F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3" name="Freeform 3680">
              <a:extLst>
                <a:ext uri="{FF2B5EF4-FFF2-40B4-BE49-F238E27FC236}">
                  <a16:creationId xmlns:a16="http://schemas.microsoft.com/office/drawing/2014/main" id="{44FE6A0C-FD5C-498C-AF22-FDD6BAA60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4" name="Rectangle 3681">
              <a:extLst>
                <a:ext uri="{FF2B5EF4-FFF2-40B4-BE49-F238E27FC236}">
                  <a16:creationId xmlns:a16="http://schemas.microsoft.com/office/drawing/2014/main" id="{4BF97F57-A05B-41C7-BF6E-BF0652037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5" name="Freeform 3682">
              <a:extLst>
                <a:ext uri="{FF2B5EF4-FFF2-40B4-BE49-F238E27FC236}">
                  <a16:creationId xmlns:a16="http://schemas.microsoft.com/office/drawing/2014/main" id="{A3C6FC9A-27DE-479D-B4AA-A1F792C9C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6" name="Rectangle 3683">
              <a:extLst>
                <a:ext uri="{FF2B5EF4-FFF2-40B4-BE49-F238E27FC236}">
                  <a16:creationId xmlns:a16="http://schemas.microsoft.com/office/drawing/2014/main" id="{CFE40ECD-0B3F-4D66-9368-09D54F640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7" name="Freeform 3684">
              <a:extLst>
                <a:ext uri="{FF2B5EF4-FFF2-40B4-BE49-F238E27FC236}">
                  <a16:creationId xmlns:a16="http://schemas.microsoft.com/office/drawing/2014/main" id="{AE772B2D-A814-4597-9DE2-0E95FBC8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8" name="Rectangle 3685">
              <a:extLst>
                <a:ext uri="{FF2B5EF4-FFF2-40B4-BE49-F238E27FC236}">
                  <a16:creationId xmlns:a16="http://schemas.microsoft.com/office/drawing/2014/main" id="{5414DA32-302A-43EC-AAAE-01F5019FE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9" name="Freeform 3686">
              <a:extLst>
                <a:ext uri="{FF2B5EF4-FFF2-40B4-BE49-F238E27FC236}">
                  <a16:creationId xmlns:a16="http://schemas.microsoft.com/office/drawing/2014/main" id="{C9A1ABF3-209F-4841-828F-4946FB933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0" name="Rectangle 3687">
              <a:extLst>
                <a:ext uri="{FF2B5EF4-FFF2-40B4-BE49-F238E27FC236}">
                  <a16:creationId xmlns:a16="http://schemas.microsoft.com/office/drawing/2014/main" id="{18E9F7D5-732C-4E90-8D6F-E027C7052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1" name="Freeform 3688">
              <a:extLst>
                <a:ext uri="{FF2B5EF4-FFF2-40B4-BE49-F238E27FC236}">
                  <a16:creationId xmlns:a16="http://schemas.microsoft.com/office/drawing/2014/main" id="{C1503D3C-3296-4C48-8771-860D1B678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2" name="Rectangle 3689">
              <a:extLst>
                <a:ext uri="{FF2B5EF4-FFF2-40B4-BE49-F238E27FC236}">
                  <a16:creationId xmlns:a16="http://schemas.microsoft.com/office/drawing/2014/main" id="{A41E4705-23E1-42BB-BBE7-858A422CB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3" name="Freeform 3690">
              <a:extLst>
                <a:ext uri="{FF2B5EF4-FFF2-40B4-BE49-F238E27FC236}">
                  <a16:creationId xmlns:a16="http://schemas.microsoft.com/office/drawing/2014/main" id="{C3563E0B-AA10-42F7-90C5-BA2A5DBB2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4" name="Rectangle 3691">
              <a:extLst>
                <a:ext uri="{FF2B5EF4-FFF2-40B4-BE49-F238E27FC236}">
                  <a16:creationId xmlns:a16="http://schemas.microsoft.com/office/drawing/2014/main" id="{AE09D3EA-BC5E-4EAF-8D16-0C469E674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5" name="Freeform 3692">
              <a:extLst>
                <a:ext uri="{FF2B5EF4-FFF2-40B4-BE49-F238E27FC236}">
                  <a16:creationId xmlns:a16="http://schemas.microsoft.com/office/drawing/2014/main" id="{3F3915D7-F4B2-4888-A834-286599392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6" name="Rectangle 3693">
              <a:extLst>
                <a:ext uri="{FF2B5EF4-FFF2-40B4-BE49-F238E27FC236}">
                  <a16:creationId xmlns:a16="http://schemas.microsoft.com/office/drawing/2014/main" id="{38CB6859-B82E-4083-9FB9-0645E112F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7" name="Freeform 3694">
              <a:extLst>
                <a:ext uri="{FF2B5EF4-FFF2-40B4-BE49-F238E27FC236}">
                  <a16:creationId xmlns:a16="http://schemas.microsoft.com/office/drawing/2014/main" id="{46F3FFEE-0597-4D65-B7CD-08706532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8" name="Rectangle 3695">
              <a:extLst>
                <a:ext uri="{FF2B5EF4-FFF2-40B4-BE49-F238E27FC236}">
                  <a16:creationId xmlns:a16="http://schemas.microsoft.com/office/drawing/2014/main" id="{4B5117FD-09A3-465C-BB25-6C444651C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9" name="Freeform 3696">
              <a:extLst>
                <a:ext uri="{FF2B5EF4-FFF2-40B4-BE49-F238E27FC236}">
                  <a16:creationId xmlns:a16="http://schemas.microsoft.com/office/drawing/2014/main" id="{F2F6CC2E-B934-4B81-A70C-677F2A250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0" name="Rectangle 3697">
              <a:extLst>
                <a:ext uri="{FF2B5EF4-FFF2-40B4-BE49-F238E27FC236}">
                  <a16:creationId xmlns:a16="http://schemas.microsoft.com/office/drawing/2014/main" id="{9142185D-7E86-47FA-A24B-2E2AEEE3B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1" name="Freeform 3698">
              <a:extLst>
                <a:ext uri="{FF2B5EF4-FFF2-40B4-BE49-F238E27FC236}">
                  <a16:creationId xmlns:a16="http://schemas.microsoft.com/office/drawing/2014/main" id="{188908EB-3E39-4F81-ACB0-508F32C79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2" name="Rectangle 3699">
              <a:extLst>
                <a:ext uri="{FF2B5EF4-FFF2-40B4-BE49-F238E27FC236}">
                  <a16:creationId xmlns:a16="http://schemas.microsoft.com/office/drawing/2014/main" id="{884EA589-5099-4358-9186-12118BCDA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3" name="Freeform 3700">
              <a:extLst>
                <a:ext uri="{FF2B5EF4-FFF2-40B4-BE49-F238E27FC236}">
                  <a16:creationId xmlns:a16="http://schemas.microsoft.com/office/drawing/2014/main" id="{FAD98CF7-EEF0-4261-B97F-BBE641131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4" name="Rectangle 3701">
              <a:extLst>
                <a:ext uri="{FF2B5EF4-FFF2-40B4-BE49-F238E27FC236}">
                  <a16:creationId xmlns:a16="http://schemas.microsoft.com/office/drawing/2014/main" id="{7D9955B5-F940-4BF4-9027-59ABB0637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5" name="Freeform 3702">
              <a:extLst>
                <a:ext uri="{FF2B5EF4-FFF2-40B4-BE49-F238E27FC236}">
                  <a16:creationId xmlns:a16="http://schemas.microsoft.com/office/drawing/2014/main" id="{9FF57AE9-7A92-46C6-A9A0-0F1B203CD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6" name="Rectangle 3703">
              <a:extLst>
                <a:ext uri="{FF2B5EF4-FFF2-40B4-BE49-F238E27FC236}">
                  <a16:creationId xmlns:a16="http://schemas.microsoft.com/office/drawing/2014/main" id="{639798DE-0C0A-42CC-8806-16BE906FE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7" name="Freeform 3704">
              <a:extLst>
                <a:ext uri="{FF2B5EF4-FFF2-40B4-BE49-F238E27FC236}">
                  <a16:creationId xmlns:a16="http://schemas.microsoft.com/office/drawing/2014/main" id="{C6BC8187-1CE7-4CB4-A1E4-ED3C2BC1F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8" name="Rectangle 3705">
              <a:extLst>
                <a:ext uri="{FF2B5EF4-FFF2-40B4-BE49-F238E27FC236}">
                  <a16:creationId xmlns:a16="http://schemas.microsoft.com/office/drawing/2014/main" id="{2A6D0D4D-4399-4D95-8C7C-6F37E79BA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9" name="Freeform 3706">
              <a:extLst>
                <a:ext uri="{FF2B5EF4-FFF2-40B4-BE49-F238E27FC236}">
                  <a16:creationId xmlns:a16="http://schemas.microsoft.com/office/drawing/2014/main" id="{FD9286FF-AE45-4D7B-9E7E-D64B70A2B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0" name="Rectangle 3707">
              <a:extLst>
                <a:ext uri="{FF2B5EF4-FFF2-40B4-BE49-F238E27FC236}">
                  <a16:creationId xmlns:a16="http://schemas.microsoft.com/office/drawing/2014/main" id="{92184E24-E5A7-48B9-9BCB-6B56509EF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1" name="Freeform 3708">
              <a:extLst>
                <a:ext uri="{FF2B5EF4-FFF2-40B4-BE49-F238E27FC236}">
                  <a16:creationId xmlns:a16="http://schemas.microsoft.com/office/drawing/2014/main" id="{3F208CC0-F10E-4EC8-A3C3-E9D90FBAA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2" name="Rectangle 3709">
              <a:extLst>
                <a:ext uri="{FF2B5EF4-FFF2-40B4-BE49-F238E27FC236}">
                  <a16:creationId xmlns:a16="http://schemas.microsoft.com/office/drawing/2014/main" id="{38A63EA8-B3E8-4F55-B026-3153EF762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3" name="Freeform 3710">
              <a:extLst>
                <a:ext uri="{FF2B5EF4-FFF2-40B4-BE49-F238E27FC236}">
                  <a16:creationId xmlns:a16="http://schemas.microsoft.com/office/drawing/2014/main" id="{58FDF464-D14F-4D4A-AC97-A372B46F6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4" name="Rectangle 3711">
              <a:extLst>
                <a:ext uri="{FF2B5EF4-FFF2-40B4-BE49-F238E27FC236}">
                  <a16:creationId xmlns:a16="http://schemas.microsoft.com/office/drawing/2014/main" id="{DF888231-8897-4788-9259-C760EBA1F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5" name="Freeform 3712">
              <a:extLst>
                <a:ext uri="{FF2B5EF4-FFF2-40B4-BE49-F238E27FC236}">
                  <a16:creationId xmlns:a16="http://schemas.microsoft.com/office/drawing/2014/main" id="{EFEC6D99-A67B-4BFA-BD11-9E6526B56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6" name="Rectangle 3713">
              <a:extLst>
                <a:ext uri="{FF2B5EF4-FFF2-40B4-BE49-F238E27FC236}">
                  <a16:creationId xmlns:a16="http://schemas.microsoft.com/office/drawing/2014/main" id="{1233DE1C-3CF7-419E-8E93-3056B7980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7" name="Freeform 3714">
              <a:extLst>
                <a:ext uri="{FF2B5EF4-FFF2-40B4-BE49-F238E27FC236}">
                  <a16:creationId xmlns:a16="http://schemas.microsoft.com/office/drawing/2014/main" id="{C6852DDF-E183-4672-B991-0E3B2B8CC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8" name="Rectangle 3715">
              <a:extLst>
                <a:ext uri="{FF2B5EF4-FFF2-40B4-BE49-F238E27FC236}">
                  <a16:creationId xmlns:a16="http://schemas.microsoft.com/office/drawing/2014/main" id="{EAD0DF74-3BD0-4671-A851-415EB76DD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9" name="Freeform 3716">
              <a:extLst>
                <a:ext uri="{FF2B5EF4-FFF2-40B4-BE49-F238E27FC236}">
                  <a16:creationId xmlns:a16="http://schemas.microsoft.com/office/drawing/2014/main" id="{9595DDF8-D24F-4EF6-98BA-76B8FE40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0" name="Rectangle 3717">
              <a:extLst>
                <a:ext uri="{FF2B5EF4-FFF2-40B4-BE49-F238E27FC236}">
                  <a16:creationId xmlns:a16="http://schemas.microsoft.com/office/drawing/2014/main" id="{C3BE570B-0532-4DF3-97D3-182DD402C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1" name="Freeform 3718">
              <a:extLst>
                <a:ext uri="{FF2B5EF4-FFF2-40B4-BE49-F238E27FC236}">
                  <a16:creationId xmlns:a16="http://schemas.microsoft.com/office/drawing/2014/main" id="{7A37677D-D982-4C2D-89D2-126047E47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2" name="Rectangle 3719">
              <a:extLst>
                <a:ext uri="{FF2B5EF4-FFF2-40B4-BE49-F238E27FC236}">
                  <a16:creationId xmlns:a16="http://schemas.microsoft.com/office/drawing/2014/main" id="{15E8329C-9D39-4394-8703-1617C628E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3" name="Freeform 3720">
              <a:extLst>
                <a:ext uri="{FF2B5EF4-FFF2-40B4-BE49-F238E27FC236}">
                  <a16:creationId xmlns:a16="http://schemas.microsoft.com/office/drawing/2014/main" id="{5F84CFB1-86D5-4310-B6B6-F587420B3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4" name="Rectangle 3721">
              <a:extLst>
                <a:ext uri="{FF2B5EF4-FFF2-40B4-BE49-F238E27FC236}">
                  <a16:creationId xmlns:a16="http://schemas.microsoft.com/office/drawing/2014/main" id="{719CA4D5-03CF-4FCD-A701-F0737B885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5" name="Freeform 3722">
              <a:extLst>
                <a:ext uri="{FF2B5EF4-FFF2-40B4-BE49-F238E27FC236}">
                  <a16:creationId xmlns:a16="http://schemas.microsoft.com/office/drawing/2014/main" id="{198A91C2-A99A-4642-B46C-CAFC2130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6" name="Rectangle 3723">
              <a:extLst>
                <a:ext uri="{FF2B5EF4-FFF2-40B4-BE49-F238E27FC236}">
                  <a16:creationId xmlns:a16="http://schemas.microsoft.com/office/drawing/2014/main" id="{0AB7784C-2E87-4D71-B4D6-A40F2D659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7" name="Freeform 3724">
              <a:extLst>
                <a:ext uri="{FF2B5EF4-FFF2-40B4-BE49-F238E27FC236}">
                  <a16:creationId xmlns:a16="http://schemas.microsoft.com/office/drawing/2014/main" id="{B30C9612-5FE1-4BE9-A361-C72380D48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8" name="Rectangle 3725">
              <a:extLst>
                <a:ext uri="{FF2B5EF4-FFF2-40B4-BE49-F238E27FC236}">
                  <a16:creationId xmlns:a16="http://schemas.microsoft.com/office/drawing/2014/main" id="{6F7B4924-C35D-466F-8689-3597E0AC9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9" name="Freeform 3726">
              <a:extLst>
                <a:ext uri="{FF2B5EF4-FFF2-40B4-BE49-F238E27FC236}">
                  <a16:creationId xmlns:a16="http://schemas.microsoft.com/office/drawing/2014/main" id="{E4AD51B1-4BA7-4CD6-BC72-B338786B8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0" name="Rectangle 3727">
              <a:extLst>
                <a:ext uri="{FF2B5EF4-FFF2-40B4-BE49-F238E27FC236}">
                  <a16:creationId xmlns:a16="http://schemas.microsoft.com/office/drawing/2014/main" id="{FB29E23C-BE8F-4457-97D9-A17A3A368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1" name="Freeform 3728">
              <a:extLst>
                <a:ext uri="{FF2B5EF4-FFF2-40B4-BE49-F238E27FC236}">
                  <a16:creationId xmlns:a16="http://schemas.microsoft.com/office/drawing/2014/main" id="{621E0B33-1568-423E-8768-C004CA1FC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2" name="Rectangle 3729">
              <a:extLst>
                <a:ext uri="{FF2B5EF4-FFF2-40B4-BE49-F238E27FC236}">
                  <a16:creationId xmlns:a16="http://schemas.microsoft.com/office/drawing/2014/main" id="{A4E69D9B-CC71-42B5-9A4B-090752D04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3" name="Freeform 3730">
              <a:extLst>
                <a:ext uri="{FF2B5EF4-FFF2-40B4-BE49-F238E27FC236}">
                  <a16:creationId xmlns:a16="http://schemas.microsoft.com/office/drawing/2014/main" id="{ECFB39DB-2498-4B4F-8E35-3CE081581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4" name="Rectangle 3731">
              <a:extLst>
                <a:ext uri="{FF2B5EF4-FFF2-40B4-BE49-F238E27FC236}">
                  <a16:creationId xmlns:a16="http://schemas.microsoft.com/office/drawing/2014/main" id="{19F9329B-4671-407A-996E-7C775619B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5" name="Freeform 3732">
              <a:extLst>
                <a:ext uri="{FF2B5EF4-FFF2-40B4-BE49-F238E27FC236}">
                  <a16:creationId xmlns:a16="http://schemas.microsoft.com/office/drawing/2014/main" id="{03774895-0C2C-4BF0-9BE1-2DECF88B2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6" name="Rectangle 3733">
              <a:extLst>
                <a:ext uri="{FF2B5EF4-FFF2-40B4-BE49-F238E27FC236}">
                  <a16:creationId xmlns:a16="http://schemas.microsoft.com/office/drawing/2014/main" id="{5DBF21F3-53B6-4279-BCBE-586AABF3F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7" name="Freeform 3734">
              <a:extLst>
                <a:ext uri="{FF2B5EF4-FFF2-40B4-BE49-F238E27FC236}">
                  <a16:creationId xmlns:a16="http://schemas.microsoft.com/office/drawing/2014/main" id="{7C68511E-E54C-4E67-B657-616AF8BE6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8" name="Rectangle 3735">
              <a:extLst>
                <a:ext uri="{FF2B5EF4-FFF2-40B4-BE49-F238E27FC236}">
                  <a16:creationId xmlns:a16="http://schemas.microsoft.com/office/drawing/2014/main" id="{F39AE48E-3B3D-4739-AFCE-0B1404C01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9" name="Freeform 3736">
              <a:extLst>
                <a:ext uri="{FF2B5EF4-FFF2-40B4-BE49-F238E27FC236}">
                  <a16:creationId xmlns:a16="http://schemas.microsoft.com/office/drawing/2014/main" id="{433646D5-988E-48F9-8BFB-03535989D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0" name="Rectangle 3737">
              <a:extLst>
                <a:ext uri="{FF2B5EF4-FFF2-40B4-BE49-F238E27FC236}">
                  <a16:creationId xmlns:a16="http://schemas.microsoft.com/office/drawing/2014/main" id="{43E4260E-9CDC-4F07-969D-449FB329E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1" name="Freeform 3738">
              <a:extLst>
                <a:ext uri="{FF2B5EF4-FFF2-40B4-BE49-F238E27FC236}">
                  <a16:creationId xmlns:a16="http://schemas.microsoft.com/office/drawing/2014/main" id="{79361EBD-5592-4F57-A888-9DD5A7083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2" name="Rectangle 3739">
              <a:extLst>
                <a:ext uri="{FF2B5EF4-FFF2-40B4-BE49-F238E27FC236}">
                  <a16:creationId xmlns:a16="http://schemas.microsoft.com/office/drawing/2014/main" id="{3F004D06-AF1A-4825-A6C2-6ECE71687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3" name="Freeform 3740">
              <a:extLst>
                <a:ext uri="{FF2B5EF4-FFF2-40B4-BE49-F238E27FC236}">
                  <a16:creationId xmlns:a16="http://schemas.microsoft.com/office/drawing/2014/main" id="{EA671FEA-8D87-4B08-B983-08BD6FAA7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4" name="Rectangle 3741">
              <a:extLst>
                <a:ext uri="{FF2B5EF4-FFF2-40B4-BE49-F238E27FC236}">
                  <a16:creationId xmlns:a16="http://schemas.microsoft.com/office/drawing/2014/main" id="{011CF06F-9108-4EB3-8783-CC03A9EB8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5" name="Freeform 3742">
              <a:extLst>
                <a:ext uri="{FF2B5EF4-FFF2-40B4-BE49-F238E27FC236}">
                  <a16:creationId xmlns:a16="http://schemas.microsoft.com/office/drawing/2014/main" id="{64074872-A476-464A-B158-F0692064C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6" name="Rectangle 3743">
              <a:extLst>
                <a:ext uri="{FF2B5EF4-FFF2-40B4-BE49-F238E27FC236}">
                  <a16:creationId xmlns:a16="http://schemas.microsoft.com/office/drawing/2014/main" id="{439D3D44-63FC-43E3-B54C-00726918F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7" name="Freeform 3744">
              <a:extLst>
                <a:ext uri="{FF2B5EF4-FFF2-40B4-BE49-F238E27FC236}">
                  <a16:creationId xmlns:a16="http://schemas.microsoft.com/office/drawing/2014/main" id="{169E6638-FB8F-4804-872A-779712B0D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8" name="Rectangle 3745">
              <a:extLst>
                <a:ext uri="{FF2B5EF4-FFF2-40B4-BE49-F238E27FC236}">
                  <a16:creationId xmlns:a16="http://schemas.microsoft.com/office/drawing/2014/main" id="{8321A412-5AC7-498A-AFE6-44EC648D9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9" name="Freeform 3746">
              <a:extLst>
                <a:ext uri="{FF2B5EF4-FFF2-40B4-BE49-F238E27FC236}">
                  <a16:creationId xmlns:a16="http://schemas.microsoft.com/office/drawing/2014/main" id="{B9E39048-D3FA-4F7F-B5AD-72194297D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0" name="Rectangle 3747">
              <a:extLst>
                <a:ext uri="{FF2B5EF4-FFF2-40B4-BE49-F238E27FC236}">
                  <a16:creationId xmlns:a16="http://schemas.microsoft.com/office/drawing/2014/main" id="{C133635A-CEE0-4A66-84DF-6D2616DA6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1" name="Freeform 3748">
              <a:extLst>
                <a:ext uri="{FF2B5EF4-FFF2-40B4-BE49-F238E27FC236}">
                  <a16:creationId xmlns:a16="http://schemas.microsoft.com/office/drawing/2014/main" id="{A7A64F3D-2CDB-4AAA-8741-B9D83D9C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2" name="Rectangle 3749">
              <a:extLst>
                <a:ext uri="{FF2B5EF4-FFF2-40B4-BE49-F238E27FC236}">
                  <a16:creationId xmlns:a16="http://schemas.microsoft.com/office/drawing/2014/main" id="{0F25C449-FA4C-4224-9050-4A6C8CAC1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3" name="Freeform 3750">
              <a:extLst>
                <a:ext uri="{FF2B5EF4-FFF2-40B4-BE49-F238E27FC236}">
                  <a16:creationId xmlns:a16="http://schemas.microsoft.com/office/drawing/2014/main" id="{73654610-4AF8-4871-AFB3-EB2601196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4" name="Rectangle 3751">
              <a:extLst>
                <a:ext uri="{FF2B5EF4-FFF2-40B4-BE49-F238E27FC236}">
                  <a16:creationId xmlns:a16="http://schemas.microsoft.com/office/drawing/2014/main" id="{C26AEB9F-1445-4688-B690-B6559C12B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5" name="Freeform 3752">
              <a:extLst>
                <a:ext uri="{FF2B5EF4-FFF2-40B4-BE49-F238E27FC236}">
                  <a16:creationId xmlns:a16="http://schemas.microsoft.com/office/drawing/2014/main" id="{357BBF5C-2850-41F4-A3DE-8EE6152AD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6" name="Rectangle 3753">
              <a:extLst>
                <a:ext uri="{FF2B5EF4-FFF2-40B4-BE49-F238E27FC236}">
                  <a16:creationId xmlns:a16="http://schemas.microsoft.com/office/drawing/2014/main" id="{4C523B72-1FBA-45BA-9E40-31725C562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7" name="Freeform 3754">
              <a:extLst>
                <a:ext uri="{FF2B5EF4-FFF2-40B4-BE49-F238E27FC236}">
                  <a16:creationId xmlns:a16="http://schemas.microsoft.com/office/drawing/2014/main" id="{2077CA0F-D75F-4E91-A64D-F23467476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8" name="Rectangle 3755">
              <a:extLst>
                <a:ext uri="{FF2B5EF4-FFF2-40B4-BE49-F238E27FC236}">
                  <a16:creationId xmlns:a16="http://schemas.microsoft.com/office/drawing/2014/main" id="{A98AB5EA-E989-46BB-9DA4-D70DD91F1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9" name="Freeform 3756">
              <a:extLst>
                <a:ext uri="{FF2B5EF4-FFF2-40B4-BE49-F238E27FC236}">
                  <a16:creationId xmlns:a16="http://schemas.microsoft.com/office/drawing/2014/main" id="{DE1BC541-0692-49EB-B61F-FBD134DED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0" name="Rectangle 3757">
              <a:extLst>
                <a:ext uri="{FF2B5EF4-FFF2-40B4-BE49-F238E27FC236}">
                  <a16:creationId xmlns:a16="http://schemas.microsoft.com/office/drawing/2014/main" id="{98C53835-672C-4D48-924B-2A3130A01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1" name="Freeform 3758">
              <a:extLst>
                <a:ext uri="{FF2B5EF4-FFF2-40B4-BE49-F238E27FC236}">
                  <a16:creationId xmlns:a16="http://schemas.microsoft.com/office/drawing/2014/main" id="{FAD76F92-90B4-4789-9C0A-D49EDD645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2" name="Rectangle 3759">
              <a:extLst>
                <a:ext uri="{FF2B5EF4-FFF2-40B4-BE49-F238E27FC236}">
                  <a16:creationId xmlns:a16="http://schemas.microsoft.com/office/drawing/2014/main" id="{24C7CCC0-3036-4C27-A2B9-7610571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3" name="Freeform 3760">
              <a:extLst>
                <a:ext uri="{FF2B5EF4-FFF2-40B4-BE49-F238E27FC236}">
                  <a16:creationId xmlns:a16="http://schemas.microsoft.com/office/drawing/2014/main" id="{75C4ED35-636C-413C-BBB8-125F071CD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4" name="Rectangle 3761">
              <a:extLst>
                <a:ext uri="{FF2B5EF4-FFF2-40B4-BE49-F238E27FC236}">
                  <a16:creationId xmlns:a16="http://schemas.microsoft.com/office/drawing/2014/main" id="{E7652697-9FB2-47D7-879C-54F41A4F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5" name="Freeform 3762">
              <a:extLst>
                <a:ext uri="{FF2B5EF4-FFF2-40B4-BE49-F238E27FC236}">
                  <a16:creationId xmlns:a16="http://schemas.microsoft.com/office/drawing/2014/main" id="{BB32CCB3-B000-4EA7-ADB4-162E186E0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6" name="Rectangle 3763">
              <a:extLst>
                <a:ext uri="{FF2B5EF4-FFF2-40B4-BE49-F238E27FC236}">
                  <a16:creationId xmlns:a16="http://schemas.microsoft.com/office/drawing/2014/main" id="{6DF7BB12-2283-409B-8479-A776D09C6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7" name="Freeform 3764">
              <a:extLst>
                <a:ext uri="{FF2B5EF4-FFF2-40B4-BE49-F238E27FC236}">
                  <a16:creationId xmlns:a16="http://schemas.microsoft.com/office/drawing/2014/main" id="{CE1C209D-3939-434B-815A-0F9D71EFE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8" name="Rectangle 3765">
              <a:extLst>
                <a:ext uri="{FF2B5EF4-FFF2-40B4-BE49-F238E27FC236}">
                  <a16:creationId xmlns:a16="http://schemas.microsoft.com/office/drawing/2014/main" id="{2C538EB7-578C-447B-97B0-40FB3C465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9" name="Freeform 3766">
              <a:extLst>
                <a:ext uri="{FF2B5EF4-FFF2-40B4-BE49-F238E27FC236}">
                  <a16:creationId xmlns:a16="http://schemas.microsoft.com/office/drawing/2014/main" id="{461C6BBE-D45F-42FD-8198-6D389EEBC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0" name="Rectangle 3767">
              <a:extLst>
                <a:ext uri="{FF2B5EF4-FFF2-40B4-BE49-F238E27FC236}">
                  <a16:creationId xmlns:a16="http://schemas.microsoft.com/office/drawing/2014/main" id="{2BD54682-4E29-486F-9DA1-60FBC361F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1" name="Freeform 3768">
              <a:extLst>
                <a:ext uri="{FF2B5EF4-FFF2-40B4-BE49-F238E27FC236}">
                  <a16:creationId xmlns:a16="http://schemas.microsoft.com/office/drawing/2014/main" id="{0F5142DE-5480-4631-9BEF-BE83DDAC3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2" name="Rectangle 3769">
              <a:extLst>
                <a:ext uri="{FF2B5EF4-FFF2-40B4-BE49-F238E27FC236}">
                  <a16:creationId xmlns:a16="http://schemas.microsoft.com/office/drawing/2014/main" id="{B9750E8A-913E-4314-8101-E565E86E8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3" name="Freeform 3770">
              <a:extLst>
                <a:ext uri="{FF2B5EF4-FFF2-40B4-BE49-F238E27FC236}">
                  <a16:creationId xmlns:a16="http://schemas.microsoft.com/office/drawing/2014/main" id="{D4A7AB19-A20F-4CD5-88B6-FD697E76F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4" name="Rectangle 3771">
              <a:extLst>
                <a:ext uri="{FF2B5EF4-FFF2-40B4-BE49-F238E27FC236}">
                  <a16:creationId xmlns:a16="http://schemas.microsoft.com/office/drawing/2014/main" id="{D286637F-F7D1-4249-B53D-F56B12699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5" name="Freeform 3772">
              <a:extLst>
                <a:ext uri="{FF2B5EF4-FFF2-40B4-BE49-F238E27FC236}">
                  <a16:creationId xmlns:a16="http://schemas.microsoft.com/office/drawing/2014/main" id="{CE3F5DED-AC6F-4FB3-9ECD-E2085C5CF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6" name="Rectangle 3773">
              <a:extLst>
                <a:ext uri="{FF2B5EF4-FFF2-40B4-BE49-F238E27FC236}">
                  <a16:creationId xmlns:a16="http://schemas.microsoft.com/office/drawing/2014/main" id="{2AD72F7A-32FF-45FD-B237-788DEDBEC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7" name="Freeform 3774">
              <a:extLst>
                <a:ext uri="{FF2B5EF4-FFF2-40B4-BE49-F238E27FC236}">
                  <a16:creationId xmlns:a16="http://schemas.microsoft.com/office/drawing/2014/main" id="{2506E273-7399-4E56-BE83-FC6E0A63F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8" name="Rectangle 3775">
              <a:extLst>
                <a:ext uri="{FF2B5EF4-FFF2-40B4-BE49-F238E27FC236}">
                  <a16:creationId xmlns:a16="http://schemas.microsoft.com/office/drawing/2014/main" id="{E8BA9A19-294A-49EC-946B-E4A4783FD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9" name="Freeform 3776">
              <a:extLst>
                <a:ext uri="{FF2B5EF4-FFF2-40B4-BE49-F238E27FC236}">
                  <a16:creationId xmlns:a16="http://schemas.microsoft.com/office/drawing/2014/main" id="{18184B3D-6889-4DA4-A94C-757118865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0" name="Rectangle 3777">
              <a:extLst>
                <a:ext uri="{FF2B5EF4-FFF2-40B4-BE49-F238E27FC236}">
                  <a16:creationId xmlns:a16="http://schemas.microsoft.com/office/drawing/2014/main" id="{847C7531-BB0B-4FCF-AEA6-0F7BD2AFA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1" name="Freeform 3778">
              <a:extLst>
                <a:ext uri="{FF2B5EF4-FFF2-40B4-BE49-F238E27FC236}">
                  <a16:creationId xmlns:a16="http://schemas.microsoft.com/office/drawing/2014/main" id="{3B355D5F-0844-4BCC-B44D-FFF14930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2" name="Rectangle 3779">
              <a:extLst>
                <a:ext uri="{FF2B5EF4-FFF2-40B4-BE49-F238E27FC236}">
                  <a16:creationId xmlns:a16="http://schemas.microsoft.com/office/drawing/2014/main" id="{58491D19-769A-49A6-8804-62F4305AF3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3" name="Freeform 3780">
              <a:extLst>
                <a:ext uri="{FF2B5EF4-FFF2-40B4-BE49-F238E27FC236}">
                  <a16:creationId xmlns:a16="http://schemas.microsoft.com/office/drawing/2014/main" id="{7CB02C22-2C06-48CE-BCA7-4A9D50DB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4" name="Rectangle 3781">
              <a:extLst>
                <a:ext uri="{FF2B5EF4-FFF2-40B4-BE49-F238E27FC236}">
                  <a16:creationId xmlns:a16="http://schemas.microsoft.com/office/drawing/2014/main" id="{EDEB89F3-DB18-4F0A-8A17-13B5C349D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5" name="Freeform 3782">
              <a:extLst>
                <a:ext uri="{FF2B5EF4-FFF2-40B4-BE49-F238E27FC236}">
                  <a16:creationId xmlns:a16="http://schemas.microsoft.com/office/drawing/2014/main" id="{39E6BF18-4DFA-458B-BCE4-126299EAD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6" name="Rectangle 3783">
              <a:extLst>
                <a:ext uri="{FF2B5EF4-FFF2-40B4-BE49-F238E27FC236}">
                  <a16:creationId xmlns:a16="http://schemas.microsoft.com/office/drawing/2014/main" id="{7BA03410-98D2-413E-A65B-73EA74892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7" name="Freeform 3784">
              <a:extLst>
                <a:ext uri="{FF2B5EF4-FFF2-40B4-BE49-F238E27FC236}">
                  <a16:creationId xmlns:a16="http://schemas.microsoft.com/office/drawing/2014/main" id="{30A9B7A5-BA3F-4690-836D-A5955FBB3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8" name="Rectangle 3785">
              <a:extLst>
                <a:ext uri="{FF2B5EF4-FFF2-40B4-BE49-F238E27FC236}">
                  <a16:creationId xmlns:a16="http://schemas.microsoft.com/office/drawing/2014/main" id="{4435889F-78D7-4B88-8EC4-74E239DD6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9" name="Freeform 3786">
              <a:extLst>
                <a:ext uri="{FF2B5EF4-FFF2-40B4-BE49-F238E27FC236}">
                  <a16:creationId xmlns:a16="http://schemas.microsoft.com/office/drawing/2014/main" id="{C5B4EFC7-AE47-479C-A958-CA7B02864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0" name="Rectangle 3787">
              <a:extLst>
                <a:ext uri="{FF2B5EF4-FFF2-40B4-BE49-F238E27FC236}">
                  <a16:creationId xmlns:a16="http://schemas.microsoft.com/office/drawing/2014/main" id="{1D1BDEC0-293E-455A-A7A0-0BEBD4816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1" name="Freeform 3788">
              <a:extLst>
                <a:ext uri="{FF2B5EF4-FFF2-40B4-BE49-F238E27FC236}">
                  <a16:creationId xmlns:a16="http://schemas.microsoft.com/office/drawing/2014/main" id="{B5D6413A-9E16-4F65-84F5-8075714B5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2" name="Rectangle 3789">
              <a:extLst>
                <a:ext uri="{FF2B5EF4-FFF2-40B4-BE49-F238E27FC236}">
                  <a16:creationId xmlns:a16="http://schemas.microsoft.com/office/drawing/2014/main" id="{05943A01-DD48-4770-8FF1-2352B1906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3" name="Freeform 3790">
              <a:extLst>
                <a:ext uri="{FF2B5EF4-FFF2-40B4-BE49-F238E27FC236}">
                  <a16:creationId xmlns:a16="http://schemas.microsoft.com/office/drawing/2014/main" id="{A846C9FF-AD2B-4766-9BDC-FD1C2DC6E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4" name="Rectangle 3791">
              <a:extLst>
                <a:ext uri="{FF2B5EF4-FFF2-40B4-BE49-F238E27FC236}">
                  <a16:creationId xmlns:a16="http://schemas.microsoft.com/office/drawing/2014/main" id="{71A89789-DB6B-47DB-9CCE-4E8AA70D4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5" name="Freeform 3792">
              <a:extLst>
                <a:ext uri="{FF2B5EF4-FFF2-40B4-BE49-F238E27FC236}">
                  <a16:creationId xmlns:a16="http://schemas.microsoft.com/office/drawing/2014/main" id="{773E02AA-2328-42CD-A85E-E8B71ED58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6" name="Rectangle 3793">
              <a:extLst>
                <a:ext uri="{FF2B5EF4-FFF2-40B4-BE49-F238E27FC236}">
                  <a16:creationId xmlns:a16="http://schemas.microsoft.com/office/drawing/2014/main" id="{9AD52BB3-573B-4DD9-894A-53FF115F7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7" name="Freeform 3794">
              <a:extLst>
                <a:ext uri="{FF2B5EF4-FFF2-40B4-BE49-F238E27FC236}">
                  <a16:creationId xmlns:a16="http://schemas.microsoft.com/office/drawing/2014/main" id="{F5A1448C-58C0-4EAE-B3D2-33DE9C69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8" name="Rectangle 3795">
              <a:extLst>
                <a:ext uri="{FF2B5EF4-FFF2-40B4-BE49-F238E27FC236}">
                  <a16:creationId xmlns:a16="http://schemas.microsoft.com/office/drawing/2014/main" id="{8DDE8383-4DC8-4B50-A3A0-B4861EA92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9" name="Freeform 3796">
              <a:extLst>
                <a:ext uri="{FF2B5EF4-FFF2-40B4-BE49-F238E27FC236}">
                  <a16:creationId xmlns:a16="http://schemas.microsoft.com/office/drawing/2014/main" id="{70B45CB2-1453-438B-B157-7EAACEBDD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0" name="Rectangle 3797">
              <a:extLst>
                <a:ext uri="{FF2B5EF4-FFF2-40B4-BE49-F238E27FC236}">
                  <a16:creationId xmlns:a16="http://schemas.microsoft.com/office/drawing/2014/main" id="{D395E538-1C3E-44EC-A58E-390CC71C6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1" name="Freeform 3798">
              <a:extLst>
                <a:ext uri="{FF2B5EF4-FFF2-40B4-BE49-F238E27FC236}">
                  <a16:creationId xmlns:a16="http://schemas.microsoft.com/office/drawing/2014/main" id="{C45D7949-9C2D-44F8-AC93-536337455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2" name="Rectangle 3799">
              <a:extLst>
                <a:ext uri="{FF2B5EF4-FFF2-40B4-BE49-F238E27FC236}">
                  <a16:creationId xmlns:a16="http://schemas.microsoft.com/office/drawing/2014/main" id="{C49C1CA2-3427-4B50-A307-5A6A4F96F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3" name="Freeform 3800">
              <a:extLst>
                <a:ext uri="{FF2B5EF4-FFF2-40B4-BE49-F238E27FC236}">
                  <a16:creationId xmlns:a16="http://schemas.microsoft.com/office/drawing/2014/main" id="{5B64ED70-E520-4287-9D30-33A8D742B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4" name="Rectangle 3801">
              <a:extLst>
                <a:ext uri="{FF2B5EF4-FFF2-40B4-BE49-F238E27FC236}">
                  <a16:creationId xmlns:a16="http://schemas.microsoft.com/office/drawing/2014/main" id="{69C5B2EA-93B0-4A55-8856-9FE527D1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5" name="Freeform 3802">
              <a:extLst>
                <a:ext uri="{FF2B5EF4-FFF2-40B4-BE49-F238E27FC236}">
                  <a16:creationId xmlns:a16="http://schemas.microsoft.com/office/drawing/2014/main" id="{F75C00AC-00AD-4224-83B1-3DBEFD351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6" name="Rectangle 3803">
              <a:extLst>
                <a:ext uri="{FF2B5EF4-FFF2-40B4-BE49-F238E27FC236}">
                  <a16:creationId xmlns:a16="http://schemas.microsoft.com/office/drawing/2014/main" id="{8DCC4542-F47D-4A91-A586-DED192570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7" name="Freeform 3804">
              <a:extLst>
                <a:ext uri="{FF2B5EF4-FFF2-40B4-BE49-F238E27FC236}">
                  <a16:creationId xmlns:a16="http://schemas.microsoft.com/office/drawing/2014/main" id="{23065804-9EE1-4561-B47D-B34C4B861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8" name="Rectangle 3805">
              <a:extLst>
                <a:ext uri="{FF2B5EF4-FFF2-40B4-BE49-F238E27FC236}">
                  <a16:creationId xmlns:a16="http://schemas.microsoft.com/office/drawing/2014/main" id="{49563B4B-3C2D-49F3-81A7-75950F48C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9" name="Freeform 3806">
              <a:extLst>
                <a:ext uri="{FF2B5EF4-FFF2-40B4-BE49-F238E27FC236}">
                  <a16:creationId xmlns:a16="http://schemas.microsoft.com/office/drawing/2014/main" id="{3F0E34BE-E7D9-457D-BBF3-8413D5314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0" name="Rectangle 3807">
              <a:extLst>
                <a:ext uri="{FF2B5EF4-FFF2-40B4-BE49-F238E27FC236}">
                  <a16:creationId xmlns:a16="http://schemas.microsoft.com/office/drawing/2014/main" id="{027CC5FD-5FD0-40BD-93C3-C217D7C56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1" name="Freeform 3808">
              <a:extLst>
                <a:ext uri="{FF2B5EF4-FFF2-40B4-BE49-F238E27FC236}">
                  <a16:creationId xmlns:a16="http://schemas.microsoft.com/office/drawing/2014/main" id="{68659A79-1559-4541-AC94-71F542E56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2" name="Rectangle 3809">
              <a:extLst>
                <a:ext uri="{FF2B5EF4-FFF2-40B4-BE49-F238E27FC236}">
                  <a16:creationId xmlns:a16="http://schemas.microsoft.com/office/drawing/2014/main" id="{5159A8EE-3246-4AB6-AF59-4136EBF5D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3" name="Freeform 3810">
              <a:extLst>
                <a:ext uri="{FF2B5EF4-FFF2-40B4-BE49-F238E27FC236}">
                  <a16:creationId xmlns:a16="http://schemas.microsoft.com/office/drawing/2014/main" id="{273D9C95-86A8-4C1A-94C2-6D4FEBBA3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4" name="Rectangle 3811">
              <a:extLst>
                <a:ext uri="{FF2B5EF4-FFF2-40B4-BE49-F238E27FC236}">
                  <a16:creationId xmlns:a16="http://schemas.microsoft.com/office/drawing/2014/main" id="{04E8914C-5FB5-4DCF-8687-FD4445E1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5" name="Freeform 3812">
              <a:extLst>
                <a:ext uri="{FF2B5EF4-FFF2-40B4-BE49-F238E27FC236}">
                  <a16:creationId xmlns:a16="http://schemas.microsoft.com/office/drawing/2014/main" id="{E7947DBF-C56C-4DFE-8E2A-EC35FB15A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6" name="Rectangle 3813">
              <a:extLst>
                <a:ext uri="{FF2B5EF4-FFF2-40B4-BE49-F238E27FC236}">
                  <a16:creationId xmlns:a16="http://schemas.microsoft.com/office/drawing/2014/main" id="{DE8454E2-0BCD-4314-A213-8544D3C11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7" name="Freeform 3814">
              <a:extLst>
                <a:ext uri="{FF2B5EF4-FFF2-40B4-BE49-F238E27FC236}">
                  <a16:creationId xmlns:a16="http://schemas.microsoft.com/office/drawing/2014/main" id="{57A3C12D-2E74-4795-A929-24B144E9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8" name="Rectangle 3815">
              <a:extLst>
                <a:ext uri="{FF2B5EF4-FFF2-40B4-BE49-F238E27FC236}">
                  <a16:creationId xmlns:a16="http://schemas.microsoft.com/office/drawing/2014/main" id="{FF7F9ED8-1ED5-4FAA-9F11-DF9CC8898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9" name="Freeform 3816">
              <a:extLst>
                <a:ext uri="{FF2B5EF4-FFF2-40B4-BE49-F238E27FC236}">
                  <a16:creationId xmlns:a16="http://schemas.microsoft.com/office/drawing/2014/main" id="{E58020D5-FF99-4392-A9FE-AC4E36515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0" name="Rectangle 3817">
              <a:extLst>
                <a:ext uri="{FF2B5EF4-FFF2-40B4-BE49-F238E27FC236}">
                  <a16:creationId xmlns:a16="http://schemas.microsoft.com/office/drawing/2014/main" id="{D7DA6BB5-8C99-4A40-A356-98748970C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1" name="Freeform 3818">
              <a:extLst>
                <a:ext uri="{FF2B5EF4-FFF2-40B4-BE49-F238E27FC236}">
                  <a16:creationId xmlns:a16="http://schemas.microsoft.com/office/drawing/2014/main" id="{0C329340-DC9C-4F1F-8C63-095509445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2" name="Rectangle 3819">
              <a:extLst>
                <a:ext uri="{FF2B5EF4-FFF2-40B4-BE49-F238E27FC236}">
                  <a16:creationId xmlns:a16="http://schemas.microsoft.com/office/drawing/2014/main" id="{4C0F9CE3-EFE9-4A4C-94C2-50F08D3A4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3" name="Freeform 3820">
              <a:extLst>
                <a:ext uri="{FF2B5EF4-FFF2-40B4-BE49-F238E27FC236}">
                  <a16:creationId xmlns:a16="http://schemas.microsoft.com/office/drawing/2014/main" id="{24120F64-25D5-42DC-BFC1-39AC9C9F5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4" name="Rectangle 3821">
              <a:extLst>
                <a:ext uri="{FF2B5EF4-FFF2-40B4-BE49-F238E27FC236}">
                  <a16:creationId xmlns:a16="http://schemas.microsoft.com/office/drawing/2014/main" id="{8D061B07-352A-4480-956F-2A9FDC2A6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5" name="Freeform 3822">
              <a:extLst>
                <a:ext uri="{FF2B5EF4-FFF2-40B4-BE49-F238E27FC236}">
                  <a16:creationId xmlns:a16="http://schemas.microsoft.com/office/drawing/2014/main" id="{15B10230-D7AF-490F-AF4C-9314278C5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4" name="Group 4024">
            <a:extLst>
              <a:ext uri="{FF2B5EF4-FFF2-40B4-BE49-F238E27FC236}">
                <a16:creationId xmlns:a16="http://schemas.microsoft.com/office/drawing/2014/main" id="{B2EFB800-2389-477F-8E2F-6939DB4990CB}"/>
              </a:ext>
            </a:extLst>
          </p:cNvPr>
          <p:cNvGrpSpPr>
            <a:grpSpLocks/>
          </p:cNvGrpSpPr>
          <p:nvPr/>
        </p:nvGrpSpPr>
        <p:grpSpPr bwMode="auto">
          <a:xfrm>
            <a:off x="1238250" y="3517900"/>
            <a:ext cx="9525" cy="4763"/>
            <a:chOff x="780" y="2216"/>
            <a:chExt cx="6" cy="3"/>
          </a:xfrm>
        </p:grpSpPr>
        <p:sp>
          <p:nvSpPr>
            <p:cNvPr id="1546" name="Rectangle 3824">
              <a:extLst>
                <a:ext uri="{FF2B5EF4-FFF2-40B4-BE49-F238E27FC236}">
                  <a16:creationId xmlns:a16="http://schemas.microsoft.com/office/drawing/2014/main" id="{2AB13FEA-6169-47B6-BB40-F996C6567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7" name="Freeform 3825">
              <a:extLst>
                <a:ext uri="{FF2B5EF4-FFF2-40B4-BE49-F238E27FC236}">
                  <a16:creationId xmlns:a16="http://schemas.microsoft.com/office/drawing/2014/main" id="{30247956-C682-4A59-9CED-F6A05414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8" name="Rectangle 3826">
              <a:extLst>
                <a:ext uri="{FF2B5EF4-FFF2-40B4-BE49-F238E27FC236}">
                  <a16:creationId xmlns:a16="http://schemas.microsoft.com/office/drawing/2014/main" id="{8822F674-86A9-4AD9-8191-E6AD45517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9" name="Freeform 3827">
              <a:extLst>
                <a:ext uri="{FF2B5EF4-FFF2-40B4-BE49-F238E27FC236}">
                  <a16:creationId xmlns:a16="http://schemas.microsoft.com/office/drawing/2014/main" id="{287D9694-1B17-4342-8C90-88F2688A4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0" name="Rectangle 3828">
              <a:extLst>
                <a:ext uri="{FF2B5EF4-FFF2-40B4-BE49-F238E27FC236}">
                  <a16:creationId xmlns:a16="http://schemas.microsoft.com/office/drawing/2014/main" id="{DF833CA5-9C48-4080-AE86-8C2EA1F29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1" name="Freeform 3829">
              <a:extLst>
                <a:ext uri="{FF2B5EF4-FFF2-40B4-BE49-F238E27FC236}">
                  <a16:creationId xmlns:a16="http://schemas.microsoft.com/office/drawing/2014/main" id="{684CF461-E58B-4F80-8B7E-D1AEE11BC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2" name="Rectangle 3830">
              <a:extLst>
                <a:ext uri="{FF2B5EF4-FFF2-40B4-BE49-F238E27FC236}">
                  <a16:creationId xmlns:a16="http://schemas.microsoft.com/office/drawing/2014/main" id="{6A6E26D1-55E5-4F8E-934C-AB61BF47A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3" name="Freeform 3831">
              <a:extLst>
                <a:ext uri="{FF2B5EF4-FFF2-40B4-BE49-F238E27FC236}">
                  <a16:creationId xmlns:a16="http://schemas.microsoft.com/office/drawing/2014/main" id="{7C808CA2-17F5-4DC2-A956-52165BCD0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4" name="Rectangle 3832">
              <a:extLst>
                <a:ext uri="{FF2B5EF4-FFF2-40B4-BE49-F238E27FC236}">
                  <a16:creationId xmlns:a16="http://schemas.microsoft.com/office/drawing/2014/main" id="{45A7E18B-24F8-49BE-BB14-AF6A9F368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5" name="Freeform 3833">
              <a:extLst>
                <a:ext uri="{FF2B5EF4-FFF2-40B4-BE49-F238E27FC236}">
                  <a16:creationId xmlns:a16="http://schemas.microsoft.com/office/drawing/2014/main" id="{3EA63136-5FDC-475D-9024-EC5A2454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6" name="Rectangle 3834">
              <a:extLst>
                <a:ext uri="{FF2B5EF4-FFF2-40B4-BE49-F238E27FC236}">
                  <a16:creationId xmlns:a16="http://schemas.microsoft.com/office/drawing/2014/main" id="{975DE1FE-2D50-4BD8-8D01-F84368DAC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7" name="Freeform 3835">
              <a:extLst>
                <a:ext uri="{FF2B5EF4-FFF2-40B4-BE49-F238E27FC236}">
                  <a16:creationId xmlns:a16="http://schemas.microsoft.com/office/drawing/2014/main" id="{6166390F-CF5A-417A-842A-24318139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8" name="Rectangle 3836">
              <a:extLst>
                <a:ext uri="{FF2B5EF4-FFF2-40B4-BE49-F238E27FC236}">
                  <a16:creationId xmlns:a16="http://schemas.microsoft.com/office/drawing/2014/main" id="{F937BF23-171A-4318-8659-77B4E76CD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9" name="Freeform 3837">
              <a:extLst>
                <a:ext uri="{FF2B5EF4-FFF2-40B4-BE49-F238E27FC236}">
                  <a16:creationId xmlns:a16="http://schemas.microsoft.com/office/drawing/2014/main" id="{E12F84CB-4B53-48BB-AEAD-AAB7E4C9C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0" name="Rectangle 3838">
              <a:extLst>
                <a:ext uri="{FF2B5EF4-FFF2-40B4-BE49-F238E27FC236}">
                  <a16:creationId xmlns:a16="http://schemas.microsoft.com/office/drawing/2014/main" id="{D9EBF442-420A-4B88-82E6-15E6A9444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1" name="Freeform 3839">
              <a:extLst>
                <a:ext uri="{FF2B5EF4-FFF2-40B4-BE49-F238E27FC236}">
                  <a16:creationId xmlns:a16="http://schemas.microsoft.com/office/drawing/2014/main" id="{55C28C11-0B88-47C6-BB0D-C82481483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2" name="Rectangle 3840">
              <a:extLst>
                <a:ext uri="{FF2B5EF4-FFF2-40B4-BE49-F238E27FC236}">
                  <a16:creationId xmlns:a16="http://schemas.microsoft.com/office/drawing/2014/main" id="{E2C19D43-47E8-452F-ABE6-0B27B3F1B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3" name="Freeform 3841">
              <a:extLst>
                <a:ext uri="{FF2B5EF4-FFF2-40B4-BE49-F238E27FC236}">
                  <a16:creationId xmlns:a16="http://schemas.microsoft.com/office/drawing/2014/main" id="{19A82C49-5632-4A84-BBB2-61D11BA4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4" name="Rectangle 3842">
              <a:extLst>
                <a:ext uri="{FF2B5EF4-FFF2-40B4-BE49-F238E27FC236}">
                  <a16:creationId xmlns:a16="http://schemas.microsoft.com/office/drawing/2014/main" id="{CBF96D94-DFC7-4D36-A2B0-E972FD5DF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5" name="Freeform 3843">
              <a:extLst>
                <a:ext uri="{FF2B5EF4-FFF2-40B4-BE49-F238E27FC236}">
                  <a16:creationId xmlns:a16="http://schemas.microsoft.com/office/drawing/2014/main" id="{28AA0A56-D18E-4BA8-B94D-045E48C14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6" name="Rectangle 3844">
              <a:extLst>
                <a:ext uri="{FF2B5EF4-FFF2-40B4-BE49-F238E27FC236}">
                  <a16:creationId xmlns:a16="http://schemas.microsoft.com/office/drawing/2014/main" id="{16D73E83-D117-4BB0-AEC3-0B2F1266D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7" name="Freeform 3845">
              <a:extLst>
                <a:ext uri="{FF2B5EF4-FFF2-40B4-BE49-F238E27FC236}">
                  <a16:creationId xmlns:a16="http://schemas.microsoft.com/office/drawing/2014/main" id="{F139D911-F34B-4F08-9999-900590C5A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8" name="Rectangle 3846">
              <a:extLst>
                <a:ext uri="{FF2B5EF4-FFF2-40B4-BE49-F238E27FC236}">
                  <a16:creationId xmlns:a16="http://schemas.microsoft.com/office/drawing/2014/main" id="{C74EDDD0-00D1-4E85-A75B-4C3D2303F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9" name="Freeform 3847">
              <a:extLst>
                <a:ext uri="{FF2B5EF4-FFF2-40B4-BE49-F238E27FC236}">
                  <a16:creationId xmlns:a16="http://schemas.microsoft.com/office/drawing/2014/main" id="{3CB97D58-D0D1-463A-A3A0-2AE1DE845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0" name="Rectangle 3848">
              <a:extLst>
                <a:ext uri="{FF2B5EF4-FFF2-40B4-BE49-F238E27FC236}">
                  <a16:creationId xmlns:a16="http://schemas.microsoft.com/office/drawing/2014/main" id="{45604DD0-9811-445A-8579-05779EA60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1" name="Freeform 3849">
              <a:extLst>
                <a:ext uri="{FF2B5EF4-FFF2-40B4-BE49-F238E27FC236}">
                  <a16:creationId xmlns:a16="http://schemas.microsoft.com/office/drawing/2014/main" id="{A4D5FD11-47AE-4AA8-8C47-EEC08BAC3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2" name="Rectangle 3850">
              <a:extLst>
                <a:ext uri="{FF2B5EF4-FFF2-40B4-BE49-F238E27FC236}">
                  <a16:creationId xmlns:a16="http://schemas.microsoft.com/office/drawing/2014/main" id="{DFD97407-570C-4481-8E0B-0A809930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3" name="Freeform 3851">
              <a:extLst>
                <a:ext uri="{FF2B5EF4-FFF2-40B4-BE49-F238E27FC236}">
                  <a16:creationId xmlns:a16="http://schemas.microsoft.com/office/drawing/2014/main" id="{C95ABBEF-D88C-4546-9BC8-8DDD646ED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4" name="Rectangle 3852">
              <a:extLst>
                <a:ext uri="{FF2B5EF4-FFF2-40B4-BE49-F238E27FC236}">
                  <a16:creationId xmlns:a16="http://schemas.microsoft.com/office/drawing/2014/main" id="{583CB51C-48A9-40E8-A08C-B7F359822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5" name="Freeform 3853">
              <a:extLst>
                <a:ext uri="{FF2B5EF4-FFF2-40B4-BE49-F238E27FC236}">
                  <a16:creationId xmlns:a16="http://schemas.microsoft.com/office/drawing/2014/main" id="{C84D499D-5B95-4CC7-9F9C-FA082A8E1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6" name="Rectangle 3854">
              <a:extLst>
                <a:ext uri="{FF2B5EF4-FFF2-40B4-BE49-F238E27FC236}">
                  <a16:creationId xmlns:a16="http://schemas.microsoft.com/office/drawing/2014/main" id="{F5A7E12A-47C7-4E91-ADED-F91294B4A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7" name="Freeform 3855">
              <a:extLst>
                <a:ext uri="{FF2B5EF4-FFF2-40B4-BE49-F238E27FC236}">
                  <a16:creationId xmlns:a16="http://schemas.microsoft.com/office/drawing/2014/main" id="{B3959B39-D0E1-47D7-B7D2-2B9C11641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8" name="Rectangle 3856">
              <a:extLst>
                <a:ext uri="{FF2B5EF4-FFF2-40B4-BE49-F238E27FC236}">
                  <a16:creationId xmlns:a16="http://schemas.microsoft.com/office/drawing/2014/main" id="{69E82090-6EAF-4A92-B624-99279BA22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9" name="Freeform 3857">
              <a:extLst>
                <a:ext uri="{FF2B5EF4-FFF2-40B4-BE49-F238E27FC236}">
                  <a16:creationId xmlns:a16="http://schemas.microsoft.com/office/drawing/2014/main" id="{0A7FDF67-8A8A-4B5A-9BB7-94C823649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0" name="Rectangle 3858">
              <a:extLst>
                <a:ext uri="{FF2B5EF4-FFF2-40B4-BE49-F238E27FC236}">
                  <a16:creationId xmlns:a16="http://schemas.microsoft.com/office/drawing/2014/main" id="{5A4A75AC-6A68-4E49-A846-EC65AA395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1" name="Freeform 3859">
              <a:extLst>
                <a:ext uri="{FF2B5EF4-FFF2-40B4-BE49-F238E27FC236}">
                  <a16:creationId xmlns:a16="http://schemas.microsoft.com/office/drawing/2014/main" id="{78D6F983-3D78-4FD7-B090-3B7DC23AE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2" name="Rectangle 3860">
              <a:extLst>
                <a:ext uri="{FF2B5EF4-FFF2-40B4-BE49-F238E27FC236}">
                  <a16:creationId xmlns:a16="http://schemas.microsoft.com/office/drawing/2014/main" id="{8B526F35-8688-4654-864A-94D0A4CB1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3" name="Freeform 3861">
              <a:extLst>
                <a:ext uri="{FF2B5EF4-FFF2-40B4-BE49-F238E27FC236}">
                  <a16:creationId xmlns:a16="http://schemas.microsoft.com/office/drawing/2014/main" id="{5D2C06BF-BFA3-4715-9795-E1AD9CE9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4" name="Rectangle 3862">
              <a:extLst>
                <a:ext uri="{FF2B5EF4-FFF2-40B4-BE49-F238E27FC236}">
                  <a16:creationId xmlns:a16="http://schemas.microsoft.com/office/drawing/2014/main" id="{692D4861-B5B0-4656-8773-92C09D64F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5" name="Freeform 3863">
              <a:extLst>
                <a:ext uri="{FF2B5EF4-FFF2-40B4-BE49-F238E27FC236}">
                  <a16:creationId xmlns:a16="http://schemas.microsoft.com/office/drawing/2014/main" id="{DF655F3C-ACE1-4B41-88B8-80181B260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6" name="Rectangle 3864">
              <a:extLst>
                <a:ext uri="{FF2B5EF4-FFF2-40B4-BE49-F238E27FC236}">
                  <a16:creationId xmlns:a16="http://schemas.microsoft.com/office/drawing/2014/main" id="{B72E1EB5-66FC-44E2-BC62-B87E3A16F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7" name="Freeform 3865">
              <a:extLst>
                <a:ext uri="{FF2B5EF4-FFF2-40B4-BE49-F238E27FC236}">
                  <a16:creationId xmlns:a16="http://schemas.microsoft.com/office/drawing/2014/main" id="{33215FF5-BD5B-4BAD-A94C-BF6E41D13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8" name="Rectangle 3866">
              <a:extLst>
                <a:ext uri="{FF2B5EF4-FFF2-40B4-BE49-F238E27FC236}">
                  <a16:creationId xmlns:a16="http://schemas.microsoft.com/office/drawing/2014/main" id="{1CE31AF1-F07A-47C6-886B-CD1192992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9" name="Freeform 3867">
              <a:extLst>
                <a:ext uri="{FF2B5EF4-FFF2-40B4-BE49-F238E27FC236}">
                  <a16:creationId xmlns:a16="http://schemas.microsoft.com/office/drawing/2014/main" id="{B1337D95-0D96-4C25-85D0-3EE6C4238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0" name="Rectangle 3868">
              <a:extLst>
                <a:ext uri="{FF2B5EF4-FFF2-40B4-BE49-F238E27FC236}">
                  <a16:creationId xmlns:a16="http://schemas.microsoft.com/office/drawing/2014/main" id="{1EA28822-8CA2-497B-9D0D-C8BBD5581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1" name="Freeform 3869">
              <a:extLst>
                <a:ext uri="{FF2B5EF4-FFF2-40B4-BE49-F238E27FC236}">
                  <a16:creationId xmlns:a16="http://schemas.microsoft.com/office/drawing/2014/main" id="{AF462FD0-9D7F-4B8C-AB26-B04502C34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2" name="Rectangle 3870">
              <a:extLst>
                <a:ext uri="{FF2B5EF4-FFF2-40B4-BE49-F238E27FC236}">
                  <a16:creationId xmlns:a16="http://schemas.microsoft.com/office/drawing/2014/main" id="{2C2E4806-0C30-476B-9FFE-15FDAC858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3" name="Freeform 3871">
              <a:extLst>
                <a:ext uri="{FF2B5EF4-FFF2-40B4-BE49-F238E27FC236}">
                  <a16:creationId xmlns:a16="http://schemas.microsoft.com/office/drawing/2014/main" id="{79375066-1B75-4A37-B076-5A3A8EC47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4" name="Rectangle 3872">
              <a:extLst>
                <a:ext uri="{FF2B5EF4-FFF2-40B4-BE49-F238E27FC236}">
                  <a16:creationId xmlns:a16="http://schemas.microsoft.com/office/drawing/2014/main" id="{D9C20A7E-F478-4716-9E63-FFAC861E6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5" name="Freeform 3873">
              <a:extLst>
                <a:ext uri="{FF2B5EF4-FFF2-40B4-BE49-F238E27FC236}">
                  <a16:creationId xmlns:a16="http://schemas.microsoft.com/office/drawing/2014/main" id="{B5D0A8BB-AD65-4B02-99A6-4145EE6E9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6" name="Rectangle 3874">
              <a:extLst>
                <a:ext uri="{FF2B5EF4-FFF2-40B4-BE49-F238E27FC236}">
                  <a16:creationId xmlns:a16="http://schemas.microsoft.com/office/drawing/2014/main" id="{9D1C07D3-ACCB-446C-8B3C-2888373CA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7" name="Freeform 3875">
              <a:extLst>
                <a:ext uri="{FF2B5EF4-FFF2-40B4-BE49-F238E27FC236}">
                  <a16:creationId xmlns:a16="http://schemas.microsoft.com/office/drawing/2014/main" id="{82E29798-3DCC-493F-939A-9E40F1942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8" name="Rectangle 3876">
              <a:extLst>
                <a:ext uri="{FF2B5EF4-FFF2-40B4-BE49-F238E27FC236}">
                  <a16:creationId xmlns:a16="http://schemas.microsoft.com/office/drawing/2014/main" id="{C12D9086-039B-4F2A-B827-F9E55841C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9" name="Freeform 3877">
              <a:extLst>
                <a:ext uri="{FF2B5EF4-FFF2-40B4-BE49-F238E27FC236}">
                  <a16:creationId xmlns:a16="http://schemas.microsoft.com/office/drawing/2014/main" id="{3BB189B8-B2CF-4D96-8A93-A1C241527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0" name="Rectangle 3878">
              <a:extLst>
                <a:ext uri="{FF2B5EF4-FFF2-40B4-BE49-F238E27FC236}">
                  <a16:creationId xmlns:a16="http://schemas.microsoft.com/office/drawing/2014/main" id="{99DC9D0E-5688-4EBE-BEF8-3747F716E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1" name="Freeform 3879">
              <a:extLst>
                <a:ext uri="{FF2B5EF4-FFF2-40B4-BE49-F238E27FC236}">
                  <a16:creationId xmlns:a16="http://schemas.microsoft.com/office/drawing/2014/main" id="{648AF8B5-8530-4093-8F20-CD90CAECB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2" name="Rectangle 3880">
              <a:extLst>
                <a:ext uri="{FF2B5EF4-FFF2-40B4-BE49-F238E27FC236}">
                  <a16:creationId xmlns:a16="http://schemas.microsoft.com/office/drawing/2014/main" id="{0A79E6E3-A60B-4C54-ABE6-045E19E0E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3" name="Freeform 3881">
              <a:extLst>
                <a:ext uri="{FF2B5EF4-FFF2-40B4-BE49-F238E27FC236}">
                  <a16:creationId xmlns:a16="http://schemas.microsoft.com/office/drawing/2014/main" id="{EF289F9F-1BFB-42E6-A5FB-748128CB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4" name="Rectangle 3882">
              <a:extLst>
                <a:ext uri="{FF2B5EF4-FFF2-40B4-BE49-F238E27FC236}">
                  <a16:creationId xmlns:a16="http://schemas.microsoft.com/office/drawing/2014/main" id="{66F7C21D-6828-4CD6-AFB9-4908466B3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5" name="Freeform 3883">
              <a:extLst>
                <a:ext uri="{FF2B5EF4-FFF2-40B4-BE49-F238E27FC236}">
                  <a16:creationId xmlns:a16="http://schemas.microsoft.com/office/drawing/2014/main" id="{4E24939F-0283-4C6D-8D12-DE20DD8B2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6" name="Rectangle 3884">
              <a:extLst>
                <a:ext uri="{FF2B5EF4-FFF2-40B4-BE49-F238E27FC236}">
                  <a16:creationId xmlns:a16="http://schemas.microsoft.com/office/drawing/2014/main" id="{E08F76E1-2A95-4C98-9E3A-334C2EA02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7" name="Freeform 3885">
              <a:extLst>
                <a:ext uri="{FF2B5EF4-FFF2-40B4-BE49-F238E27FC236}">
                  <a16:creationId xmlns:a16="http://schemas.microsoft.com/office/drawing/2014/main" id="{F887CC1B-D3A7-414F-8BFC-86300A16B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8" name="Rectangle 3886">
              <a:extLst>
                <a:ext uri="{FF2B5EF4-FFF2-40B4-BE49-F238E27FC236}">
                  <a16:creationId xmlns:a16="http://schemas.microsoft.com/office/drawing/2014/main" id="{85087466-50AD-4E73-A2AB-48A266D57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9" name="Freeform 3887">
              <a:extLst>
                <a:ext uri="{FF2B5EF4-FFF2-40B4-BE49-F238E27FC236}">
                  <a16:creationId xmlns:a16="http://schemas.microsoft.com/office/drawing/2014/main" id="{518D59CA-C018-4D3C-BDD7-750CF4AD3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0" name="Rectangle 3888">
              <a:extLst>
                <a:ext uri="{FF2B5EF4-FFF2-40B4-BE49-F238E27FC236}">
                  <a16:creationId xmlns:a16="http://schemas.microsoft.com/office/drawing/2014/main" id="{1DD25800-184B-4257-B57C-DCB00964E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1" name="Freeform 3889">
              <a:extLst>
                <a:ext uri="{FF2B5EF4-FFF2-40B4-BE49-F238E27FC236}">
                  <a16:creationId xmlns:a16="http://schemas.microsoft.com/office/drawing/2014/main" id="{CACA5B67-475E-49F4-885A-502BA4F71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2" name="Rectangle 3890">
              <a:extLst>
                <a:ext uri="{FF2B5EF4-FFF2-40B4-BE49-F238E27FC236}">
                  <a16:creationId xmlns:a16="http://schemas.microsoft.com/office/drawing/2014/main" id="{4F70ECC2-369B-439F-9027-981A8FD89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3" name="Freeform 3891">
              <a:extLst>
                <a:ext uri="{FF2B5EF4-FFF2-40B4-BE49-F238E27FC236}">
                  <a16:creationId xmlns:a16="http://schemas.microsoft.com/office/drawing/2014/main" id="{3EE06EA2-7413-4EA4-BB80-22DAAA566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4" name="Rectangle 3892">
              <a:extLst>
                <a:ext uri="{FF2B5EF4-FFF2-40B4-BE49-F238E27FC236}">
                  <a16:creationId xmlns:a16="http://schemas.microsoft.com/office/drawing/2014/main" id="{239C0153-FBD8-40A1-81E8-873E0E6A3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5" name="Freeform 3893">
              <a:extLst>
                <a:ext uri="{FF2B5EF4-FFF2-40B4-BE49-F238E27FC236}">
                  <a16:creationId xmlns:a16="http://schemas.microsoft.com/office/drawing/2014/main" id="{C8E0BFF7-A90C-4295-A03D-8C6D4C541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6" name="Rectangle 3894">
              <a:extLst>
                <a:ext uri="{FF2B5EF4-FFF2-40B4-BE49-F238E27FC236}">
                  <a16:creationId xmlns:a16="http://schemas.microsoft.com/office/drawing/2014/main" id="{4CECFEE8-21A2-40E7-8B7A-AF61AF144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7" name="Freeform 3895">
              <a:extLst>
                <a:ext uri="{FF2B5EF4-FFF2-40B4-BE49-F238E27FC236}">
                  <a16:creationId xmlns:a16="http://schemas.microsoft.com/office/drawing/2014/main" id="{E021DF3E-770D-438A-AFD1-5E1A2F192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8" name="Rectangle 3896">
              <a:extLst>
                <a:ext uri="{FF2B5EF4-FFF2-40B4-BE49-F238E27FC236}">
                  <a16:creationId xmlns:a16="http://schemas.microsoft.com/office/drawing/2014/main" id="{178D9FB5-9F7D-4B42-AF2D-68C5FEE80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9" name="Freeform 3897">
              <a:extLst>
                <a:ext uri="{FF2B5EF4-FFF2-40B4-BE49-F238E27FC236}">
                  <a16:creationId xmlns:a16="http://schemas.microsoft.com/office/drawing/2014/main" id="{38FC4FE8-EBD6-43DB-BE82-FBC447CFF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0" name="Rectangle 3898">
              <a:extLst>
                <a:ext uri="{FF2B5EF4-FFF2-40B4-BE49-F238E27FC236}">
                  <a16:creationId xmlns:a16="http://schemas.microsoft.com/office/drawing/2014/main" id="{CCF1F913-B12F-4B76-9365-6A4D9AAC00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1" name="Freeform 3899">
              <a:extLst>
                <a:ext uri="{FF2B5EF4-FFF2-40B4-BE49-F238E27FC236}">
                  <a16:creationId xmlns:a16="http://schemas.microsoft.com/office/drawing/2014/main" id="{D6882E2A-CE2C-4556-956C-0296B8883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2" name="Rectangle 3900">
              <a:extLst>
                <a:ext uri="{FF2B5EF4-FFF2-40B4-BE49-F238E27FC236}">
                  <a16:creationId xmlns:a16="http://schemas.microsoft.com/office/drawing/2014/main" id="{C26F49C8-08E5-42A3-A035-8DAE3B2DA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3" name="Freeform 3901">
              <a:extLst>
                <a:ext uri="{FF2B5EF4-FFF2-40B4-BE49-F238E27FC236}">
                  <a16:creationId xmlns:a16="http://schemas.microsoft.com/office/drawing/2014/main" id="{3A513775-3BAE-4E18-B01D-039C7E1E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4" name="Rectangle 3902">
              <a:extLst>
                <a:ext uri="{FF2B5EF4-FFF2-40B4-BE49-F238E27FC236}">
                  <a16:creationId xmlns:a16="http://schemas.microsoft.com/office/drawing/2014/main" id="{F47EFDE2-A8D9-4442-AF8F-580BAA19B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5" name="Freeform 3903">
              <a:extLst>
                <a:ext uri="{FF2B5EF4-FFF2-40B4-BE49-F238E27FC236}">
                  <a16:creationId xmlns:a16="http://schemas.microsoft.com/office/drawing/2014/main" id="{78BC2D01-9382-460F-8282-DC75394C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6" name="Rectangle 3904">
              <a:extLst>
                <a:ext uri="{FF2B5EF4-FFF2-40B4-BE49-F238E27FC236}">
                  <a16:creationId xmlns:a16="http://schemas.microsoft.com/office/drawing/2014/main" id="{F0853BEF-3FE2-4F5D-AEFC-345C04332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7" name="Freeform 3905">
              <a:extLst>
                <a:ext uri="{FF2B5EF4-FFF2-40B4-BE49-F238E27FC236}">
                  <a16:creationId xmlns:a16="http://schemas.microsoft.com/office/drawing/2014/main" id="{70C90A9E-6BD9-4238-8E09-1F76BEAD4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8" name="Rectangle 3906">
              <a:extLst>
                <a:ext uri="{FF2B5EF4-FFF2-40B4-BE49-F238E27FC236}">
                  <a16:creationId xmlns:a16="http://schemas.microsoft.com/office/drawing/2014/main" id="{1330C1D3-EA7B-4D5F-ACD1-80A1DCF14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9" name="Freeform 3907">
              <a:extLst>
                <a:ext uri="{FF2B5EF4-FFF2-40B4-BE49-F238E27FC236}">
                  <a16:creationId xmlns:a16="http://schemas.microsoft.com/office/drawing/2014/main" id="{0B0C023B-E373-4AFE-93A4-6FAF899B3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0" name="Rectangle 3908">
              <a:extLst>
                <a:ext uri="{FF2B5EF4-FFF2-40B4-BE49-F238E27FC236}">
                  <a16:creationId xmlns:a16="http://schemas.microsoft.com/office/drawing/2014/main" id="{B53E346C-FC4C-4724-851E-49598AE2D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1" name="Freeform 3909">
              <a:extLst>
                <a:ext uri="{FF2B5EF4-FFF2-40B4-BE49-F238E27FC236}">
                  <a16:creationId xmlns:a16="http://schemas.microsoft.com/office/drawing/2014/main" id="{00A60953-23FC-4FA7-BFE7-DD722F7E2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2" name="Rectangle 3910">
              <a:extLst>
                <a:ext uri="{FF2B5EF4-FFF2-40B4-BE49-F238E27FC236}">
                  <a16:creationId xmlns:a16="http://schemas.microsoft.com/office/drawing/2014/main" id="{513BD0C2-79B3-4C56-9317-38D0301BC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3" name="Freeform 3911">
              <a:extLst>
                <a:ext uri="{FF2B5EF4-FFF2-40B4-BE49-F238E27FC236}">
                  <a16:creationId xmlns:a16="http://schemas.microsoft.com/office/drawing/2014/main" id="{8B3EA3C3-F593-4196-BC39-91C2B169A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4" name="Rectangle 3912">
              <a:extLst>
                <a:ext uri="{FF2B5EF4-FFF2-40B4-BE49-F238E27FC236}">
                  <a16:creationId xmlns:a16="http://schemas.microsoft.com/office/drawing/2014/main" id="{269A9BF4-ABDE-4C1D-94B9-601807A8C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5" name="Freeform 3913">
              <a:extLst>
                <a:ext uri="{FF2B5EF4-FFF2-40B4-BE49-F238E27FC236}">
                  <a16:creationId xmlns:a16="http://schemas.microsoft.com/office/drawing/2014/main" id="{EE6E1605-CE01-4809-9F80-4704E695F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6" name="Rectangle 3914">
              <a:extLst>
                <a:ext uri="{FF2B5EF4-FFF2-40B4-BE49-F238E27FC236}">
                  <a16:creationId xmlns:a16="http://schemas.microsoft.com/office/drawing/2014/main" id="{90649AAE-3C31-473E-86DD-8C51DE019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7" name="Freeform 3915">
              <a:extLst>
                <a:ext uri="{FF2B5EF4-FFF2-40B4-BE49-F238E27FC236}">
                  <a16:creationId xmlns:a16="http://schemas.microsoft.com/office/drawing/2014/main" id="{F5454B1E-E494-481E-A7DC-AF6F029DE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8" name="Rectangle 3916">
              <a:extLst>
                <a:ext uri="{FF2B5EF4-FFF2-40B4-BE49-F238E27FC236}">
                  <a16:creationId xmlns:a16="http://schemas.microsoft.com/office/drawing/2014/main" id="{9042091F-6323-4085-B058-6331634D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9" name="Freeform 3917">
              <a:extLst>
                <a:ext uri="{FF2B5EF4-FFF2-40B4-BE49-F238E27FC236}">
                  <a16:creationId xmlns:a16="http://schemas.microsoft.com/office/drawing/2014/main" id="{B84F04D0-24AB-425F-9949-F408C9C3D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0" name="Rectangle 3918">
              <a:extLst>
                <a:ext uri="{FF2B5EF4-FFF2-40B4-BE49-F238E27FC236}">
                  <a16:creationId xmlns:a16="http://schemas.microsoft.com/office/drawing/2014/main" id="{FA222607-59A6-4082-967F-DD9C9239B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1" name="Freeform 3919">
              <a:extLst>
                <a:ext uri="{FF2B5EF4-FFF2-40B4-BE49-F238E27FC236}">
                  <a16:creationId xmlns:a16="http://schemas.microsoft.com/office/drawing/2014/main" id="{E392BB27-E16C-43F1-828D-1705B68BB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2" name="Rectangle 3920">
              <a:extLst>
                <a:ext uri="{FF2B5EF4-FFF2-40B4-BE49-F238E27FC236}">
                  <a16:creationId xmlns:a16="http://schemas.microsoft.com/office/drawing/2014/main" id="{9E99CD21-DDC3-441E-BC89-39E4B3AA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3" name="Freeform 3921">
              <a:extLst>
                <a:ext uri="{FF2B5EF4-FFF2-40B4-BE49-F238E27FC236}">
                  <a16:creationId xmlns:a16="http://schemas.microsoft.com/office/drawing/2014/main" id="{65688677-E7ED-4529-8FC6-EAB17F3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4" name="Rectangle 3922">
              <a:extLst>
                <a:ext uri="{FF2B5EF4-FFF2-40B4-BE49-F238E27FC236}">
                  <a16:creationId xmlns:a16="http://schemas.microsoft.com/office/drawing/2014/main" id="{EFB13CAE-44AC-4CAA-8042-FE33FAE1C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5" name="Freeform 3923">
              <a:extLst>
                <a:ext uri="{FF2B5EF4-FFF2-40B4-BE49-F238E27FC236}">
                  <a16:creationId xmlns:a16="http://schemas.microsoft.com/office/drawing/2014/main" id="{5C4E8521-9B6D-480B-B3FA-5B0D09540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6" name="Rectangle 3924">
              <a:extLst>
                <a:ext uri="{FF2B5EF4-FFF2-40B4-BE49-F238E27FC236}">
                  <a16:creationId xmlns:a16="http://schemas.microsoft.com/office/drawing/2014/main" id="{3FB01E8A-7B60-4E64-8B48-693CAC3F0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7" name="Freeform 3925">
              <a:extLst>
                <a:ext uri="{FF2B5EF4-FFF2-40B4-BE49-F238E27FC236}">
                  <a16:creationId xmlns:a16="http://schemas.microsoft.com/office/drawing/2014/main" id="{481C24EA-88FA-469B-BB98-C2B16AC01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8" name="Rectangle 3926">
              <a:extLst>
                <a:ext uri="{FF2B5EF4-FFF2-40B4-BE49-F238E27FC236}">
                  <a16:creationId xmlns:a16="http://schemas.microsoft.com/office/drawing/2014/main" id="{299FF9A2-DDD6-4F6D-A148-08B01CFA8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9" name="Freeform 3927">
              <a:extLst>
                <a:ext uri="{FF2B5EF4-FFF2-40B4-BE49-F238E27FC236}">
                  <a16:creationId xmlns:a16="http://schemas.microsoft.com/office/drawing/2014/main" id="{1B7A089E-2207-41CB-9527-92A58C57B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0" name="Rectangle 3928">
              <a:extLst>
                <a:ext uri="{FF2B5EF4-FFF2-40B4-BE49-F238E27FC236}">
                  <a16:creationId xmlns:a16="http://schemas.microsoft.com/office/drawing/2014/main" id="{5BD89261-1D2B-496C-AD62-E435CF722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1" name="Freeform 3929">
              <a:extLst>
                <a:ext uri="{FF2B5EF4-FFF2-40B4-BE49-F238E27FC236}">
                  <a16:creationId xmlns:a16="http://schemas.microsoft.com/office/drawing/2014/main" id="{55604D64-D9FE-4286-AC9F-B6C967314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2" name="Rectangle 3930">
              <a:extLst>
                <a:ext uri="{FF2B5EF4-FFF2-40B4-BE49-F238E27FC236}">
                  <a16:creationId xmlns:a16="http://schemas.microsoft.com/office/drawing/2014/main" id="{CD668580-4C6A-4E25-AF3E-F5749A11A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3" name="Freeform 3931">
              <a:extLst>
                <a:ext uri="{FF2B5EF4-FFF2-40B4-BE49-F238E27FC236}">
                  <a16:creationId xmlns:a16="http://schemas.microsoft.com/office/drawing/2014/main" id="{C02ED314-314E-4086-A90B-C32C9653A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4" name="Rectangle 3932">
              <a:extLst>
                <a:ext uri="{FF2B5EF4-FFF2-40B4-BE49-F238E27FC236}">
                  <a16:creationId xmlns:a16="http://schemas.microsoft.com/office/drawing/2014/main" id="{7DE43392-E90A-4EA0-9E17-E4A73E9D8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5" name="Freeform 3933">
              <a:extLst>
                <a:ext uri="{FF2B5EF4-FFF2-40B4-BE49-F238E27FC236}">
                  <a16:creationId xmlns:a16="http://schemas.microsoft.com/office/drawing/2014/main" id="{DBA34249-E266-4778-AA23-88B61C836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6" name="Rectangle 3934">
              <a:extLst>
                <a:ext uri="{FF2B5EF4-FFF2-40B4-BE49-F238E27FC236}">
                  <a16:creationId xmlns:a16="http://schemas.microsoft.com/office/drawing/2014/main" id="{5131120E-4332-4A59-8D26-1EB4FED02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7" name="Freeform 3935">
              <a:extLst>
                <a:ext uri="{FF2B5EF4-FFF2-40B4-BE49-F238E27FC236}">
                  <a16:creationId xmlns:a16="http://schemas.microsoft.com/office/drawing/2014/main" id="{FEF5FEB3-5036-4107-8F4B-6072FE2E5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8" name="Rectangle 3936">
              <a:extLst>
                <a:ext uri="{FF2B5EF4-FFF2-40B4-BE49-F238E27FC236}">
                  <a16:creationId xmlns:a16="http://schemas.microsoft.com/office/drawing/2014/main" id="{E3ED6252-D3A0-454A-AFE3-F96E256C5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9" name="Freeform 3937">
              <a:extLst>
                <a:ext uri="{FF2B5EF4-FFF2-40B4-BE49-F238E27FC236}">
                  <a16:creationId xmlns:a16="http://schemas.microsoft.com/office/drawing/2014/main" id="{90FB3DF3-0946-41C8-B51F-18D8C7916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0" name="Rectangle 3938">
              <a:extLst>
                <a:ext uri="{FF2B5EF4-FFF2-40B4-BE49-F238E27FC236}">
                  <a16:creationId xmlns:a16="http://schemas.microsoft.com/office/drawing/2014/main" id="{A4035959-3887-40B4-B992-D5A1F14E6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1" name="Freeform 3939">
              <a:extLst>
                <a:ext uri="{FF2B5EF4-FFF2-40B4-BE49-F238E27FC236}">
                  <a16:creationId xmlns:a16="http://schemas.microsoft.com/office/drawing/2014/main" id="{55F7A176-D8E4-4B6A-A8DB-81C79BE4D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2" name="Rectangle 3940">
              <a:extLst>
                <a:ext uri="{FF2B5EF4-FFF2-40B4-BE49-F238E27FC236}">
                  <a16:creationId xmlns:a16="http://schemas.microsoft.com/office/drawing/2014/main" id="{D715FB8D-4472-41AA-8A24-F1790150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3" name="Freeform 3941">
              <a:extLst>
                <a:ext uri="{FF2B5EF4-FFF2-40B4-BE49-F238E27FC236}">
                  <a16:creationId xmlns:a16="http://schemas.microsoft.com/office/drawing/2014/main" id="{697FDD34-09D3-46F1-8211-CE11E05B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4" name="Rectangle 3942">
              <a:extLst>
                <a:ext uri="{FF2B5EF4-FFF2-40B4-BE49-F238E27FC236}">
                  <a16:creationId xmlns:a16="http://schemas.microsoft.com/office/drawing/2014/main" id="{A2CD9C5E-08F4-44D7-9A6B-3F283C44D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5" name="Freeform 3943">
              <a:extLst>
                <a:ext uri="{FF2B5EF4-FFF2-40B4-BE49-F238E27FC236}">
                  <a16:creationId xmlns:a16="http://schemas.microsoft.com/office/drawing/2014/main" id="{22E1C24A-EBC3-4BB4-9CA7-7927DCBB4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6" name="Rectangle 3944">
              <a:extLst>
                <a:ext uri="{FF2B5EF4-FFF2-40B4-BE49-F238E27FC236}">
                  <a16:creationId xmlns:a16="http://schemas.microsoft.com/office/drawing/2014/main" id="{4D3B0984-D52E-4C2C-B121-8FF0D7FE8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7" name="Freeform 3945">
              <a:extLst>
                <a:ext uri="{FF2B5EF4-FFF2-40B4-BE49-F238E27FC236}">
                  <a16:creationId xmlns:a16="http://schemas.microsoft.com/office/drawing/2014/main" id="{37B05694-22F1-4C9B-90E8-021479BF3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8" name="Rectangle 3946">
              <a:extLst>
                <a:ext uri="{FF2B5EF4-FFF2-40B4-BE49-F238E27FC236}">
                  <a16:creationId xmlns:a16="http://schemas.microsoft.com/office/drawing/2014/main" id="{6BE97718-40C7-49EC-9099-FE49E0993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9" name="Freeform 3947">
              <a:extLst>
                <a:ext uri="{FF2B5EF4-FFF2-40B4-BE49-F238E27FC236}">
                  <a16:creationId xmlns:a16="http://schemas.microsoft.com/office/drawing/2014/main" id="{4D5EFA53-200B-4EC8-9DA3-5B456536A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0" name="Rectangle 3948">
              <a:extLst>
                <a:ext uri="{FF2B5EF4-FFF2-40B4-BE49-F238E27FC236}">
                  <a16:creationId xmlns:a16="http://schemas.microsoft.com/office/drawing/2014/main" id="{EB4752ED-BE93-4941-8524-EBF463A05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1" name="Freeform 3949">
              <a:extLst>
                <a:ext uri="{FF2B5EF4-FFF2-40B4-BE49-F238E27FC236}">
                  <a16:creationId xmlns:a16="http://schemas.microsoft.com/office/drawing/2014/main" id="{1AB15703-A8E2-4D3E-82CF-63C841F6D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2" name="Rectangle 3950">
              <a:extLst>
                <a:ext uri="{FF2B5EF4-FFF2-40B4-BE49-F238E27FC236}">
                  <a16:creationId xmlns:a16="http://schemas.microsoft.com/office/drawing/2014/main" id="{C7E3BF55-F0E0-4574-BE87-3AD186BCE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3" name="Freeform 3951">
              <a:extLst>
                <a:ext uri="{FF2B5EF4-FFF2-40B4-BE49-F238E27FC236}">
                  <a16:creationId xmlns:a16="http://schemas.microsoft.com/office/drawing/2014/main" id="{B46112C2-8184-44C7-8017-3605335D3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4" name="Rectangle 3952">
              <a:extLst>
                <a:ext uri="{FF2B5EF4-FFF2-40B4-BE49-F238E27FC236}">
                  <a16:creationId xmlns:a16="http://schemas.microsoft.com/office/drawing/2014/main" id="{0776E2DB-2DEB-455C-B2BC-BFDA3D7F9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5" name="Freeform 3953">
              <a:extLst>
                <a:ext uri="{FF2B5EF4-FFF2-40B4-BE49-F238E27FC236}">
                  <a16:creationId xmlns:a16="http://schemas.microsoft.com/office/drawing/2014/main" id="{447488E2-82E1-49DF-87D2-EF224622E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6" name="Rectangle 3954">
              <a:extLst>
                <a:ext uri="{FF2B5EF4-FFF2-40B4-BE49-F238E27FC236}">
                  <a16:creationId xmlns:a16="http://schemas.microsoft.com/office/drawing/2014/main" id="{6DF6EA68-0B81-42D4-B0D7-81FDF0476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7" name="Freeform 3955">
              <a:extLst>
                <a:ext uri="{FF2B5EF4-FFF2-40B4-BE49-F238E27FC236}">
                  <a16:creationId xmlns:a16="http://schemas.microsoft.com/office/drawing/2014/main" id="{9C157B87-A672-4AB8-B097-C4DADA78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8" name="Rectangle 3956">
              <a:extLst>
                <a:ext uri="{FF2B5EF4-FFF2-40B4-BE49-F238E27FC236}">
                  <a16:creationId xmlns:a16="http://schemas.microsoft.com/office/drawing/2014/main" id="{6234400E-C159-4EFD-8791-6DF141AA9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9" name="Freeform 3957">
              <a:extLst>
                <a:ext uri="{FF2B5EF4-FFF2-40B4-BE49-F238E27FC236}">
                  <a16:creationId xmlns:a16="http://schemas.microsoft.com/office/drawing/2014/main" id="{E4692FBC-9174-40DB-A135-804E7DF8F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0" name="Rectangle 3958">
              <a:extLst>
                <a:ext uri="{FF2B5EF4-FFF2-40B4-BE49-F238E27FC236}">
                  <a16:creationId xmlns:a16="http://schemas.microsoft.com/office/drawing/2014/main" id="{DA92C3C3-74ED-46F0-A60C-279A3B642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1" name="Freeform 3959">
              <a:extLst>
                <a:ext uri="{FF2B5EF4-FFF2-40B4-BE49-F238E27FC236}">
                  <a16:creationId xmlns:a16="http://schemas.microsoft.com/office/drawing/2014/main" id="{4D8DDDE5-4CA5-42D6-8CE8-328A0D960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2" name="Rectangle 3960">
              <a:extLst>
                <a:ext uri="{FF2B5EF4-FFF2-40B4-BE49-F238E27FC236}">
                  <a16:creationId xmlns:a16="http://schemas.microsoft.com/office/drawing/2014/main" id="{1B2A7617-44F7-4376-8028-B6C5163A6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3" name="Freeform 3961">
              <a:extLst>
                <a:ext uri="{FF2B5EF4-FFF2-40B4-BE49-F238E27FC236}">
                  <a16:creationId xmlns:a16="http://schemas.microsoft.com/office/drawing/2014/main" id="{4718004E-41E7-4D71-AF78-D883BDA89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4" name="Rectangle 3962">
              <a:extLst>
                <a:ext uri="{FF2B5EF4-FFF2-40B4-BE49-F238E27FC236}">
                  <a16:creationId xmlns:a16="http://schemas.microsoft.com/office/drawing/2014/main" id="{7835366B-458E-4930-9FC8-C4F5F93AE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5" name="Freeform 3963">
              <a:extLst>
                <a:ext uri="{FF2B5EF4-FFF2-40B4-BE49-F238E27FC236}">
                  <a16:creationId xmlns:a16="http://schemas.microsoft.com/office/drawing/2014/main" id="{D5BEDF80-889E-43AC-92E5-C8DF11F5A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6" name="Rectangle 3964">
              <a:extLst>
                <a:ext uri="{FF2B5EF4-FFF2-40B4-BE49-F238E27FC236}">
                  <a16:creationId xmlns:a16="http://schemas.microsoft.com/office/drawing/2014/main" id="{B9A1FA4D-9636-4F56-A4E2-8CDB3FAEB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7" name="Freeform 3965">
              <a:extLst>
                <a:ext uri="{FF2B5EF4-FFF2-40B4-BE49-F238E27FC236}">
                  <a16:creationId xmlns:a16="http://schemas.microsoft.com/office/drawing/2014/main" id="{747A8ACA-A0AC-402C-A12D-1F7D06DD4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8" name="Rectangle 3966">
              <a:extLst>
                <a:ext uri="{FF2B5EF4-FFF2-40B4-BE49-F238E27FC236}">
                  <a16:creationId xmlns:a16="http://schemas.microsoft.com/office/drawing/2014/main" id="{FB0F1AA0-6D2C-4F81-8914-BE7D2BB6C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9" name="Freeform 3967">
              <a:extLst>
                <a:ext uri="{FF2B5EF4-FFF2-40B4-BE49-F238E27FC236}">
                  <a16:creationId xmlns:a16="http://schemas.microsoft.com/office/drawing/2014/main" id="{5CC2D364-DCE6-4048-9E7C-0ADD7097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0" name="Rectangle 3968">
              <a:extLst>
                <a:ext uri="{FF2B5EF4-FFF2-40B4-BE49-F238E27FC236}">
                  <a16:creationId xmlns:a16="http://schemas.microsoft.com/office/drawing/2014/main" id="{09BD5051-51C6-4FA2-A773-AFF160BAB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1" name="Freeform 3969">
              <a:extLst>
                <a:ext uri="{FF2B5EF4-FFF2-40B4-BE49-F238E27FC236}">
                  <a16:creationId xmlns:a16="http://schemas.microsoft.com/office/drawing/2014/main" id="{0CB97E31-2F04-416B-97A1-E9F806084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2" name="Rectangle 3970">
              <a:extLst>
                <a:ext uri="{FF2B5EF4-FFF2-40B4-BE49-F238E27FC236}">
                  <a16:creationId xmlns:a16="http://schemas.microsoft.com/office/drawing/2014/main" id="{E6FFB221-ACBB-4A16-B469-C51C37430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3" name="Freeform 3971">
              <a:extLst>
                <a:ext uri="{FF2B5EF4-FFF2-40B4-BE49-F238E27FC236}">
                  <a16:creationId xmlns:a16="http://schemas.microsoft.com/office/drawing/2014/main" id="{AABE3409-6DF5-4088-9FEC-81EB23ABA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4" name="Rectangle 3972">
              <a:extLst>
                <a:ext uri="{FF2B5EF4-FFF2-40B4-BE49-F238E27FC236}">
                  <a16:creationId xmlns:a16="http://schemas.microsoft.com/office/drawing/2014/main" id="{D5D13BCF-4735-4A65-A41A-5DE831012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5" name="Freeform 3973">
              <a:extLst>
                <a:ext uri="{FF2B5EF4-FFF2-40B4-BE49-F238E27FC236}">
                  <a16:creationId xmlns:a16="http://schemas.microsoft.com/office/drawing/2014/main" id="{9A3E2E13-4FF2-4CF7-8BA1-411EDCC20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6" name="Rectangle 3974">
              <a:extLst>
                <a:ext uri="{FF2B5EF4-FFF2-40B4-BE49-F238E27FC236}">
                  <a16:creationId xmlns:a16="http://schemas.microsoft.com/office/drawing/2014/main" id="{E0C6808D-DCD6-4004-A9F2-710543C91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7" name="Freeform 3975">
              <a:extLst>
                <a:ext uri="{FF2B5EF4-FFF2-40B4-BE49-F238E27FC236}">
                  <a16:creationId xmlns:a16="http://schemas.microsoft.com/office/drawing/2014/main" id="{06201745-C56E-41F3-8872-414D7B93D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8" name="Rectangle 3976">
              <a:extLst>
                <a:ext uri="{FF2B5EF4-FFF2-40B4-BE49-F238E27FC236}">
                  <a16:creationId xmlns:a16="http://schemas.microsoft.com/office/drawing/2014/main" id="{E231DFE0-CB92-4EFB-87AA-34255FD4F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9" name="Freeform 3977">
              <a:extLst>
                <a:ext uri="{FF2B5EF4-FFF2-40B4-BE49-F238E27FC236}">
                  <a16:creationId xmlns:a16="http://schemas.microsoft.com/office/drawing/2014/main" id="{99AB2EFB-D3CA-4944-A43B-E510894D4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0" name="Rectangle 3978">
              <a:extLst>
                <a:ext uri="{FF2B5EF4-FFF2-40B4-BE49-F238E27FC236}">
                  <a16:creationId xmlns:a16="http://schemas.microsoft.com/office/drawing/2014/main" id="{693FDC68-8AC2-4E93-A8CE-D5F2B188C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1" name="Freeform 3979">
              <a:extLst>
                <a:ext uri="{FF2B5EF4-FFF2-40B4-BE49-F238E27FC236}">
                  <a16:creationId xmlns:a16="http://schemas.microsoft.com/office/drawing/2014/main" id="{A315C685-5D17-4C24-8B38-3165A9A04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2" name="Rectangle 3980">
              <a:extLst>
                <a:ext uri="{FF2B5EF4-FFF2-40B4-BE49-F238E27FC236}">
                  <a16:creationId xmlns:a16="http://schemas.microsoft.com/office/drawing/2014/main" id="{CCAD6906-5D6C-4A94-89C3-1EB62399A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3" name="Freeform 3981">
              <a:extLst>
                <a:ext uri="{FF2B5EF4-FFF2-40B4-BE49-F238E27FC236}">
                  <a16:creationId xmlns:a16="http://schemas.microsoft.com/office/drawing/2014/main" id="{FB725DC1-3951-4C60-AF22-FF19BF62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4" name="Rectangle 3982">
              <a:extLst>
                <a:ext uri="{FF2B5EF4-FFF2-40B4-BE49-F238E27FC236}">
                  <a16:creationId xmlns:a16="http://schemas.microsoft.com/office/drawing/2014/main" id="{045686AB-8157-4FA3-90CE-7E0D1CC9A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5" name="Freeform 3983">
              <a:extLst>
                <a:ext uri="{FF2B5EF4-FFF2-40B4-BE49-F238E27FC236}">
                  <a16:creationId xmlns:a16="http://schemas.microsoft.com/office/drawing/2014/main" id="{3AF71078-CA02-4BBA-8683-BF79A8E7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6" name="Rectangle 3984">
              <a:extLst>
                <a:ext uri="{FF2B5EF4-FFF2-40B4-BE49-F238E27FC236}">
                  <a16:creationId xmlns:a16="http://schemas.microsoft.com/office/drawing/2014/main" id="{F1C7FB92-0352-4DD4-B584-9DFAB3273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7" name="Freeform 3985">
              <a:extLst>
                <a:ext uri="{FF2B5EF4-FFF2-40B4-BE49-F238E27FC236}">
                  <a16:creationId xmlns:a16="http://schemas.microsoft.com/office/drawing/2014/main" id="{9A5C7483-CBAB-4056-B64A-0BCD896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8" name="Rectangle 3986">
              <a:extLst>
                <a:ext uri="{FF2B5EF4-FFF2-40B4-BE49-F238E27FC236}">
                  <a16:creationId xmlns:a16="http://schemas.microsoft.com/office/drawing/2014/main" id="{73263682-898D-48A4-A14A-7E3A46C0C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9" name="Freeform 3987">
              <a:extLst>
                <a:ext uri="{FF2B5EF4-FFF2-40B4-BE49-F238E27FC236}">
                  <a16:creationId xmlns:a16="http://schemas.microsoft.com/office/drawing/2014/main" id="{E886FB4D-6134-4017-B30F-8D8229CDD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0" name="Rectangle 3988">
              <a:extLst>
                <a:ext uri="{FF2B5EF4-FFF2-40B4-BE49-F238E27FC236}">
                  <a16:creationId xmlns:a16="http://schemas.microsoft.com/office/drawing/2014/main" id="{2C3F0168-6BF2-400E-A2C2-940EE8617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1" name="Freeform 3989">
              <a:extLst>
                <a:ext uri="{FF2B5EF4-FFF2-40B4-BE49-F238E27FC236}">
                  <a16:creationId xmlns:a16="http://schemas.microsoft.com/office/drawing/2014/main" id="{F5D5A854-C86F-45F0-A91E-190EFC615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2" name="Rectangle 3990">
              <a:extLst>
                <a:ext uri="{FF2B5EF4-FFF2-40B4-BE49-F238E27FC236}">
                  <a16:creationId xmlns:a16="http://schemas.microsoft.com/office/drawing/2014/main" id="{2463EB2C-9999-47A6-B450-7466C6B1A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3" name="Freeform 3991">
              <a:extLst>
                <a:ext uri="{FF2B5EF4-FFF2-40B4-BE49-F238E27FC236}">
                  <a16:creationId xmlns:a16="http://schemas.microsoft.com/office/drawing/2014/main" id="{07766004-800C-4D59-B45A-EB248AECC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4" name="Rectangle 3992">
              <a:extLst>
                <a:ext uri="{FF2B5EF4-FFF2-40B4-BE49-F238E27FC236}">
                  <a16:creationId xmlns:a16="http://schemas.microsoft.com/office/drawing/2014/main" id="{AD639EE0-1DC0-4876-8253-5E1D7A94A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5" name="Freeform 3993">
              <a:extLst>
                <a:ext uri="{FF2B5EF4-FFF2-40B4-BE49-F238E27FC236}">
                  <a16:creationId xmlns:a16="http://schemas.microsoft.com/office/drawing/2014/main" id="{561D8CDA-FE79-45FA-AFF0-7B37274B5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6" name="Rectangle 3994">
              <a:extLst>
                <a:ext uri="{FF2B5EF4-FFF2-40B4-BE49-F238E27FC236}">
                  <a16:creationId xmlns:a16="http://schemas.microsoft.com/office/drawing/2014/main" id="{AEE139F6-0412-42DE-959C-EBF0F372E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7" name="Freeform 3995">
              <a:extLst>
                <a:ext uri="{FF2B5EF4-FFF2-40B4-BE49-F238E27FC236}">
                  <a16:creationId xmlns:a16="http://schemas.microsoft.com/office/drawing/2014/main" id="{C2DE506A-B2AE-448E-9625-9118A9D34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8" name="Rectangle 3996">
              <a:extLst>
                <a:ext uri="{FF2B5EF4-FFF2-40B4-BE49-F238E27FC236}">
                  <a16:creationId xmlns:a16="http://schemas.microsoft.com/office/drawing/2014/main" id="{008FDB55-36BA-472B-B8AF-EEF54B1E0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9" name="Freeform 3997">
              <a:extLst>
                <a:ext uri="{FF2B5EF4-FFF2-40B4-BE49-F238E27FC236}">
                  <a16:creationId xmlns:a16="http://schemas.microsoft.com/office/drawing/2014/main" id="{8E285075-C8AD-4CD0-AAB1-F26C38C59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0" name="Rectangle 3998">
              <a:extLst>
                <a:ext uri="{FF2B5EF4-FFF2-40B4-BE49-F238E27FC236}">
                  <a16:creationId xmlns:a16="http://schemas.microsoft.com/office/drawing/2014/main" id="{C0B65EE3-B1C7-4BD4-8B7D-E58C3547E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1" name="Freeform 3999">
              <a:extLst>
                <a:ext uri="{FF2B5EF4-FFF2-40B4-BE49-F238E27FC236}">
                  <a16:creationId xmlns:a16="http://schemas.microsoft.com/office/drawing/2014/main" id="{245BA667-6602-4C45-9E01-698D582F5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2" name="Rectangle 4000">
              <a:extLst>
                <a:ext uri="{FF2B5EF4-FFF2-40B4-BE49-F238E27FC236}">
                  <a16:creationId xmlns:a16="http://schemas.microsoft.com/office/drawing/2014/main" id="{0DB7A404-1052-4934-9E2B-12F9B9FB0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3" name="Freeform 4001">
              <a:extLst>
                <a:ext uri="{FF2B5EF4-FFF2-40B4-BE49-F238E27FC236}">
                  <a16:creationId xmlns:a16="http://schemas.microsoft.com/office/drawing/2014/main" id="{5EA8A0DD-9D55-4361-A84C-462701808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4" name="Rectangle 4002">
              <a:extLst>
                <a:ext uri="{FF2B5EF4-FFF2-40B4-BE49-F238E27FC236}">
                  <a16:creationId xmlns:a16="http://schemas.microsoft.com/office/drawing/2014/main" id="{556A3179-540F-45CE-8CBA-B74EE928C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5" name="Freeform 4003">
              <a:extLst>
                <a:ext uri="{FF2B5EF4-FFF2-40B4-BE49-F238E27FC236}">
                  <a16:creationId xmlns:a16="http://schemas.microsoft.com/office/drawing/2014/main" id="{E731368B-6205-4FBF-909A-5E0ACBE52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6" name="Rectangle 4004">
              <a:extLst>
                <a:ext uri="{FF2B5EF4-FFF2-40B4-BE49-F238E27FC236}">
                  <a16:creationId xmlns:a16="http://schemas.microsoft.com/office/drawing/2014/main" id="{F25FDC89-B85A-48DE-9455-DB996D7C8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7" name="Freeform 4005">
              <a:extLst>
                <a:ext uri="{FF2B5EF4-FFF2-40B4-BE49-F238E27FC236}">
                  <a16:creationId xmlns:a16="http://schemas.microsoft.com/office/drawing/2014/main" id="{6C865BC4-C1C4-47A6-B45A-278CFFE41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8" name="Rectangle 4006">
              <a:extLst>
                <a:ext uri="{FF2B5EF4-FFF2-40B4-BE49-F238E27FC236}">
                  <a16:creationId xmlns:a16="http://schemas.microsoft.com/office/drawing/2014/main" id="{2BBFEE1A-D6BE-4B17-A0BF-EED0F354F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9" name="Freeform 4007">
              <a:extLst>
                <a:ext uri="{FF2B5EF4-FFF2-40B4-BE49-F238E27FC236}">
                  <a16:creationId xmlns:a16="http://schemas.microsoft.com/office/drawing/2014/main" id="{7CF77880-D821-43F1-91A5-1B9B26E6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0" name="Rectangle 4008">
              <a:extLst>
                <a:ext uri="{FF2B5EF4-FFF2-40B4-BE49-F238E27FC236}">
                  <a16:creationId xmlns:a16="http://schemas.microsoft.com/office/drawing/2014/main" id="{863FCA3F-64B6-44DE-A75B-8760FE9C2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1" name="Freeform 4009">
              <a:extLst>
                <a:ext uri="{FF2B5EF4-FFF2-40B4-BE49-F238E27FC236}">
                  <a16:creationId xmlns:a16="http://schemas.microsoft.com/office/drawing/2014/main" id="{86B4968C-557A-4473-83CD-7EBA284D2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2" name="Rectangle 4010">
              <a:extLst>
                <a:ext uri="{FF2B5EF4-FFF2-40B4-BE49-F238E27FC236}">
                  <a16:creationId xmlns:a16="http://schemas.microsoft.com/office/drawing/2014/main" id="{7E54930C-8B63-4374-ADE7-65FC9C55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3" name="Freeform 4011">
              <a:extLst>
                <a:ext uri="{FF2B5EF4-FFF2-40B4-BE49-F238E27FC236}">
                  <a16:creationId xmlns:a16="http://schemas.microsoft.com/office/drawing/2014/main" id="{9A8B08FE-93C8-4211-92C3-D5FD64C7E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4" name="Rectangle 4012">
              <a:extLst>
                <a:ext uri="{FF2B5EF4-FFF2-40B4-BE49-F238E27FC236}">
                  <a16:creationId xmlns:a16="http://schemas.microsoft.com/office/drawing/2014/main" id="{826D314F-D61E-4D96-8EA7-E03D19C09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5" name="Freeform 4013">
              <a:extLst>
                <a:ext uri="{FF2B5EF4-FFF2-40B4-BE49-F238E27FC236}">
                  <a16:creationId xmlns:a16="http://schemas.microsoft.com/office/drawing/2014/main" id="{7B240C01-42E2-42AF-8E14-FFDF6B6A9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6" name="Rectangle 4014">
              <a:extLst>
                <a:ext uri="{FF2B5EF4-FFF2-40B4-BE49-F238E27FC236}">
                  <a16:creationId xmlns:a16="http://schemas.microsoft.com/office/drawing/2014/main" id="{B4041C79-3D86-4D11-A4F4-EB706B59D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7" name="Freeform 4015">
              <a:extLst>
                <a:ext uri="{FF2B5EF4-FFF2-40B4-BE49-F238E27FC236}">
                  <a16:creationId xmlns:a16="http://schemas.microsoft.com/office/drawing/2014/main" id="{E4D90BFD-FED9-4A0C-BBB5-8F747A4F7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8" name="Rectangle 4016">
              <a:extLst>
                <a:ext uri="{FF2B5EF4-FFF2-40B4-BE49-F238E27FC236}">
                  <a16:creationId xmlns:a16="http://schemas.microsoft.com/office/drawing/2014/main" id="{06799125-CD32-45FC-91E2-B880E5B70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9" name="Freeform 4017">
              <a:extLst>
                <a:ext uri="{FF2B5EF4-FFF2-40B4-BE49-F238E27FC236}">
                  <a16:creationId xmlns:a16="http://schemas.microsoft.com/office/drawing/2014/main" id="{67935CE4-8AFD-4E53-AE55-C04A9E449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0" name="Rectangle 4018">
              <a:extLst>
                <a:ext uri="{FF2B5EF4-FFF2-40B4-BE49-F238E27FC236}">
                  <a16:creationId xmlns:a16="http://schemas.microsoft.com/office/drawing/2014/main" id="{668F8EBE-8992-4884-9CE2-5B1DFCE09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1" name="Freeform 4019">
              <a:extLst>
                <a:ext uri="{FF2B5EF4-FFF2-40B4-BE49-F238E27FC236}">
                  <a16:creationId xmlns:a16="http://schemas.microsoft.com/office/drawing/2014/main" id="{8223C551-EF9E-4FC7-8550-7101184B6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2" name="Rectangle 4020">
              <a:extLst>
                <a:ext uri="{FF2B5EF4-FFF2-40B4-BE49-F238E27FC236}">
                  <a16:creationId xmlns:a16="http://schemas.microsoft.com/office/drawing/2014/main" id="{701C59ED-2369-461F-84F3-41B1BB694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3" name="Freeform 4021">
              <a:extLst>
                <a:ext uri="{FF2B5EF4-FFF2-40B4-BE49-F238E27FC236}">
                  <a16:creationId xmlns:a16="http://schemas.microsoft.com/office/drawing/2014/main" id="{F2C607C6-83AD-4EB3-ABCD-574EBD6D2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4" name="Rectangle 4022">
              <a:extLst>
                <a:ext uri="{FF2B5EF4-FFF2-40B4-BE49-F238E27FC236}">
                  <a16:creationId xmlns:a16="http://schemas.microsoft.com/office/drawing/2014/main" id="{1E332C34-935F-47EF-8B34-57BCF4F3B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5" name="Freeform 4023">
              <a:extLst>
                <a:ext uri="{FF2B5EF4-FFF2-40B4-BE49-F238E27FC236}">
                  <a16:creationId xmlns:a16="http://schemas.microsoft.com/office/drawing/2014/main" id="{E79EDDE0-35C6-487E-BA99-E6FE7787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5" name="Group 4225">
            <a:extLst>
              <a:ext uri="{FF2B5EF4-FFF2-40B4-BE49-F238E27FC236}">
                <a16:creationId xmlns:a16="http://schemas.microsoft.com/office/drawing/2014/main" id="{F1C73C14-4A83-4F7D-8772-57493D9A21DA}"/>
              </a:ext>
            </a:extLst>
          </p:cNvPr>
          <p:cNvGrpSpPr>
            <a:grpSpLocks/>
          </p:cNvGrpSpPr>
          <p:nvPr/>
        </p:nvGrpSpPr>
        <p:grpSpPr bwMode="auto">
          <a:xfrm>
            <a:off x="1246188" y="3517900"/>
            <a:ext cx="9525" cy="4763"/>
            <a:chOff x="785" y="2216"/>
            <a:chExt cx="6" cy="3"/>
          </a:xfrm>
        </p:grpSpPr>
        <p:sp>
          <p:nvSpPr>
            <p:cNvPr id="1346" name="Rectangle 4025">
              <a:extLst>
                <a:ext uri="{FF2B5EF4-FFF2-40B4-BE49-F238E27FC236}">
                  <a16:creationId xmlns:a16="http://schemas.microsoft.com/office/drawing/2014/main" id="{1898ADDD-B2C5-455C-998C-FFC454B9F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7" name="Freeform 4026">
              <a:extLst>
                <a:ext uri="{FF2B5EF4-FFF2-40B4-BE49-F238E27FC236}">
                  <a16:creationId xmlns:a16="http://schemas.microsoft.com/office/drawing/2014/main" id="{724B39D5-AFF4-4A41-9DC0-19E772F55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8" name="Rectangle 4027">
              <a:extLst>
                <a:ext uri="{FF2B5EF4-FFF2-40B4-BE49-F238E27FC236}">
                  <a16:creationId xmlns:a16="http://schemas.microsoft.com/office/drawing/2014/main" id="{064827C0-1907-4C48-926C-B2C24EFC9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9" name="Freeform 4028">
              <a:extLst>
                <a:ext uri="{FF2B5EF4-FFF2-40B4-BE49-F238E27FC236}">
                  <a16:creationId xmlns:a16="http://schemas.microsoft.com/office/drawing/2014/main" id="{5767FE6E-6358-498B-AF35-1F3B57F9E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0" name="Rectangle 4029">
              <a:extLst>
                <a:ext uri="{FF2B5EF4-FFF2-40B4-BE49-F238E27FC236}">
                  <a16:creationId xmlns:a16="http://schemas.microsoft.com/office/drawing/2014/main" id="{4974DD89-07F7-4A0D-B55F-FAF11373F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1" name="Freeform 4030">
              <a:extLst>
                <a:ext uri="{FF2B5EF4-FFF2-40B4-BE49-F238E27FC236}">
                  <a16:creationId xmlns:a16="http://schemas.microsoft.com/office/drawing/2014/main" id="{CD32E312-2347-46EA-9287-9F3FEF02D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2" name="Rectangle 4031">
              <a:extLst>
                <a:ext uri="{FF2B5EF4-FFF2-40B4-BE49-F238E27FC236}">
                  <a16:creationId xmlns:a16="http://schemas.microsoft.com/office/drawing/2014/main" id="{6479FB60-2579-4A2A-AD44-A0839D686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3" name="Freeform 4032">
              <a:extLst>
                <a:ext uri="{FF2B5EF4-FFF2-40B4-BE49-F238E27FC236}">
                  <a16:creationId xmlns:a16="http://schemas.microsoft.com/office/drawing/2014/main" id="{6B21E0FA-E8BB-471C-9709-435F3EA17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4" name="Rectangle 4033">
              <a:extLst>
                <a:ext uri="{FF2B5EF4-FFF2-40B4-BE49-F238E27FC236}">
                  <a16:creationId xmlns:a16="http://schemas.microsoft.com/office/drawing/2014/main" id="{D189A0AE-93B7-4C46-8E37-DA92F3510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5" name="Freeform 4034">
              <a:extLst>
                <a:ext uri="{FF2B5EF4-FFF2-40B4-BE49-F238E27FC236}">
                  <a16:creationId xmlns:a16="http://schemas.microsoft.com/office/drawing/2014/main" id="{63BFA730-3859-4A0A-9E6B-7C4CBEE85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6" name="Rectangle 4035">
              <a:extLst>
                <a:ext uri="{FF2B5EF4-FFF2-40B4-BE49-F238E27FC236}">
                  <a16:creationId xmlns:a16="http://schemas.microsoft.com/office/drawing/2014/main" id="{14F310E0-2F42-49EB-B153-2C4F10031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7" name="Freeform 4036">
              <a:extLst>
                <a:ext uri="{FF2B5EF4-FFF2-40B4-BE49-F238E27FC236}">
                  <a16:creationId xmlns:a16="http://schemas.microsoft.com/office/drawing/2014/main" id="{1414103D-D68C-464E-AFF1-FBAD3B4F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8" name="Rectangle 4037">
              <a:extLst>
                <a:ext uri="{FF2B5EF4-FFF2-40B4-BE49-F238E27FC236}">
                  <a16:creationId xmlns:a16="http://schemas.microsoft.com/office/drawing/2014/main" id="{BAEDC5DB-E9F5-48F6-9464-D5245AB0C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9" name="Freeform 4038">
              <a:extLst>
                <a:ext uri="{FF2B5EF4-FFF2-40B4-BE49-F238E27FC236}">
                  <a16:creationId xmlns:a16="http://schemas.microsoft.com/office/drawing/2014/main" id="{D3C19518-F07B-4003-80BC-869C0B63E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0" name="Rectangle 4039">
              <a:extLst>
                <a:ext uri="{FF2B5EF4-FFF2-40B4-BE49-F238E27FC236}">
                  <a16:creationId xmlns:a16="http://schemas.microsoft.com/office/drawing/2014/main" id="{E25FDB9E-63AA-46A8-B63C-43AEAEE25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1" name="Freeform 4040">
              <a:extLst>
                <a:ext uri="{FF2B5EF4-FFF2-40B4-BE49-F238E27FC236}">
                  <a16:creationId xmlns:a16="http://schemas.microsoft.com/office/drawing/2014/main" id="{665DF06C-B11C-4DBA-BC28-72C8AA4C5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2" name="Rectangle 4041">
              <a:extLst>
                <a:ext uri="{FF2B5EF4-FFF2-40B4-BE49-F238E27FC236}">
                  <a16:creationId xmlns:a16="http://schemas.microsoft.com/office/drawing/2014/main" id="{1C116C49-DE7C-4E29-8E3E-F77B28340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3" name="Freeform 4042">
              <a:extLst>
                <a:ext uri="{FF2B5EF4-FFF2-40B4-BE49-F238E27FC236}">
                  <a16:creationId xmlns:a16="http://schemas.microsoft.com/office/drawing/2014/main" id="{8A86E503-E1A0-4160-9360-1B0ADDBE3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4" name="Rectangle 4043">
              <a:extLst>
                <a:ext uri="{FF2B5EF4-FFF2-40B4-BE49-F238E27FC236}">
                  <a16:creationId xmlns:a16="http://schemas.microsoft.com/office/drawing/2014/main" id="{14ACC3F2-1A4E-481C-8CD5-104D21C3F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5" name="Freeform 4044">
              <a:extLst>
                <a:ext uri="{FF2B5EF4-FFF2-40B4-BE49-F238E27FC236}">
                  <a16:creationId xmlns:a16="http://schemas.microsoft.com/office/drawing/2014/main" id="{C094A16E-B7D4-48DB-BBA5-694BD3C84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6" name="Rectangle 4045">
              <a:extLst>
                <a:ext uri="{FF2B5EF4-FFF2-40B4-BE49-F238E27FC236}">
                  <a16:creationId xmlns:a16="http://schemas.microsoft.com/office/drawing/2014/main" id="{3E0B8687-2743-4299-8F13-5A0C386CA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7" name="Freeform 4046">
              <a:extLst>
                <a:ext uri="{FF2B5EF4-FFF2-40B4-BE49-F238E27FC236}">
                  <a16:creationId xmlns:a16="http://schemas.microsoft.com/office/drawing/2014/main" id="{B30A4B54-3416-4B84-A2A7-7562CAC4E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8" name="Rectangle 4047">
              <a:extLst>
                <a:ext uri="{FF2B5EF4-FFF2-40B4-BE49-F238E27FC236}">
                  <a16:creationId xmlns:a16="http://schemas.microsoft.com/office/drawing/2014/main" id="{14B502A7-EF5C-432E-AB2B-0207DB390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9" name="Freeform 4048">
              <a:extLst>
                <a:ext uri="{FF2B5EF4-FFF2-40B4-BE49-F238E27FC236}">
                  <a16:creationId xmlns:a16="http://schemas.microsoft.com/office/drawing/2014/main" id="{A9822538-AF83-4F34-B29A-C1BD9EC52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0" name="Rectangle 4049">
              <a:extLst>
                <a:ext uri="{FF2B5EF4-FFF2-40B4-BE49-F238E27FC236}">
                  <a16:creationId xmlns:a16="http://schemas.microsoft.com/office/drawing/2014/main" id="{AC7D5C1A-D031-49D1-AA4A-C84F230B6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1" name="Freeform 4050">
              <a:extLst>
                <a:ext uri="{FF2B5EF4-FFF2-40B4-BE49-F238E27FC236}">
                  <a16:creationId xmlns:a16="http://schemas.microsoft.com/office/drawing/2014/main" id="{E51F5C09-73A1-4368-AF23-24BDE2931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2" name="Rectangle 4051">
              <a:extLst>
                <a:ext uri="{FF2B5EF4-FFF2-40B4-BE49-F238E27FC236}">
                  <a16:creationId xmlns:a16="http://schemas.microsoft.com/office/drawing/2014/main" id="{68665DC1-1160-498E-A9D6-9DC4BE331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3" name="Freeform 4052">
              <a:extLst>
                <a:ext uri="{FF2B5EF4-FFF2-40B4-BE49-F238E27FC236}">
                  <a16:creationId xmlns:a16="http://schemas.microsoft.com/office/drawing/2014/main" id="{64E15615-5074-4DD7-B3C0-908DE35C1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4" name="Rectangle 4053">
              <a:extLst>
                <a:ext uri="{FF2B5EF4-FFF2-40B4-BE49-F238E27FC236}">
                  <a16:creationId xmlns:a16="http://schemas.microsoft.com/office/drawing/2014/main" id="{60F7420D-647A-412F-9B3B-48C992DEE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5" name="Freeform 4054">
              <a:extLst>
                <a:ext uri="{FF2B5EF4-FFF2-40B4-BE49-F238E27FC236}">
                  <a16:creationId xmlns:a16="http://schemas.microsoft.com/office/drawing/2014/main" id="{D36E13B0-1620-4298-9A0B-44B291CB5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6" name="Rectangle 4055">
              <a:extLst>
                <a:ext uri="{FF2B5EF4-FFF2-40B4-BE49-F238E27FC236}">
                  <a16:creationId xmlns:a16="http://schemas.microsoft.com/office/drawing/2014/main" id="{500C51A7-9811-4813-B585-226ED659E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7" name="Freeform 4056">
              <a:extLst>
                <a:ext uri="{FF2B5EF4-FFF2-40B4-BE49-F238E27FC236}">
                  <a16:creationId xmlns:a16="http://schemas.microsoft.com/office/drawing/2014/main" id="{A02EFC46-9E26-4E51-92F3-3518E37E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8" name="Rectangle 4057">
              <a:extLst>
                <a:ext uri="{FF2B5EF4-FFF2-40B4-BE49-F238E27FC236}">
                  <a16:creationId xmlns:a16="http://schemas.microsoft.com/office/drawing/2014/main" id="{E27E8C31-A021-4FD0-AC55-507490703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9" name="Freeform 4058">
              <a:extLst>
                <a:ext uri="{FF2B5EF4-FFF2-40B4-BE49-F238E27FC236}">
                  <a16:creationId xmlns:a16="http://schemas.microsoft.com/office/drawing/2014/main" id="{AD187F24-514B-4D24-AFA4-C7571C2E2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0" name="Rectangle 4059">
              <a:extLst>
                <a:ext uri="{FF2B5EF4-FFF2-40B4-BE49-F238E27FC236}">
                  <a16:creationId xmlns:a16="http://schemas.microsoft.com/office/drawing/2014/main" id="{BA6F4739-2ED7-4DD9-B5BB-F86E52291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1" name="Freeform 4060">
              <a:extLst>
                <a:ext uri="{FF2B5EF4-FFF2-40B4-BE49-F238E27FC236}">
                  <a16:creationId xmlns:a16="http://schemas.microsoft.com/office/drawing/2014/main" id="{E11D0381-5FA2-449B-AD3B-6F2DA1B94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2" name="Rectangle 4061">
              <a:extLst>
                <a:ext uri="{FF2B5EF4-FFF2-40B4-BE49-F238E27FC236}">
                  <a16:creationId xmlns:a16="http://schemas.microsoft.com/office/drawing/2014/main" id="{1E4510E2-D72F-4401-BFA1-12EFC3E1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3" name="Freeform 4062">
              <a:extLst>
                <a:ext uri="{FF2B5EF4-FFF2-40B4-BE49-F238E27FC236}">
                  <a16:creationId xmlns:a16="http://schemas.microsoft.com/office/drawing/2014/main" id="{993593A9-CBEF-4FFB-8B82-5BCC5AFEE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4" name="Rectangle 4063">
              <a:extLst>
                <a:ext uri="{FF2B5EF4-FFF2-40B4-BE49-F238E27FC236}">
                  <a16:creationId xmlns:a16="http://schemas.microsoft.com/office/drawing/2014/main" id="{74337930-D9D4-40DA-941A-91D10B0B4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5" name="Freeform 4064">
              <a:extLst>
                <a:ext uri="{FF2B5EF4-FFF2-40B4-BE49-F238E27FC236}">
                  <a16:creationId xmlns:a16="http://schemas.microsoft.com/office/drawing/2014/main" id="{7CFFBE0C-F4E1-4AEA-9981-CA296050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6" name="Rectangle 4065">
              <a:extLst>
                <a:ext uri="{FF2B5EF4-FFF2-40B4-BE49-F238E27FC236}">
                  <a16:creationId xmlns:a16="http://schemas.microsoft.com/office/drawing/2014/main" id="{CEE7340D-90ED-4CF9-8587-37EF8C3BD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7" name="Freeform 4066">
              <a:extLst>
                <a:ext uri="{FF2B5EF4-FFF2-40B4-BE49-F238E27FC236}">
                  <a16:creationId xmlns:a16="http://schemas.microsoft.com/office/drawing/2014/main" id="{78552E69-7B81-4C96-8550-A0E93E76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8" name="Rectangle 4067">
              <a:extLst>
                <a:ext uri="{FF2B5EF4-FFF2-40B4-BE49-F238E27FC236}">
                  <a16:creationId xmlns:a16="http://schemas.microsoft.com/office/drawing/2014/main" id="{E6CBB6BA-9C85-4E50-AB4D-B7AC67B49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9" name="Freeform 4068">
              <a:extLst>
                <a:ext uri="{FF2B5EF4-FFF2-40B4-BE49-F238E27FC236}">
                  <a16:creationId xmlns:a16="http://schemas.microsoft.com/office/drawing/2014/main" id="{4570B30E-6C34-4DA2-8F3F-A55B1E951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0" name="Rectangle 4069">
              <a:extLst>
                <a:ext uri="{FF2B5EF4-FFF2-40B4-BE49-F238E27FC236}">
                  <a16:creationId xmlns:a16="http://schemas.microsoft.com/office/drawing/2014/main" id="{2DB011ED-C8AA-4494-81D3-CF6F86EE5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1" name="Freeform 4070">
              <a:extLst>
                <a:ext uri="{FF2B5EF4-FFF2-40B4-BE49-F238E27FC236}">
                  <a16:creationId xmlns:a16="http://schemas.microsoft.com/office/drawing/2014/main" id="{2E43800C-6A87-4017-A658-32574DCC3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2" name="Rectangle 4071">
              <a:extLst>
                <a:ext uri="{FF2B5EF4-FFF2-40B4-BE49-F238E27FC236}">
                  <a16:creationId xmlns:a16="http://schemas.microsoft.com/office/drawing/2014/main" id="{8FB652C9-6B63-4CE5-A8B6-A743C870A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3" name="Freeform 4072">
              <a:extLst>
                <a:ext uri="{FF2B5EF4-FFF2-40B4-BE49-F238E27FC236}">
                  <a16:creationId xmlns:a16="http://schemas.microsoft.com/office/drawing/2014/main" id="{A8409557-2C73-4D34-B32F-A51532BD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4" name="Rectangle 4073">
              <a:extLst>
                <a:ext uri="{FF2B5EF4-FFF2-40B4-BE49-F238E27FC236}">
                  <a16:creationId xmlns:a16="http://schemas.microsoft.com/office/drawing/2014/main" id="{2DAB5B54-6232-4700-863A-45E03994F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5" name="Freeform 4074">
              <a:extLst>
                <a:ext uri="{FF2B5EF4-FFF2-40B4-BE49-F238E27FC236}">
                  <a16:creationId xmlns:a16="http://schemas.microsoft.com/office/drawing/2014/main" id="{5F81CFB8-09E0-46C2-BE4F-364C79B94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6" name="Rectangle 4075">
              <a:extLst>
                <a:ext uri="{FF2B5EF4-FFF2-40B4-BE49-F238E27FC236}">
                  <a16:creationId xmlns:a16="http://schemas.microsoft.com/office/drawing/2014/main" id="{B479C70A-67D2-43DE-A31B-1F53FD9D1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7" name="Freeform 4076">
              <a:extLst>
                <a:ext uri="{FF2B5EF4-FFF2-40B4-BE49-F238E27FC236}">
                  <a16:creationId xmlns:a16="http://schemas.microsoft.com/office/drawing/2014/main" id="{DDBD68F3-8903-48F4-B7A2-6FC76C80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8" name="Rectangle 4077">
              <a:extLst>
                <a:ext uri="{FF2B5EF4-FFF2-40B4-BE49-F238E27FC236}">
                  <a16:creationId xmlns:a16="http://schemas.microsoft.com/office/drawing/2014/main" id="{FF45A9ED-8214-48E7-916A-0CBE90352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9" name="Freeform 4078">
              <a:extLst>
                <a:ext uri="{FF2B5EF4-FFF2-40B4-BE49-F238E27FC236}">
                  <a16:creationId xmlns:a16="http://schemas.microsoft.com/office/drawing/2014/main" id="{B7C5E85A-2FF1-403C-A27F-6B40CBF00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0" name="Rectangle 4079">
              <a:extLst>
                <a:ext uri="{FF2B5EF4-FFF2-40B4-BE49-F238E27FC236}">
                  <a16:creationId xmlns:a16="http://schemas.microsoft.com/office/drawing/2014/main" id="{92991783-1A02-41D8-812F-EE733C2B5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1" name="Freeform 4080">
              <a:extLst>
                <a:ext uri="{FF2B5EF4-FFF2-40B4-BE49-F238E27FC236}">
                  <a16:creationId xmlns:a16="http://schemas.microsoft.com/office/drawing/2014/main" id="{0E9D79A0-F75E-49F2-9025-93E3AC84D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2" name="Rectangle 4081">
              <a:extLst>
                <a:ext uri="{FF2B5EF4-FFF2-40B4-BE49-F238E27FC236}">
                  <a16:creationId xmlns:a16="http://schemas.microsoft.com/office/drawing/2014/main" id="{113E664E-78D7-442C-9C17-9C927EAE7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3" name="Freeform 4082">
              <a:extLst>
                <a:ext uri="{FF2B5EF4-FFF2-40B4-BE49-F238E27FC236}">
                  <a16:creationId xmlns:a16="http://schemas.microsoft.com/office/drawing/2014/main" id="{CD2AAD5B-0604-45B3-A62C-0D97C2688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4" name="Rectangle 4083">
              <a:extLst>
                <a:ext uri="{FF2B5EF4-FFF2-40B4-BE49-F238E27FC236}">
                  <a16:creationId xmlns:a16="http://schemas.microsoft.com/office/drawing/2014/main" id="{6A56C166-E2AE-4E58-B21D-0F1C17F26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5" name="Freeform 4084">
              <a:extLst>
                <a:ext uri="{FF2B5EF4-FFF2-40B4-BE49-F238E27FC236}">
                  <a16:creationId xmlns:a16="http://schemas.microsoft.com/office/drawing/2014/main" id="{99F7CEA5-0F5D-4E98-9761-D36E678D5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6" name="Rectangle 4085">
              <a:extLst>
                <a:ext uri="{FF2B5EF4-FFF2-40B4-BE49-F238E27FC236}">
                  <a16:creationId xmlns:a16="http://schemas.microsoft.com/office/drawing/2014/main" id="{A9C9DA6A-0411-4459-8386-7B21518CE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7" name="Freeform 4086">
              <a:extLst>
                <a:ext uri="{FF2B5EF4-FFF2-40B4-BE49-F238E27FC236}">
                  <a16:creationId xmlns:a16="http://schemas.microsoft.com/office/drawing/2014/main" id="{C6769044-3E76-4C24-AD9A-07C94FC19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8" name="Rectangle 4087">
              <a:extLst>
                <a:ext uri="{FF2B5EF4-FFF2-40B4-BE49-F238E27FC236}">
                  <a16:creationId xmlns:a16="http://schemas.microsoft.com/office/drawing/2014/main" id="{4984BE47-8551-4A89-9BE5-53ABB13C4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9" name="Freeform 4088">
              <a:extLst>
                <a:ext uri="{FF2B5EF4-FFF2-40B4-BE49-F238E27FC236}">
                  <a16:creationId xmlns:a16="http://schemas.microsoft.com/office/drawing/2014/main" id="{1FD738C8-64BB-4C3D-A196-4B9849CE9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0" name="Rectangle 4089">
              <a:extLst>
                <a:ext uri="{FF2B5EF4-FFF2-40B4-BE49-F238E27FC236}">
                  <a16:creationId xmlns:a16="http://schemas.microsoft.com/office/drawing/2014/main" id="{F8714E0E-4623-4347-A7DE-DBAD93F64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1" name="Freeform 4090">
              <a:extLst>
                <a:ext uri="{FF2B5EF4-FFF2-40B4-BE49-F238E27FC236}">
                  <a16:creationId xmlns:a16="http://schemas.microsoft.com/office/drawing/2014/main" id="{96FB6EE5-4B4F-4690-AB54-BC6E31A0D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2" name="Rectangle 4091">
              <a:extLst>
                <a:ext uri="{FF2B5EF4-FFF2-40B4-BE49-F238E27FC236}">
                  <a16:creationId xmlns:a16="http://schemas.microsoft.com/office/drawing/2014/main" id="{4C5B65AF-6490-4616-A89A-C5201E4EE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3" name="Freeform 4092">
              <a:extLst>
                <a:ext uri="{FF2B5EF4-FFF2-40B4-BE49-F238E27FC236}">
                  <a16:creationId xmlns:a16="http://schemas.microsoft.com/office/drawing/2014/main" id="{791E6882-55D3-47B7-AC66-39CADA7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4" name="Rectangle 4093">
              <a:extLst>
                <a:ext uri="{FF2B5EF4-FFF2-40B4-BE49-F238E27FC236}">
                  <a16:creationId xmlns:a16="http://schemas.microsoft.com/office/drawing/2014/main" id="{6ABA8FF1-B5CF-47FE-9FAE-1FF47F4B3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5" name="Freeform 4094">
              <a:extLst>
                <a:ext uri="{FF2B5EF4-FFF2-40B4-BE49-F238E27FC236}">
                  <a16:creationId xmlns:a16="http://schemas.microsoft.com/office/drawing/2014/main" id="{9AE049F8-8E77-4363-AE56-A7E74110B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6" name="Rectangle 4095">
              <a:extLst>
                <a:ext uri="{FF2B5EF4-FFF2-40B4-BE49-F238E27FC236}">
                  <a16:creationId xmlns:a16="http://schemas.microsoft.com/office/drawing/2014/main" id="{2D54EEE7-3D3B-4C2A-9EAE-70A4446F0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7" name="Freeform 4096">
              <a:extLst>
                <a:ext uri="{FF2B5EF4-FFF2-40B4-BE49-F238E27FC236}">
                  <a16:creationId xmlns:a16="http://schemas.microsoft.com/office/drawing/2014/main" id="{6390211E-9F2E-4FEA-A4F6-5F2FB45B6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8" name="Rectangle 4097">
              <a:extLst>
                <a:ext uri="{FF2B5EF4-FFF2-40B4-BE49-F238E27FC236}">
                  <a16:creationId xmlns:a16="http://schemas.microsoft.com/office/drawing/2014/main" id="{41326AA0-6C4B-4705-A21E-C9C436D4D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9" name="Freeform 4098">
              <a:extLst>
                <a:ext uri="{FF2B5EF4-FFF2-40B4-BE49-F238E27FC236}">
                  <a16:creationId xmlns:a16="http://schemas.microsoft.com/office/drawing/2014/main" id="{570EC2F3-2C37-41C4-B12D-FC8C1B538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0" name="Rectangle 4099">
              <a:extLst>
                <a:ext uri="{FF2B5EF4-FFF2-40B4-BE49-F238E27FC236}">
                  <a16:creationId xmlns:a16="http://schemas.microsoft.com/office/drawing/2014/main" id="{ED53CD4D-F5D0-4C5F-AEEA-D5D364C21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1" name="Freeform 4100">
              <a:extLst>
                <a:ext uri="{FF2B5EF4-FFF2-40B4-BE49-F238E27FC236}">
                  <a16:creationId xmlns:a16="http://schemas.microsoft.com/office/drawing/2014/main" id="{DBD237D9-E93C-42AB-A520-EA1A54D1A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2" name="Rectangle 4101">
              <a:extLst>
                <a:ext uri="{FF2B5EF4-FFF2-40B4-BE49-F238E27FC236}">
                  <a16:creationId xmlns:a16="http://schemas.microsoft.com/office/drawing/2014/main" id="{01A56B89-A017-49A2-94E1-23B286406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3" name="Freeform 4102">
              <a:extLst>
                <a:ext uri="{FF2B5EF4-FFF2-40B4-BE49-F238E27FC236}">
                  <a16:creationId xmlns:a16="http://schemas.microsoft.com/office/drawing/2014/main" id="{D61C454F-D69F-46EA-8634-4CF5F037F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4" name="Rectangle 4103">
              <a:extLst>
                <a:ext uri="{FF2B5EF4-FFF2-40B4-BE49-F238E27FC236}">
                  <a16:creationId xmlns:a16="http://schemas.microsoft.com/office/drawing/2014/main" id="{6C8CD8B9-ED09-4CB0-BD48-8B4F218DF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5" name="Freeform 4104">
              <a:extLst>
                <a:ext uri="{FF2B5EF4-FFF2-40B4-BE49-F238E27FC236}">
                  <a16:creationId xmlns:a16="http://schemas.microsoft.com/office/drawing/2014/main" id="{AF705076-7790-4077-BCBC-212C1E9BD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6" name="Rectangle 4105">
              <a:extLst>
                <a:ext uri="{FF2B5EF4-FFF2-40B4-BE49-F238E27FC236}">
                  <a16:creationId xmlns:a16="http://schemas.microsoft.com/office/drawing/2014/main" id="{44E1E897-7B6C-4E7B-B5CF-838FE3C7F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7" name="Freeform 4106">
              <a:extLst>
                <a:ext uri="{FF2B5EF4-FFF2-40B4-BE49-F238E27FC236}">
                  <a16:creationId xmlns:a16="http://schemas.microsoft.com/office/drawing/2014/main" id="{4864911C-14FD-404A-B24F-3A81E6AB5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8" name="Rectangle 4107">
              <a:extLst>
                <a:ext uri="{FF2B5EF4-FFF2-40B4-BE49-F238E27FC236}">
                  <a16:creationId xmlns:a16="http://schemas.microsoft.com/office/drawing/2014/main" id="{0E9CB54D-8571-4A16-91A8-D36DA8B4D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9" name="Freeform 4108">
              <a:extLst>
                <a:ext uri="{FF2B5EF4-FFF2-40B4-BE49-F238E27FC236}">
                  <a16:creationId xmlns:a16="http://schemas.microsoft.com/office/drawing/2014/main" id="{675BF457-7ECD-4EA9-A308-3E6485F81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0" name="Rectangle 4109">
              <a:extLst>
                <a:ext uri="{FF2B5EF4-FFF2-40B4-BE49-F238E27FC236}">
                  <a16:creationId xmlns:a16="http://schemas.microsoft.com/office/drawing/2014/main" id="{CD2963D1-4CA9-4134-9F48-B71374551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1" name="Freeform 4110">
              <a:extLst>
                <a:ext uri="{FF2B5EF4-FFF2-40B4-BE49-F238E27FC236}">
                  <a16:creationId xmlns:a16="http://schemas.microsoft.com/office/drawing/2014/main" id="{73A38002-D012-46A0-B767-C84156ED4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2" name="Rectangle 4111">
              <a:extLst>
                <a:ext uri="{FF2B5EF4-FFF2-40B4-BE49-F238E27FC236}">
                  <a16:creationId xmlns:a16="http://schemas.microsoft.com/office/drawing/2014/main" id="{03F030E3-45FE-4505-9057-223D9BE4B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3" name="Freeform 4112">
              <a:extLst>
                <a:ext uri="{FF2B5EF4-FFF2-40B4-BE49-F238E27FC236}">
                  <a16:creationId xmlns:a16="http://schemas.microsoft.com/office/drawing/2014/main" id="{3A91D724-8E02-4C30-B93E-558A77D7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4" name="Rectangle 4113">
              <a:extLst>
                <a:ext uri="{FF2B5EF4-FFF2-40B4-BE49-F238E27FC236}">
                  <a16:creationId xmlns:a16="http://schemas.microsoft.com/office/drawing/2014/main" id="{71DF13C0-5466-43D5-8F19-D5AA521DA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5" name="Freeform 4114">
              <a:extLst>
                <a:ext uri="{FF2B5EF4-FFF2-40B4-BE49-F238E27FC236}">
                  <a16:creationId xmlns:a16="http://schemas.microsoft.com/office/drawing/2014/main" id="{A99A21F1-26C3-44E4-B95C-AEF05BD8F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6" name="Rectangle 4115">
              <a:extLst>
                <a:ext uri="{FF2B5EF4-FFF2-40B4-BE49-F238E27FC236}">
                  <a16:creationId xmlns:a16="http://schemas.microsoft.com/office/drawing/2014/main" id="{E3F1ABEB-AEDD-4DDA-BEB9-0526157F9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7" name="Freeform 4116">
              <a:extLst>
                <a:ext uri="{FF2B5EF4-FFF2-40B4-BE49-F238E27FC236}">
                  <a16:creationId xmlns:a16="http://schemas.microsoft.com/office/drawing/2014/main" id="{25ABFBBC-2378-4E10-9785-D7809DF71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8" name="Rectangle 4117">
              <a:extLst>
                <a:ext uri="{FF2B5EF4-FFF2-40B4-BE49-F238E27FC236}">
                  <a16:creationId xmlns:a16="http://schemas.microsoft.com/office/drawing/2014/main" id="{C160B300-FB73-402C-B143-60E408C7D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39" name="Freeform 4118">
              <a:extLst>
                <a:ext uri="{FF2B5EF4-FFF2-40B4-BE49-F238E27FC236}">
                  <a16:creationId xmlns:a16="http://schemas.microsoft.com/office/drawing/2014/main" id="{ABF03E27-52EB-43DD-8E01-605002A99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0" name="Rectangle 4119">
              <a:extLst>
                <a:ext uri="{FF2B5EF4-FFF2-40B4-BE49-F238E27FC236}">
                  <a16:creationId xmlns:a16="http://schemas.microsoft.com/office/drawing/2014/main" id="{2DD51BD3-65B6-4BD8-9BC0-3D55665A0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1" name="Freeform 4120">
              <a:extLst>
                <a:ext uri="{FF2B5EF4-FFF2-40B4-BE49-F238E27FC236}">
                  <a16:creationId xmlns:a16="http://schemas.microsoft.com/office/drawing/2014/main" id="{342D9AF7-AFCC-4A39-ADEC-9A1B5BE5E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2" name="Rectangle 4121">
              <a:extLst>
                <a:ext uri="{FF2B5EF4-FFF2-40B4-BE49-F238E27FC236}">
                  <a16:creationId xmlns:a16="http://schemas.microsoft.com/office/drawing/2014/main" id="{B073DABA-B72B-4262-B017-5596FDAE2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3" name="Freeform 4122">
              <a:extLst>
                <a:ext uri="{FF2B5EF4-FFF2-40B4-BE49-F238E27FC236}">
                  <a16:creationId xmlns:a16="http://schemas.microsoft.com/office/drawing/2014/main" id="{120BF1B8-760C-4DC2-9A8F-BB35335B1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4" name="Rectangle 4123">
              <a:extLst>
                <a:ext uri="{FF2B5EF4-FFF2-40B4-BE49-F238E27FC236}">
                  <a16:creationId xmlns:a16="http://schemas.microsoft.com/office/drawing/2014/main" id="{6F9EF8E0-A3F7-44BC-86F6-772F7130C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5" name="Freeform 4124">
              <a:extLst>
                <a:ext uri="{FF2B5EF4-FFF2-40B4-BE49-F238E27FC236}">
                  <a16:creationId xmlns:a16="http://schemas.microsoft.com/office/drawing/2014/main" id="{4EB9FD1B-475D-4A77-93D8-346D7350B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6" name="Rectangle 4125">
              <a:extLst>
                <a:ext uri="{FF2B5EF4-FFF2-40B4-BE49-F238E27FC236}">
                  <a16:creationId xmlns:a16="http://schemas.microsoft.com/office/drawing/2014/main" id="{A6A8D43F-E9E4-4224-B10F-B481B698B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7" name="Freeform 4126">
              <a:extLst>
                <a:ext uri="{FF2B5EF4-FFF2-40B4-BE49-F238E27FC236}">
                  <a16:creationId xmlns:a16="http://schemas.microsoft.com/office/drawing/2014/main" id="{EB301FA2-2660-4338-876F-B626D3CC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8" name="Rectangle 4127">
              <a:extLst>
                <a:ext uri="{FF2B5EF4-FFF2-40B4-BE49-F238E27FC236}">
                  <a16:creationId xmlns:a16="http://schemas.microsoft.com/office/drawing/2014/main" id="{914EAB05-9394-4A82-8AD3-D05B9CFBC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49" name="Freeform 4128">
              <a:extLst>
                <a:ext uri="{FF2B5EF4-FFF2-40B4-BE49-F238E27FC236}">
                  <a16:creationId xmlns:a16="http://schemas.microsoft.com/office/drawing/2014/main" id="{75D12D1C-3EFD-4A6A-A2C2-00D6CCE3C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0" name="Rectangle 4129">
              <a:extLst>
                <a:ext uri="{FF2B5EF4-FFF2-40B4-BE49-F238E27FC236}">
                  <a16:creationId xmlns:a16="http://schemas.microsoft.com/office/drawing/2014/main" id="{E27B601B-C43F-4A8D-89CD-456C746E0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1" name="Freeform 4130">
              <a:extLst>
                <a:ext uri="{FF2B5EF4-FFF2-40B4-BE49-F238E27FC236}">
                  <a16:creationId xmlns:a16="http://schemas.microsoft.com/office/drawing/2014/main" id="{CE4152CF-491C-4F16-8894-C1CA52C82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2" name="Rectangle 4131">
              <a:extLst>
                <a:ext uri="{FF2B5EF4-FFF2-40B4-BE49-F238E27FC236}">
                  <a16:creationId xmlns:a16="http://schemas.microsoft.com/office/drawing/2014/main" id="{0589D27E-5AF5-4AC0-A810-6A19EA17E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3" name="Freeform 4132">
              <a:extLst>
                <a:ext uri="{FF2B5EF4-FFF2-40B4-BE49-F238E27FC236}">
                  <a16:creationId xmlns:a16="http://schemas.microsoft.com/office/drawing/2014/main" id="{9A8E894C-D289-46E8-9D32-50F60C4CE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4" name="Rectangle 4133">
              <a:extLst>
                <a:ext uri="{FF2B5EF4-FFF2-40B4-BE49-F238E27FC236}">
                  <a16:creationId xmlns:a16="http://schemas.microsoft.com/office/drawing/2014/main" id="{C3574BE6-3DC7-424C-8E2F-8476C1F79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5" name="Freeform 4134">
              <a:extLst>
                <a:ext uri="{FF2B5EF4-FFF2-40B4-BE49-F238E27FC236}">
                  <a16:creationId xmlns:a16="http://schemas.microsoft.com/office/drawing/2014/main" id="{20B8B68D-D643-4FF8-8763-AE753D9FF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6" name="Rectangle 4135">
              <a:extLst>
                <a:ext uri="{FF2B5EF4-FFF2-40B4-BE49-F238E27FC236}">
                  <a16:creationId xmlns:a16="http://schemas.microsoft.com/office/drawing/2014/main" id="{7E825149-8212-4DDF-95E1-813D2FB6D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7" name="Freeform 4136">
              <a:extLst>
                <a:ext uri="{FF2B5EF4-FFF2-40B4-BE49-F238E27FC236}">
                  <a16:creationId xmlns:a16="http://schemas.microsoft.com/office/drawing/2014/main" id="{71733606-B3BB-4414-893C-22F9DE013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8" name="Rectangle 4137">
              <a:extLst>
                <a:ext uri="{FF2B5EF4-FFF2-40B4-BE49-F238E27FC236}">
                  <a16:creationId xmlns:a16="http://schemas.microsoft.com/office/drawing/2014/main" id="{A52EBEE3-2C10-43CB-BCDF-64E6467A2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59" name="Freeform 4138">
              <a:extLst>
                <a:ext uri="{FF2B5EF4-FFF2-40B4-BE49-F238E27FC236}">
                  <a16:creationId xmlns:a16="http://schemas.microsoft.com/office/drawing/2014/main" id="{5E8407AB-CFF1-4F0D-85FD-23FEC7C9B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0" name="Rectangle 4139">
              <a:extLst>
                <a:ext uri="{FF2B5EF4-FFF2-40B4-BE49-F238E27FC236}">
                  <a16:creationId xmlns:a16="http://schemas.microsoft.com/office/drawing/2014/main" id="{47D37B4F-E7AA-4190-B9C7-62FAFF1A7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1" name="Freeform 4140">
              <a:extLst>
                <a:ext uri="{FF2B5EF4-FFF2-40B4-BE49-F238E27FC236}">
                  <a16:creationId xmlns:a16="http://schemas.microsoft.com/office/drawing/2014/main" id="{B335A4DB-BE90-4BD1-93FF-B569C5FB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2" name="Rectangle 4141">
              <a:extLst>
                <a:ext uri="{FF2B5EF4-FFF2-40B4-BE49-F238E27FC236}">
                  <a16:creationId xmlns:a16="http://schemas.microsoft.com/office/drawing/2014/main" id="{66106650-0A99-4F6C-810C-2A009988A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3" name="Freeform 4142">
              <a:extLst>
                <a:ext uri="{FF2B5EF4-FFF2-40B4-BE49-F238E27FC236}">
                  <a16:creationId xmlns:a16="http://schemas.microsoft.com/office/drawing/2014/main" id="{D81A9708-5772-414E-846C-F2770A78E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4" name="Rectangle 4143">
              <a:extLst>
                <a:ext uri="{FF2B5EF4-FFF2-40B4-BE49-F238E27FC236}">
                  <a16:creationId xmlns:a16="http://schemas.microsoft.com/office/drawing/2014/main" id="{15DE1CA3-95D4-4094-8FC2-FA958746A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5" name="Freeform 4144">
              <a:extLst>
                <a:ext uri="{FF2B5EF4-FFF2-40B4-BE49-F238E27FC236}">
                  <a16:creationId xmlns:a16="http://schemas.microsoft.com/office/drawing/2014/main" id="{B9A0778A-D993-441D-8FDB-537FA6BE2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6" name="Rectangle 4145">
              <a:extLst>
                <a:ext uri="{FF2B5EF4-FFF2-40B4-BE49-F238E27FC236}">
                  <a16:creationId xmlns:a16="http://schemas.microsoft.com/office/drawing/2014/main" id="{A81EF3E6-CAB2-467F-AACB-1CE399F6E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7" name="Freeform 4146">
              <a:extLst>
                <a:ext uri="{FF2B5EF4-FFF2-40B4-BE49-F238E27FC236}">
                  <a16:creationId xmlns:a16="http://schemas.microsoft.com/office/drawing/2014/main" id="{A486CFD8-5C59-4ADF-A568-60B829AEC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8" name="Rectangle 4147">
              <a:extLst>
                <a:ext uri="{FF2B5EF4-FFF2-40B4-BE49-F238E27FC236}">
                  <a16:creationId xmlns:a16="http://schemas.microsoft.com/office/drawing/2014/main" id="{A15F6AA0-739D-4B19-A3F1-CBC02EF9D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69" name="Freeform 4148">
              <a:extLst>
                <a:ext uri="{FF2B5EF4-FFF2-40B4-BE49-F238E27FC236}">
                  <a16:creationId xmlns:a16="http://schemas.microsoft.com/office/drawing/2014/main" id="{2BE4FC31-3C0D-4380-B67C-407438FBE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0" name="Rectangle 4149">
              <a:extLst>
                <a:ext uri="{FF2B5EF4-FFF2-40B4-BE49-F238E27FC236}">
                  <a16:creationId xmlns:a16="http://schemas.microsoft.com/office/drawing/2014/main" id="{852280F4-9F3A-4302-868C-162923BD2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1" name="Freeform 4150">
              <a:extLst>
                <a:ext uri="{FF2B5EF4-FFF2-40B4-BE49-F238E27FC236}">
                  <a16:creationId xmlns:a16="http://schemas.microsoft.com/office/drawing/2014/main" id="{423FAB4D-89CA-4A1F-9C91-BE79998C7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2" name="Rectangle 4151">
              <a:extLst>
                <a:ext uri="{FF2B5EF4-FFF2-40B4-BE49-F238E27FC236}">
                  <a16:creationId xmlns:a16="http://schemas.microsoft.com/office/drawing/2014/main" id="{1EAFC2C1-5F0B-4CE6-A601-0416D9EB0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3" name="Freeform 4152">
              <a:extLst>
                <a:ext uri="{FF2B5EF4-FFF2-40B4-BE49-F238E27FC236}">
                  <a16:creationId xmlns:a16="http://schemas.microsoft.com/office/drawing/2014/main" id="{D1C650CD-4D90-4A2E-8E92-A18550238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4" name="Rectangle 4153">
              <a:extLst>
                <a:ext uri="{FF2B5EF4-FFF2-40B4-BE49-F238E27FC236}">
                  <a16:creationId xmlns:a16="http://schemas.microsoft.com/office/drawing/2014/main" id="{B93EF11D-92F9-4CBF-A5D3-075756D74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5" name="Freeform 4154">
              <a:extLst>
                <a:ext uri="{FF2B5EF4-FFF2-40B4-BE49-F238E27FC236}">
                  <a16:creationId xmlns:a16="http://schemas.microsoft.com/office/drawing/2014/main" id="{CFBEED73-4B38-4423-B1E8-9D9D7610F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6" name="Rectangle 4155">
              <a:extLst>
                <a:ext uri="{FF2B5EF4-FFF2-40B4-BE49-F238E27FC236}">
                  <a16:creationId xmlns:a16="http://schemas.microsoft.com/office/drawing/2014/main" id="{9A03BDD2-01AB-4625-BA87-9966C9FA7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7" name="Freeform 4156">
              <a:extLst>
                <a:ext uri="{FF2B5EF4-FFF2-40B4-BE49-F238E27FC236}">
                  <a16:creationId xmlns:a16="http://schemas.microsoft.com/office/drawing/2014/main" id="{65DDD0C5-059B-48FD-88ED-1910BA386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8" name="Rectangle 4157">
              <a:extLst>
                <a:ext uri="{FF2B5EF4-FFF2-40B4-BE49-F238E27FC236}">
                  <a16:creationId xmlns:a16="http://schemas.microsoft.com/office/drawing/2014/main" id="{9F06068B-9CF2-4394-934A-79CE603AD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9" name="Freeform 4158">
              <a:extLst>
                <a:ext uri="{FF2B5EF4-FFF2-40B4-BE49-F238E27FC236}">
                  <a16:creationId xmlns:a16="http://schemas.microsoft.com/office/drawing/2014/main" id="{9F1FF28D-0C48-42B4-A5FA-08876AD2B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0" name="Rectangle 4159">
              <a:extLst>
                <a:ext uri="{FF2B5EF4-FFF2-40B4-BE49-F238E27FC236}">
                  <a16:creationId xmlns:a16="http://schemas.microsoft.com/office/drawing/2014/main" id="{BF630586-D1C5-47AB-9DE3-B6B4975ED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1" name="Freeform 4160">
              <a:extLst>
                <a:ext uri="{FF2B5EF4-FFF2-40B4-BE49-F238E27FC236}">
                  <a16:creationId xmlns:a16="http://schemas.microsoft.com/office/drawing/2014/main" id="{2EF4B16D-1B27-400A-95D9-AB7F41127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2" name="Rectangle 4161">
              <a:extLst>
                <a:ext uri="{FF2B5EF4-FFF2-40B4-BE49-F238E27FC236}">
                  <a16:creationId xmlns:a16="http://schemas.microsoft.com/office/drawing/2014/main" id="{11535BE6-F9E9-4CDE-AEA3-EE02D7628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3" name="Freeform 4162">
              <a:extLst>
                <a:ext uri="{FF2B5EF4-FFF2-40B4-BE49-F238E27FC236}">
                  <a16:creationId xmlns:a16="http://schemas.microsoft.com/office/drawing/2014/main" id="{260A9CF3-CE53-469A-91CC-B1E4A39D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4" name="Rectangle 4163">
              <a:extLst>
                <a:ext uri="{FF2B5EF4-FFF2-40B4-BE49-F238E27FC236}">
                  <a16:creationId xmlns:a16="http://schemas.microsoft.com/office/drawing/2014/main" id="{6A8F5532-5166-4319-9CFE-33B3AD1C8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5" name="Freeform 4164">
              <a:extLst>
                <a:ext uri="{FF2B5EF4-FFF2-40B4-BE49-F238E27FC236}">
                  <a16:creationId xmlns:a16="http://schemas.microsoft.com/office/drawing/2014/main" id="{4438EB84-671E-4A0D-985D-5C957C113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6" name="Rectangle 4165">
              <a:extLst>
                <a:ext uri="{FF2B5EF4-FFF2-40B4-BE49-F238E27FC236}">
                  <a16:creationId xmlns:a16="http://schemas.microsoft.com/office/drawing/2014/main" id="{C420EA62-A69E-458F-9AE9-9D15827C7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7" name="Freeform 4166">
              <a:extLst>
                <a:ext uri="{FF2B5EF4-FFF2-40B4-BE49-F238E27FC236}">
                  <a16:creationId xmlns:a16="http://schemas.microsoft.com/office/drawing/2014/main" id="{C667A426-9477-45ED-B051-5C83E9F19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8" name="Rectangle 4167">
              <a:extLst>
                <a:ext uri="{FF2B5EF4-FFF2-40B4-BE49-F238E27FC236}">
                  <a16:creationId xmlns:a16="http://schemas.microsoft.com/office/drawing/2014/main" id="{134D7CBA-8FA6-46F8-A686-B4D0D2105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9" name="Freeform 4168">
              <a:extLst>
                <a:ext uri="{FF2B5EF4-FFF2-40B4-BE49-F238E27FC236}">
                  <a16:creationId xmlns:a16="http://schemas.microsoft.com/office/drawing/2014/main" id="{2F4CAF5B-91C3-47A3-80AA-2C78C1336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0" name="Rectangle 4169">
              <a:extLst>
                <a:ext uri="{FF2B5EF4-FFF2-40B4-BE49-F238E27FC236}">
                  <a16:creationId xmlns:a16="http://schemas.microsoft.com/office/drawing/2014/main" id="{FE4E8EE3-B8C0-426F-A191-055A798CA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1" name="Freeform 4170">
              <a:extLst>
                <a:ext uri="{FF2B5EF4-FFF2-40B4-BE49-F238E27FC236}">
                  <a16:creationId xmlns:a16="http://schemas.microsoft.com/office/drawing/2014/main" id="{8BB3B248-4CD8-4AF7-9489-044CBEC0F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2" name="Rectangle 4171">
              <a:extLst>
                <a:ext uri="{FF2B5EF4-FFF2-40B4-BE49-F238E27FC236}">
                  <a16:creationId xmlns:a16="http://schemas.microsoft.com/office/drawing/2014/main" id="{92D2DDFF-84C2-41BD-917C-A4957A48E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3" name="Freeform 4172">
              <a:extLst>
                <a:ext uri="{FF2B5EF4-FFF2-40B4-BE49-F238E27FC236}">
                  <a16:creationId xmlns:a16="http://schemas.microsoft.com/office/drawing/2014/main" id="{CC8C5BFD-8362-4BB1-BB11-0F31F25E5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4" name="Rectangle 4173">
              <a:extLst>
                <a:ext uri="{FF2B5EF4-FFF2-40B4-BE49-F238E27FC236}">
                  <a16:creationId xmlns:a16="http://schemas.microsoft.com/office/drawing/2014/main" id="{996E406E-A03A-4486-9800-728E08FEB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5" name="Freeform 4174">
              <a:extLst>
                <a:ext uri="{FF2B5EF4-FFF2-40B4-BE49-F238E27FC236}">
                  <a16:creationId xmlns:a16="http://schemas.microsoft.com/office/drawing/2014/main" id="{2F68BDEE-88FA-4231-823F-D45556ABF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6" name="Rectangle 4175">
              <a:extLst>
                <a:ext uri="{FF2B5EF4-FFF2-40B4-BE49-F238E27FC236}">
                  <a16:creationId xmlns:a16="http://schemas.microsoft.com/office/drawing/2014/main" id="{ACF8843E-3BA5-4520-8491-4EECE39A1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7" name="Freeform 4176">
              <a:extLst>
                <a:ext uri="{FF2B5EF4-FFF2-40B4-BE49-F238E27FC236}">
                  <a16:creationId xmlns:a16="http://schemas.microsoft.com/office/drawing/2014/main" id="{52E62D8C-C7CB-44D1-B7BC-8978D3732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8" name="Rectangle 4177">
              <a:extLst>
                <a:ext uri="{FF2B5EF4-FFF2-40B4-BE49-F238E27FC236}">
                  <a16:creationId xmlns:a16="http://schemas.microsoft.com/office/drawing/2014/main" id="{12F98ED2-92FB-4F05-9D86-71B5B8184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9" name="Freeform 4178">
              <a:extLst>
                <a:ext uri="{FF2B5EF4-FFF2-40B4-BE49-F238E27FC236}">
                  <a16:creationId xmlns:a16="http://schemas.microsoft.com/office/drawing/2014/main" id="{BF214DD6-9042-4B19-B7A7-147E7F9D3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0" name="Rectangle 4179">
              <a:extLst>
                <a:ext uri="{FF2B5EF4-FFF2-40B4-BE49-F238E27FC236}">
                  <a16:creationId xmlns:a16="http://schemas.microsoft.com/office/drawing/2014/main" id="{A183AFC9-5EB0-41AD-83A5-02E0B429C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1" name="Freeform 4180">
              <a:extLst>
                <a:ext uri="{FF2B5EF4-FFF2-40B4-BE49-F238E27FC236}">
                  <a16:creationId xmlns:a16="http://schemas.microsoft.com/office/drawing/2014/main" id="{42ADACA9-6E3D-476B-8707-84CD86A55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2" name="Rectangle 4181">
              <a:extLst>
                <a:ext uri="{FF2B5EF4-FFF2-40B4-BE49-F238E27FC236}">
                  <a16:creationId xmlns:a16="http://schemas.microsoft.com/office/drawing/2014/main" id="{14B521E9-5A11-4E35-ADFB-4F78748EF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3" name="Freeform 4182">
              <a:extLst>
                <a:ext uri="{FF2B5EF4-FFF2-40B4-BE49-F238E27FC236}">
                  <a16:creationId xmlns:a16="http://schemas.microsoft.com/office/drawing/2014/main" id="{FDD46027-2AB7-4A39-A2E4-C53066511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4" name="Rectangle 4183">
              <a:extLst>
                <a:ext uri="{FF2B5EF4-FFF2-40B4-BE49-F238E27FC236}">
                  <a16:creationId xmlns:a16="http://schemas.microsoft.com/office/drawing/2014/main" id="{E753FB4F-2817-4890-85D6-67A25AA1F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5" name="Freeform 4184">
              <a:extLst>
                <a:ext uri="{FF2B5EF4-FFF2-40B4-BE49-F238E27FC236}">
                  <a16:creationId xmlns:a16="http://schemas.microsoft.com/office/drawing/2014/main" id="{1C725971-2AE6-4724-9064-735645518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6" name="Rectangle 4185">
              <a:extLst>
                <a:ext uri="{FF2B5EF4-FFF2-40B4-BE49-F238E27FC236}">
                  <a16:creationId xmlns:a16="http://schemas.microsoft.com/office/drawing/2014/main" id="{097BAB45-5F57-4B02-AFDA-CEA393850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7" name="Freeform 4186">
              <a:extLst>
                <a:ext uri="{FF2B5EF4-FFF2-40B4-BE49-F238E27FC236}">
                  <a16:creationId xmlns:a16="http://schemas.microsoft.com/office/drawing/2014/main" id="{B9FA7184-D9FA-47C5-BA51-AB037BD6E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8" name="Rectangle 4187">
              <a:extLst>
                <a:ext uri="{FF2B5EF4-FFF2-40B4-BE49-F238E27FC236}">
                  <a16:creationId xmlns:a16="http://schemas.microsoft.com/office/drawing/2014/main" id="{B72880A1-EB8E-437B-8D1F-A8BC38290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9" name="Freeform 4188">
              <a:extLst>
                <a:ext uri="{FF2B5EF4-FFF2-40B4-BE49-F238E27FC236}">
                  <a16:creationId xmlns:a16="http://schemas.microsoft.com/office/drawing/2014/main" id="{C884E390-AC55-4E4D-8DBF-657EF2DE1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0" name="Rectangle 4189">
              <a:extLst>
                <a:ext uri="{FF2B5EF4-FFF2-40B4-BE49-F238E27FC236}">
                  <a16:creationId xmlns:a16="http://schemas.microsoft.com/office/drawing/2014/main" id="{2F079471-6FB6-4B78-BC21-279B9D26F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1" name="Freeform 4190">
              <a:extLst>
                <a:ext uri="{FF2B5EF4-FFF2-40B4-BE49-F238E27FC236}">
                  <a16:creationId xmlns:a16="http://schemas.microsoft.com/office/drawing/2014/main" id="{C741C5E8-8632-4891-8705-C1672B1DE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2" name="Rectangle 4191">
              <a:extLst>
                <a:ext uri="{FF2B5EF4-FFF2-40B4-BE49-F238E27FC236}">
                  <a16:creationId xmlns:a16="http://schemas.microsoft.com/office/drawing/2014/main" id="{304526FF-6006-4148-BD50-84F999B46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3" name="Freeform 4192">
              <a:extLst>
                <a:ext uri="{FF2B5EF4-FFF2-40B4-BE49-F238E27FC236}">
                  <a16:creationId xmlns:a16="http://schemas.microsoft.com/office/drawing/2014/main" id="{544A1C66-2329-4B2A-9244-4F5D7C0CB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4" name="Rectangle 4193">
              <a:extLst>
                <a:ext uri="{FF2B5EF4-FFF2-40B4-BE49-F238E27FC236}">
                  <a16:creationId xmlns:a16="http://schemas.microsoft.com/office/drawing/2014/main" id="{4A17B9BE-B58D-4E44-A07A-6128CC701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5" name="Freeform 4194">
              <a:extLst>
                <a:ext uri="{FF2B5EF4-FFF2-40B4-BE49-F238E27FC236}">
                  <a16:creationId xmlns:a16="http://schemas.microsoft.com/office/drawing/2014/main" id="{993EE6A2-0A01-4F3F-8F33-C86495C93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6" name="Rectangle 4195">
              <a:extLst>
                <a:ext uri="{FF2B5EF4-FFF2-40B4-BE49-F238E27FC236}">
                  <a16:creationId xmlns:a16="http://schemas.microsoft.com/office/drawing/2014/main" id="{97288E9E-DECF-4361-8EAB-89AB6747E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7" name="Freeform 4196">
              <a:extLst>
                <a:ext uri="{FF2B5EF4-FFF2-40B4-BE49-F238E27FC236}">
                  <a16:creationId xmlns:a16="http://schemas.microsoft.com/office/drawing/2014/main" id="{9FC2403C-0BFA-485C-B942-E4FB14F04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8" name="Rectangle 4197">
              <a:extLst>
                <a:ext uri="{FF2B5EF4-FFF2-40B4-BE49-F238E27FC236}">
                  <a16:creationId xmlns:a16="http://schemas.microsoft.com/office/drawing/2014/main" id="{BBA53505-89F7-494F-B134-23173FBB1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9" name="Freeform 4198">
              <a:extLst>
                <a:ext uri="{FF2B5EF4-FFF2-40B4-BE49-F238E27FC236}">
                  <a16:creationId xmlns:a16="http://schemas.microsoft.com/office/drawing/2014/main" id="{B553A0F9-30E7-49C1-B9CF-EB21220B0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0" name="Rectangle 4199">
              <a:extLst>
                <a:ext uri="{FF2B5EF4-FFF2-40B4-BE49-F238E27FC236}">
                  <a16:creationId xmlns:a16="http://schemas.microsoft.com/office/drawing/2014/main" id="{B82CFDCD-72A4-4A30-A779-0AD292D32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1" name="Freeform 4200">
              <a:extLst>
                <a:ext uri="{FF2B5EF4-FFF2-40B4-BE49-F238E27FC236}">
                  <a16:creationId xmlns:a16="http://schemas.microsoft.com/office/drawing/2014/main" id="{AEA5C7D2-9052-4F3B-BE46-7A9E8DEC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2" name="Rectangle 4201">
              <a:extLst>
                <a:ext uri="{FF2B5EF4-FFF2-40B4-BE49-F238E27FC236}">
                  <a16:creationId xmlns:a16="http://schemas.microsoft.com/office/drawing/2014/main" id="{ABBD42F3-AFB0-43A5-A165-5B3C7A3C3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3" name="Freeform 4202">
              <a:extLst>
                <a:ext uri="{FF2B5EF4-FFF2-40B4-BE49-F238E27FC236}">
                  <a16:creationId xmlns:a16="http://schemas.microsoft.com/office/drawing/2014/main" id="{0159BDB2-F116-4CB3-AA8B-F9D75238E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4" name="Rectangle 4203">
              <a:extLst>
                <a:ext uri="{FF2B5EF4-FFF2-40B4-BE49-F238E27FC236}">
                  <a16:creationId xmlns:a16="http://schemas.microsoft.com/office/drawing/2014/main" id="{0DE0054B-EAE3-41C8-9036-3B91AB61B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5" name="Freeform 4204">
              <a:extLst>
                <a:ext uri="{FF2B5EF4-FFF2-40B4-BE49-F238E27FC236}">
                  <a16:creationId xmlns:a16="http://schemas.microsoft.com/office/drawing/2014/main" id="{CB8B116D-943C-45E3-A2E5-42E265251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6" name="Rectangle 4205">
              <a:extLst>
                <a:ext uri="{FF2B5EF4-FFF2-40B4-BE49-F238E27FC236}">
                  <a16:creationId xmlns:a16="http://schemas.microsoft.com/office/drawing/2014/main" id="{F64395C2-8836-42E1-B98D-87C645EBD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7" name="Freeform 4206">
              <a:extLst>
                <a:ext uri="{FF2B5EF4-FFF2-40B4-BE49-F238E27FC236}">
                  <a16:creationId xmlns:a16="http://schemas.microsoft.com/office/drawing/2014/main" id="{16E65F94-F182-4ADA-BEA2-2A50BFDC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8" name="Rectangle 4207">
              <a:extLst>
                <a:ext uri="{FF2B5EF4-FFF2-40B4-BE49-F238E27FC236}">
                  <a16:creationId xmlns:a16="http://schemas.microsoft.com/office/drawing/2014/main" id="{47023F66-8A71-41D1-B1DB-D1E5027A4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9" name="Freeform 4208">
              <a:extLst>
                <a:ext uri="{FF2B5EF4-FFF2-40B4-BE49-F238E27FC236}">
                  <a16:creationId xmlns:a16="http://schemas.microsoft.com/office/drawing/2014/main" id="{148E0D2E-D441-4BE2-832E-12F7330BC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0" name="Rectangle 4209">
              <a:extLst>
                <a:ext uri="{FF2B5EF4-FFF2-40B4-BE49-F238E27FC236}">
                  <a16:creationId xmlns:a16="http://schemas.microsoft.com/office/drawing/2014/main" id="{3187735A-8E69-49D7-90BE-4D8B526B4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1" name="Freeform 4210">
              <a:extLst>
                <a:ext uri="{FF2B5EF4-FFF2-40B4-BE49-F238E27FC236}">
                  <a16:creationId xmlns:a16="http://schemas.microsoft.com/office/drawing/2014/main" id="{1F9CD7B3-39F3-49B7-99DB-7238AB4D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2" name="Rectangle 4211">
              <a:extLst>
                <a:ext uri="{FF2B5EF4-FFF2-40B4-BE49-F238E27FC236}">
                  <a16:creationId xmlns:a16="http://schemas.microsoft.com/office/drawing/2014/main" id="{4956879E-1FF4-4263-8EE6-975A14DA2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3" name="Freeform 4212">
              <a:extLst>
                <a:ext uri="{FF2B5EF4-FFF2-40B4-BE49-F238E27FC236}">
                  <a16:creationId xmlns:a16="http://schemas.microsoft.com/office/drawing/2014/main" id="{9D6CBBEF-902D-4496-BB0F-6EF8ED69F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4" name="Rectangle 4213">
              <a:extLst>
                <a:ext uri="{FF2B5EF4-FFF2-40B4-BE49-F238E27FC236}">
                  <a16:creationId xmlns:a16="http://schemas.microsoft.com/office/drawing/2014/main" id="{37E51DF1-3A2F-40EE-9C6D-F65CDB034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5" name="Freeform 4214">
              <a:extLst>
                <a:ext uri="{FF2B5EF4-FFF2-40B4-BE49-F238E27FC236}">
                  <a16:creationId xmlns:a16="http://schemas.microsoft.com/office/drawing/2014/main" id="{596537FD-289E-4E59-AAF7-E181BE5CD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6" name="Rectangle 4215">
              <a:extLst>
                <a:ext uri="{FF2B5EF4-FFF2-40B4-BE49-F238E27FC236}">
                  <a16:creationId xmlns:a16="http://schemas.microsoft.com/office/drawing/2014/main" id="{C8F84A2F-A776-4EF8-B3AC-29B77124F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7" name="Freeform 4216">
              <a:extLst>
                <a:ext uri="{FF2B5EF4-FFF2-40B4-BE49-F238E27FC236}">
                  <a16:creationId xmlns:a16="http://schemas.microsoft.com/office/drawing/2014/main" id="{DA44F991-659F-498F-BBAF-8B2F5E565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8" name="Rectangle 4217">
              <a:extLst>
                <a:ext uri="{FF2B5EF4-FFF2-40B4-BE49-F238E27FC236}">
                  <a16:creationId xmlns:a16="http://schemas.microsoft.com/office/drawing/2014/main" id="{D64AB72E-7B84-458B-97D3-E5FA94AD3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9" name="Freeform 4218">
              <a:extLst>
                <a:ext uri="{FF2B5EF4-FFF2-40B4-BE49-F238E27FC236}">
                  <a16:creationId xmlns:a16="http://schemas.microsoft.com/office/drawing/2014/main" id="{D4B49B30-ADEE-4FAD-A896-D2E6887E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0" name="Rectangle 4219">
              <a:extLst>
                <a:ext uri="{FF2B5EF4-FFF2-40B4-BE49-F238E27FC236}">
                  <a16:creationId xmlns:a16="http://schemas.microsoft.com/office/drawing/2014/main" id="{247B3EFB-CABE-4139-98CB-626D55A7B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1" name="Freeform 4220">
              <a:extLst>
                <a:ext uri="{FF2B5EF4-FFF2-40B4-BE49-F238E27FC236}">
                  <a16:creationId xmlns:a16="http://schemas.microsoft.com/office/drawing/2014/main" id="{6421060E-F4BB-415C-AA45-903AB699A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2" name="Rectangle 4221">
              <a:extLst>
                <a:ext uri="{FF2B5EF4-FFF2-40B4-BE49-F238E27FC236}">
                  <a16:creationId xmlns:a16="http://schemas.microsoft.com/office/drawing/2014/main" id="{80CD5922-15C7-47E3-98B7-3C82680F1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3" name="Freeform 4222">
              <a:extLst>
                <a:ext uri="{FF2B5EF4-FFF2-40B4-BE49-F238E27FC236}">
                  <a16:creationId xmlns:a16="http://schemas.microsoft.com/office/drawing/2014/main" id="{8B10B487-1EE4-46B0-8729-FA898B9A8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4" name="Rectangle 4223">
              <a:extLst>
                <a:ext uri="{FF2B5EF4-FFF2-40B4-BE49-F238E27FC236}">
                  <a16:creationId xmlns:a16="http://schemas.microsoft.com/office/drawing/2014/main" id="{4069900B-B6FE-4093-8324-448C1042DF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5" name="Freeform 4224">
              <a:extLst>
                <a:ext uri="{FF2B5EF4-FFF2-40B4-BE49-F238E27FC236}">
                  <a16:creationId xmlns:a16="http://schemas.microsoft.com/office/drawing/2014/main" id="{F183C76C-E513-4048-A2EA-0FFF17A4B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6" name="Group 4426">
            <a:extLst>
              <a:ext uri="{FF2B5EF4-FFF2-40B4-BE49-F238E27FC236}">
                <a16:creationId xmlns:a16="http://schemas.microsoft.com/office/drawing/2014/main" id="{E3757845-C2D4-4125-B93D-9EB06D827E9E}"/>
              </a:ext>
            </a:extLst>
          </p:cNvPr>
          <p:cNvGrpSpPr>
            <a:grpSpLocks/>
          </p:cNvGrpSpPr>
          <p:nvPr/>
        </p:nvGrpSpPr>
        <p:grpSpPr bwMode="auto">
          <a:xfrm>
            <a:off x="1252538" y="3517900"/>
            <a:ext cx="9525" cy="4763"/>
            <a:chOff x="789" y="2216"/>
            <a:chExt cx="6" cy="3"/>
          </a:xfrm>
        </p:grpSpPr>
        <p:sp>
          <p:nvSpPr>
            <p:cNvPr id="1146" name="Rectangle 4226">
              <a:extLst>
                <a:ext uri="{FF2B5EF4-FFF2-40B4-BE49-F238E27FC236}">
                  <a16:creationId xmlns:a16="http://schemas.microsoft.com/office/drawing/2014/main" id="{EC22D2C8-FAFA-44EA-80AE-18E7F841F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7" name="Freeform 4227">
              <a:extLst>
                <a:ext uri="{FF2B5EF4-FFF2-40B4-BE49-F238E27FC236}">
                  <a16:creationId xmlns:a16="http://schemas.microsoft.com/office/drawing/2014/main" id="{8C44D333-F748-4878-93C6-AFEE84AEA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8" name="Rectangle 4228">
              <a:extLst>
                <a:ext uri="{FF2B5EF4-FFF2-40B4-BE49-F238E27FC236}">
                  <a16:creationId xmlns:a16="http://schemas.microsoft.com/office/drawing/2014/main" id="{2611D587-5D75-4163-8E3C-FFA72EB5F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9" name="Freeform 4229">
              <a:extLst>
                <a:ext uri="{FF2B5EF4-FFF2-40B4-BE49-F238E27FC236}">
                  <a16:creationId xmlns:a16="http://schemas.microsoft.com/office/drawing/2014/main" id="{F850CC0F-1EE6-442E-A733-B690E7FDF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0" name="Rectangle 4230">
              <a:extLst>
                <a:ext uri="{FF2B5EF4-FFF2-40B4-BE49-F238E27FC236}">
                  <a16:creationId xmlns:a16="http://schemas.microsoft.com/office/drawing/2014/main" id="{B74E7A77-50F2-470F-9138-FFC57941C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1" name="Freeform 4231">
              <a:extLst>
                <a:ext uri="{FF2B5EF4-FFF2-40B4-BE49-F238E27FC236}">
                  <a16:creationId xmlns:a16="http://schemas.microsoft.com/office/drawing/2014/main" id="{E59FDAAB-45C7-462C-B0ED-5A0DD399F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2" name="Rectangle 4232">
              <a:extLst>
                <a:ext uri="{FF2B5EF4-FFF2-40B4-BE49-F238E27FC236}">
                  <a16:creationId xmlns:a16="http://schemas.microsoft.com/office/drawing/2014/main" id="{2DF0518C-7814-499D-81AD-B1E21519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3" name="Freeform 4233">
              <a:extLst>
                <a:ext uri="{FF2B5EF4-FFF2-40B4-BE49-F238E27FC236}">
                  <a16:creationId xmlns:a16="http://schemas.microsoft.com/office/drawing/2014/main" id="{8F871253-3534-482D-BC24-D0733530A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4" name="Rectangle 4234">
              <a:extLst>
                <a:ext uri="{FF2B5EF4-FFF2-40B4-BE49-F238E27FC236}">
                  <a16:creationId xmlns:a16="http://schemas.microsoft.com/office/drawing/2014/main" id="{68220050-1396-4134-B21B-9EE828138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5" name="Freeform 4235">
              <a:extLst>
                <a:ext uri="{FF2B5EF4-FFF2-40B4-BE49-F238E27FC236}">
                  <a16:creationId xmlns:a16="http://schemas.microsoft.com/office/drawing/2014/main" id="{206150F9-1227-40FA-ADCD-C90424CD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6" name="Rectangle 4236">
              <a:extLst>
                <a:ext uri="{FF2B5EF4-FFF2-40B4-BE49-F238E27FC236}">
                  <a16:creationId xmlns:a16="http://schemas.microsoft.com/office/drawing/2014/main" id="{B6E47394-EFB5-466C-9B09-524CCFC85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7" name="Freeform 4237">
              <a:extLst>
                <a:ext uri="{FF2B5EF4-FFF2-40B4-BE49-F238E27FC236}">
                  <a16:creationId xmlns:a16="http://schemas.microsoft.com/office/drawing/2014/main" id="{8A1947F5-631D-423F-A623-0ADDBDA53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8" name="Rectangle 4238">
              <a:extLst>
                <a:ext uri="{FF2B5EF4-FFF2-40B4-BE49-F238E27FC236}">
                  <a16:creationId xmlns:a16="http://schemas.microsoft.com/office/drawing/2014/main" id="{2F1468E5-1D59-4468-8750-1C017C028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59" name="Freeform 4239">
              <a:extLst>
                <a:ext uri="{FF2B5EF4-FFF2-40B4-BE49-F238E27FC236}">
                  <a16:creationId xmlns:a16="http://schemas.microsoft.com/office/drawing/2014/main" id="{2961003A-6ECF-45F0-8F8F-950F03D3C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0" name="Rectangle 4240">
              <a:extLst>
                <a:ext uri="{FF2B5EF4-FFF2-40B4-BE49-F238E27FC236}">
                  <a16:creationId xmlns:a16="http://schemas.microsoft.com/office/drawing/2014/main" id="{4274FAA2-4115-4534-8597-045F31975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1" name="Freeform 4241">
              <a:extLst>
                <a:ext uri="{FF2B5EF4-FFF2-40B4-BE49-F238E27FC236}">
                  <a16:creationId xmlns:a16="http://schemas.microsoft.com/office/drawing/2014/main" id="{29E3013A-4A51-42A3-AD7E-DB9406AB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2" name="Rectangle 4242">
              <a:extLst>
                <a:ext uri="{FF2B5EF4-FFF2-40B4-BE49-F238E27FC236}">
                  <a16:creationId xmlns:a16="http://schemas.microsoft.com/office/drawing/2014/main" id="{A6CFDB13-F58B-436C-8338-F3470A1CE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3" name="Freeform 4243">
              <a:extLst>
                <a:ext uri="{FF2B5EF4-FFF2-40B4-BE49-F238E27FC236}">
                  <a16:creationId xmlns:a16="http://schemas.microsoft.com/office/drawing/2014/main" id="{19FAC6C9-939D-4797-9179-5414DEC6B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4" name="Rectangle 4244">
              <a:extLst>
                <a:ext uri="{FF2B5EF4-FFF2-40B4-BE49-F238E27FC236}">
                  <a16:creationId xmlns:a16="http://schemas.microsoft.com/office/drawing/2014/main" id="{42AD713A-29C5-476E-855F-13643F5F5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5" name="Freeform 4245">
              <a:extLst>
                <a:ext uri="{FF2B5EF4-FFF2-40B4-BE49-F238E27FC236}">
                  <a16:creationId xmlns:a16="http://schemas.microsoft.com/office/drawing/2014/main" id="{0DE8AAB8-96B3-4F22-85AD-D25211F48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6" name="Rectangle 4246">
              <a:extLst>
                <a:ext uri="{FF2B5EF4-FFF2-40B4-BE49-F238E27FC236}">
                  <a16:creationId xmlns:a16="http://schemas.microsoft.com/office/drawing/2014/main" id="{FD668C50-811F-40C0-A74C-0DBEFCB0E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7" name="Freeform 4247">
              <a:extLst>
                <a:ext uri="{FF2B5EF4-FFF2-40B4-BE49-F238E27FC236}">
                  <a16:creationId xmlns:a16="http://schemas.microsoft.com/office/drawing/2014/main" id="{A48881F2-B02B-48EE-969D-F29A6A4FA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8" name="Rectangle 4248">
              <a:extLst>
                <a:ext uri="{FF2B5EF4-FFF2-40B4-BE49-F238E27FC236}">
                  <a16:creationId xmlns:a16="http://schemas.microsoft.com/office/drawing/2014/main" id="{AD24DDA4-6DE3-46EC-9A39-1724F10C5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69" name="Freeform 4249">
              <a:extLst>
                <a:ext uri="{FF2B5EF4-FFF2-40B4-BE49-F238E27FC236}">
                  <a16:creationId xmlns:a16="http://schemas.microsoft.com/office/drawing/2014/main" id="{32DA409E-6088-45BD-8CE2-7FCB0D6F7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0" name="Rectangle 4250">
              <a:extLst>
                <a:ext uri="{FF2B5EF4-FFF2-40B4-BE49-F238E27FC236}">
                  <a16:creationId xmlns:a16="http://schemas.microsoft.com/office/drawing/2014/main" id="{70C1D7E1-86BE-4BF8-99E5-73254FEAE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1" name="Freeform 4251">
              <a:extLst>
                <a:ext uri="{FF2B5EF4-FFF2-40B4-BE49-F238E27FC236}">
                  <a16:creationId xmlns:a16="http://schemas.microsoft.com/office/drawing/2014/main" id="{2BEB1865-1B6A-411E-8BDE-10AE8F546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2" name="Rectangle 4252">
              <a:extLst>
                <a:ext uri="{FF2B5EF4-FFF2-40B4-BE49-F238E27FC236}">
                  <a16:creationId xmlns:a16="http://schemas.microsoft.com/office/drawing/2014/main" id="{4A02C671-F34A-4909-9515-0C74AD793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3" name="Freeform 4253">
              <a:extLst>
                <a:ext uri="{FF2B5EF4-FFF2-40B4-BE49-F238E27FC236}">
                  <a16:creationId xmlns:a16="http://schemas.microsoft.com/office/drawing/2014/main" id="{316CD68D-56DE-4879-98B6-0E10869A8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4" name="Rectangle 4254">
              <a:extLst>
                <a:ext uri="{FF2B5EF4-FFF2-40B4-BE49-F238E27FC236}">
                  <a16:creationId xmlns:a16="http://schemas.microsoft.com/office/drawing/2014/main" id="{24513976-787D-4F78-9237-2FD3C8263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5" name="Freeform 4255">
              <a:extLst>
                <a:ext uri="{FF2B5EF4-FFF2-40B4-BE49-F238E27FC236}">
                  <a16:creationId xmlns:a16="http://schemas.microsoft.com/office/drawing/2014/main" id="{4DFAFD81-DA04-4428-8270-E6843FBC8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6" name="Rectangle 4256">
              <a:extLst>
                <a:ext uri="{FF2B5EF4-FFF2-40B4-BE49-F238E27FC236}">
                  <a16:creationId xmlns:a16="http://schemas.microsoft.com/office/drawing/2014/main" id="{BFFF8D8E-21CF-486D-8E27-435B3312C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7" name="Freeform 4257">
              <a:extLst>
                <a:ext uri="{FF2B5EF4-FFF2-40B4-BE49-F238E27FC236}">
                  <a16:creationId xmlns:a16="http://schemas.microsoft.com/office/drawing/2014/main" id="{0A148D31-29BC-42B4-8A93-FE758616B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8" name="Rectangle 4258">
              <a:extLst>
                <a:ext uri="{FF2B5EF4-FFF2-40B4-BE49-F238E27FC236}">
                  <a16:creationId xmlns:a16="http://schemas.microsoft.com/office/drawing/2014/main" id="{C359ED68-DF04-469A-813C-4477BBBB7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79" name="Freeform 4259">
              <a:extLst>
                <a:ext uri="{FF2B5EF4-FFF2-40B4-BE49-F238E27FC236}">
                  <a16:creationId xmlns:a16="http://schemas.microsoft.com/office/drawing/2014/main" id="{2E2E905C-30DB-4D18-94B5-5126F7DF5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0" name="Rectangle 4260">
              <a:extLst>
                <a:ext uri="{FF2B5EF4-FFF2-40B4-BE49-F238E27FC236}">
                  <a16:creationId xmlns:a16="http://schemas.microsoft.com/office/drawing/2014/main" id="{F51A9ECE-5751-4B68-99C7-E2C822ECD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1" name="Freeform 4261">
              <a:extLst>
                <a:ext uri="{FF2B5EF4-FFF2-40B4-BE49-F238E27FC236}">
                  <a16:creationId xmlns:a16="http://schemas.microsoft.com/office/drawing/2014/main" id="{0770D7E6-25B5-4C3A-A7C8-FBB6C5FCC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2" name="Rectangle 4262">
              <a:extLst>
                <a:ext uri="{FF2B5EF4-FFF2-40B4-BE49-F238E27FC236}">
                  <a16:creationId xmlns:a16="http://schemas.microsoft.com/office/drawing/2014/main" id="{5E1A2452-A4D1-48F4-8D75-3CD472228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3" name="Freeform 4263">
              <a:extLst>
                <a:ext uri="{FF2B5EF4-FFF2-40B4-BE49-F238E27FC236}">
                  <a16:creationId xmlns:a16="http://schemas.microsoft.com/office/drawing/2014/main" id="{CF6E4187-945E-428F-8120-D08355ABE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4" name="Rectangle 4264">
              <a:extLst>
                <a:ext uri="{FF2B5EF4-FFF2-40B4-BE49-F238E27FC236}">
                  <a16:creationId xmlns:a16="http://schemas.microsoft.com/office/drawing/2014/main" id="{FAF384EC-B30C-4605-9089-03ADB700D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5" name="Freeform 4265">
              <a:extLst>
                <a:ext uri="{FF2B5EF4-FFF2-40B4-BE49-F238E27FC236}">
                  <a16:creationId xmlns:a16="http://schemas.microsoft.com/office/drawing/2014/main" id="{924BD31D-9BAC-4EE6-8407-4809770B6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6" name="Rectangle 4266">
              <a:extLst>
                <a:ext uri="{FF2B5EF4-FFF2-40B4-BE49-F238E27FC236}">
                  <a16:creationId xmlns:a16="http://schemas.microsoft.com/office/drawing/2014/main" id="{85F9F87B-44B4-49B8-B6AA-9E77070F1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7" name="Freeform 4267">
              <a:extLst>
                <a:ext uri="{FF2B5EF4-FFF2-40B4-BE49-F238E27FC236}">
                  <a16:creationId xmlns:a16="http://schemas.microsoft.com/office/drawing/2014/main" id="{881F0282-0CD8-44A5-BD6D-6C28FB5F5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8" name="Rectangle 4268">
              <a:extLst>
                <a:ext uri="{FF2B5EF4-FFF2-40B4-BE49-F238E27FC236}">
                  <a16:creationId xmlns:a16="http://schemas.microsoft.com/office/drawing/2014/main" id="{DB238C29-F65A-4DF2-AA27-EAF8930C1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9" name="Freeform 4269">
              <a:extLst>
                <a:ext uri="{FF2B5EF4-FFF2-40B4-BE49-F238E27FC236}">
                  <a16:creationId xmlns:a16="http://schemas.microsoft.com/office/drawing/2014/main" id="{EB75C2B7-3D1F-4A90-B21F-41FAAF7AD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0" name="Rectangle 4270">
              <a:extLst>
                <a:ext uri="{FF2B5EF4-FFF2-40B4-BE49-F238E27FC236}">
                  <a16:creationId xmlns:a16="http://schemas.microsoft.com/office/drawing/2014/main" id="{84A63EBF-596A-434C-BA69-968DE1217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1" name="Freeform 4271">
              <a:extLst>
                <a:ext uri="{FF2B5EF4-FFF2-40B4-BE49-F238E27FC236}">
                  <a16:creationId xmlns:a16="http://schemas.microsoft.com/office/drawing/2014/main" id="{C0B4B69B-196F-4C7F-997B-43FF823B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2" name="Rectangle 4272">
              <a:extLst>
                <a:ext uri="{FF2B5EF4-FFF2-40B4-BE49-F238E27FC236}">
                  <a16:creationId xmlns:a16="http://schemas.microsoft.com/office/drawing/2014/main" id="{A430D391-FC72-4964-855E-85837C19C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3" name="Freeform 4273">
              <a:extLst>
                <a:ext uri="{FF2B5EF4-FFF2-40B4-BE49-F238E27FC236}">
                  <a16:creationId xmlns:a16="http://schemas.microsoft.com/office/drawing/2014/main" id="{5FA23FEA-C287-44AA-A718-081BA4CE2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4" name="Rectangle 4274">
              <a:extLst>
                <a:ext uri="{FF2B5EF4-FFF2-40B4-BE49-F238E27FC236}">
                  <a16:creationId xmlns:a16="http://schemas.microsoft.com/office/drawing/2014/main" id="{293C80DD-D7D3-4D50-9589-BB50E59AF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5" name="Freeform 4275">
              <a:extLst>
                <a:ext uri="{FF2B5EF4-FFF2-40B4-BE49-F238E27FC236}">
                  <a16:creationId xmlns:a16="http://schemas.microsoft.com/office/drawing/2014/main" id="{3F5ED0D0-5323-41C4-8507-B335C723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6" name="Rectangle 4276">
              <a:extLst>
                <a:ext uri="{FF2B5EF4-FFF2-40B4-BE49-F238E27FC236}">
                  <a16:creationId xmlns:a16="http://schemas.microsoft.com/office/drawing/2014/main" id="{73350C4F-9B6F-4ACE-BD7B-FCE430C42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7" name="Freeform 4277">
              <a:extLst>
                <a:ext uri="{FF2B5EF4-FFF2-40B4-BE49-F238E27FC236}">
                  <a16:creationId xmlns:a16="http://schemas.microsoft.com/office/drawing/2014/main" id="{9C8F0CAB-DD2C-4AD9-93C9-DDC5F061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8" name="Rectangle 4278">
              <a:extLst>
                <a:ext uri="{FF2B5EF4-FFF2-40B4-BE49-F238E27FC236}">
                  <a16:creationId xmlns:a16="http://schemas.microsoft.com/office/drawing/2014/main" id="{FFC98160-C689-4EB7-BEC6-D6FFEDF36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99" name="Freeform 4279">
              <a:extLst>
                <a:ext uri="{FF2B5EF4-FFF2-40B4-BE49-F238E27FC236}">
                  <a16:creationId xmlns:a16="http://schemas.microsoft.com/office/drawing/2014/main" id="{75DA6C4B-97B4-4279-9D38-53BDFDBA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0" name="Rectangle 4280">
              <a:extLst>
                <a:ext uri="{FF2B5EF4-FFF2-40B4-BE49-F238E27FC236}">
                  <a16:creationId xmlns:a16="http://schemas.microsoft.com/office/drawing/2014/main" id="{094B6372-D473-4CED-9CEE-EC4CE3AB4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1" name="Freeform 4281">
              <a:extLst>
                <a:ext uri="{FF2B5EF4-FFF2-40B4-BE49-F238E27FC236}">
                  <a16:creationId xmlns:a16="http://schemas.microsoft.com/office/drawing/2014/main" id="{0C2E0106-245C-432B-8BF1-C67D57618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2" name="Rectangle 4282">
              <a:extLst>
                <a:ext uri="{FF2B5EF4-FFF2-40B4-BE49-F238E27FC236}">
                  <a16:creationId xmlns:a16="http://schemas.microsoft.com/office/drawing/2014/main" id="{7570EA6A-21E2-4BC3-BC69-D128A0968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3" name="Freeform 4283">
              <a:extLst>
                <a:ext uri="{FF2B5EF4-FFF2-40B4-BE49-F238E27FC236}">
                  <a16:creationId xmlns:a16="http://schemas.microsoft.com/office/drawing/2014/main" id="{74844A97-210B-46BD-A622-D8F5567A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4" name="Rectangle 4284">
              <a:extLst>
                <a:ext uri="{FF2B5EF4-FFF2-40B4-BE49-F238E27FC236}">
                  <a16:creationId xmlns:a16="http://schemas.microsoft.com/office/drawing/2014/main" id="{519DF239-37E3-44EB-BE40-A7767AC07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5" name="Freeform 4285">
              <a:extLst>
                <a:ext uri="{FF2B5EF4-FFF2-40B4-BE49-F238E27FC236}">
                  <a16:creationId xmlns:a16="http://schemas.microsoft.com/office/drawing/2014/main" id="{285566A0-16BC-4A78-9ABB-E5D3D04DE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6" name="Rectangle 4286">
              <a:extLst>
                <a:ext uri="{FF2B5EF4-FFF2-40B4-BE49-F238E27FC236}">
                  <a16:creationId xmlns:a16="http://schemas.microsoft.com/office/drawing/2014/main" id="{9904F6EC-B2B4-4D5B-92B1-942A5D1D7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7" name="Freeform 4287">
              <a:extLst>
                <a:ext uri="{FF2B5EF4-FFF2-40B4-BE49-F238E27FC236}">
                  <a16:creationId xmlns:a16="http://schemas.microsoft.com/office/drawing/2014/main" id="{E051624A-8797-4E2D-8940-7346D64BD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8" name="Rectangle 4288">
              <a:extLst>
                <a:ext uri="{FF2B5EF4-FFF2-40B4-BE49-F238E27FC236}">
                  <a16:creationId xmlns:a16="http://schemas.microsoft.com/office/drawing/2014/main" id="{15F4ABE9-71D7-456E-AE2C-2ACD6EDBC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09" name="Freeform 4289">
              <a:extLst>
                <a:ext uri="{FF2B5EF4-FFF2-40B4-BE49-F238E27FC236}">
                  <a16:creationId xmlns:a16="http://schemas.microsoft.com/office/drawing/2014/main" id="{D06E7827-80E1-4B3A-B84E-BFBE0C55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0" name="Rectangle 4290">
              <a:extLst>
                <a:ext uri="{FF2B5EF4-FFF2-40B4-BE49-F238E27FC236}">
                  <a16:creationId xmlns:a16="http://schemas.microsoft.com/office/drawing/2014/main" id="{48D0090C-DB40-4C58-98D4-364D1A8FF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1" name="Freeform 4291">
              <a:extLst>
                <a:ext uri="{FF2B5EF4-FFF2-40B4-BE49-F238E27FC236}">
                  <a16:creationId xmlns:a16="http://schemas.microsoft.com/office/drawing/2014/main" id="{5E09E5D9-F2F3-478F-9A6D-90C61BB6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2" name="Rectangle 4292">
              <a:extLst>
                <a:ext uri="{FF2B5EF4-FFF2-40B4-BE49-F238E27FC236}">
                  <a16:creationId xmlns:a16="http://schemas.microsoft.com/office/drawing/2014/main" id="{4FA4C1F4-A670-42C9-8CFA-108AD5395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3" name="Freeform 4293">
              <a:extLst>
                <a:ext uri="{FF2B5EF4-FFF2-40B4-BE49-F238E27FC236}">
                  <a16:creationId xmlns:a16="http://schemas.microsoft.com/office/drawing/2014/main" id="{E0DDE418-5A1A-49B0-BDB6-AD5B5804C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4" name="Rectangle 4294">
              <a:extLst>
                <a:ext uri="{FF2B5EF4-FFF2-40B4-BE49-F238E27FC236}">
                  <a16:creationId xmlns:a16="http://schemas.microsoft.com/office/drawing/2014/main" id="{023AC9E7-2387-4F86-8973-2DE5D22D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5" name="Freeform 4295">
              <a:extLst>
                <a:ext uri="{FF2B5EF4-FFF2-40B4-BE49-F238E27FC236}">
                  <a16:creationId xmlns:a16="http://schemas.microsoft.com/office/drawing/2014/main" id="{92A81356-F44D-4329-A042-368D83482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6" name="Rectangle 4296">
              <a:extLst>
                <a:ext uri="{FF2B5EF4-FFF2-40B4-BE49-F238E27FC236}">
                  <a16:creationId xmlns:a16="http://schemas.microsoft.com/office/drawing/2014/main" id="{E5758728-1C00-4147-9FFE-D8791C2A9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7" name="Freeform 4297">
              <a:extLst>
                <a:ext uri="{FF2B5EF4-FFF2-40B4-BE49-F238E27FC236}">
                  <a16:creationId xmlns:a16="http://schemas.microsoft.com/office/drawing/2014/main" id="{8C0C936E-C232-4374-8D1B-D929D8B99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8" name="Rectangle 4298">
              <a:extLst>
                <a:ext uri="{FF2B5EF4-FFF2-40B4-BE49-F238E27FC236}">
                  <a16:creationId xmlns:a16="http://schemas.microsoft.com/office/drawing/2014/main" id="{11CA75E5-9565-4EFF-8AFF-1810AD283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19" name="Freeform 4299">
              <a:extLst>
                <a:ext uri="{FF2B5EF4-FFF2-40B4-BE49-F238E27FC236}">
                  <a16:creationId xmlns:a16="http://schemas.microsoft.com/office/drawing/2014/main" id="{B75FC946-C2C4-4F37-A293-F25D15E7F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0" name="Rectangle 4300">
              <a:extLst>
                <a:ext uri="{FF2B5EF4-FFF2-40B4-BE49-F238E27FC236}">
                  <a16:creationId xmlns:a16="http://schemas.microsoft.com/office/drawing/2014/main" id="{0FE501AF-450B-434C-AFEC-FE0DAA425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1" name="Freeform 4301">
              <a:extLst>
                <a:ext uri="{FF2B5EF4-FFF2-40B4-BE49-F238E27FC236}">
                  <a16:creationId xmlns:a16="http://schemas.microsoft.com/office/drawing/2014/main" id="{B54C4EE9-3FDA-4820-8B2D-4545DA21B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2" name="Rectangle 4302">
              <a:extLst>
                <a:ext uri="{FF2B5EF4-FFF2-40B4-BE49-F238E27FC236}">
                  <a16:creationId xmlns:a16="http://schemas.microsoft.com/office/drawing/2014/main" id="{28B900AD-AF3C-48AE-9947-64EF4B31A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3" name="Freeform 4303">
              <a:extLst>
                <a:ext uri="{FF2B5EF4-FFF2-40B4-BE49-F238E27FC236}">
                  <a16:creationId xmlns:a16="http://schemas.microsoft.com/office/drawing/2014/main" id="{288DDBE5-BF24-47A3-80B0-3F7F1E710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4" name="Rectangle 4304">
              <a:extLst>
                <a:ext uri="{FF2B5EF4-FFF2-40B4-BE49-F238E27FC236}">
                  <a16:creationId xmlns:a16="http://schemas.microsoft.com/office/drawing/2014/main" id="{51B472CD-E33F-4F48-8B04-0FD309EF5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5" name="Freeform 4305">
              <a:extLst>
                <a:ext uri="{FF2B5EF4-FFF2-40B4-BE49-F238E27FC236}">
                  <a16:creationId xmlns:a16="http://schemas.microsoft.com/office/drawing/2014/main" id="{18FA8A1C-98F7-4C39-A49E-66036AB3B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6" name="Rectangle 4306">
              <a:extLst>
                <a:ext uri="{FF2B5EF4-FFF2-40B4-BE49-F238E27FC236}">
                  <a16:creationId xmlns:a16="http://schemas.microsoft.com/office/drawing/2014/main" id="{5F7DE266-941A-49B9-8965-39BC454CA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7" name="Freeform 4307">
              <a:extLst>
                <a:ext uri="{FF2B5EF4-FFF2-40B4-BE49-F238E27FC236}">
                  <a16:creationId xmlns:a16="http://schemas.microsoft.com/office/drawing/2014/main" id="{EE78FEC1-2D50-40CC-9E24-E086BE76E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8" name="Rectangle 4308">
              <a:extLst>
                <a:ext uri="{FF2B5EF4-FFF2-40B4-BE49-F238E27FC236}">
                  <a16:creationId xmlns:a16="http://schemas.microsoft.com/office/drawing/2014/main" id="{AC8AE18F-7EAC-47E7-B0D2-06C2FE6C7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29" name="Freeform 4309">
              <a:extLst>
                <a:ext uri="{FF2B5EF4-FFF2-40B4-BE49-F238E27FC236}">
                  <a16:creationId xmlns:a16="http://schemas.microsoft.com/office/drawing/2014/main" id="{8F1B9BD3-51BE-414D-A9AF-1CB4903A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0" name="Rectangle 4310">
              <a:extLst>
                <a:ext uri="{FF2B5EF4-FFF2-40B4-BE49-F238E27FC236}">
                  <a16:creationId xmlns:a16="http://schemas.microsoft.com/office/drawing/2014/main" id="{65B93517-2651-4C8B-8E14-2CC7CD7A2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1" name="Freeform 4311">
              <a:extLst>
                <a:ext uri="{FF2B5EF4-FFF2-40B4-BE49-F238E27FC236}">
                  <a16:creationId xmlns:a16="http://schemas.microsoft.com/office/drawing/2014/main" id="{CDFA1016-7E16-4CCB-95D3-34CAE1D0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2" name="Rectangle 4312">
              <a:extLst>
                <a:ext uri="{FF2B5EF4-FFF2-40B4-BE49-F238E27FC236}">
                  <a16:creationId xmlns:a16="http://schemas.microsoft.com/office/drawing/2014/main" id="{CC17E221-530B-4D8C-AABA-B3F51338C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3" name="Freeform 4313">
              <a:extLst>
                <a:ext uri="{FF2B5EF4-FFF2-40B4-BE49-F238E27FC236}">
                  <a16:creationId xmlns:a16="http://schemas.microsoft.com/office/drawing/2014/main" id="{BF9338A1-0BBC-4B18-A113-CE31A44F2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4" name="Rectangle 4314">
              <a:extLst>
                <a:ext uri="{FF2B5EF4-FFF2-40B4-BE49-F238E27FC236}">
                  <a16:creationId xmlns:a16="http://schemas.microsoft.com/office/drawing/2014/main" id="{B4740F85-7B4E-479B-9FF4-90E3328B4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5" name="Freeform 4315">
              <a:extLst>
                <a:ext uri="{FF2B5EF4-FFF2-40B4-BE49-F238E27FC236}">
                  <a16:creationId xmlns:a16="http://schemas.microsoft.com/office/drawing/2014/main" id="{E1D9DA29-1BF1-4F24-AD74-D70A7DD68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6" name="Rectangle 4316">
              <a:extLst>
                <a:ext uri="{FF2B5EF4-FFF2-40B4-BE49-F238E27FC236}">
                  <a16:creationId xmlns:a16="http://schemas.microsoft.com/office/drawing/2014/main" id="{A15D1CD5-6CAC-457A-8893-C297FFC10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7" name="Freeform 4317">
              <a:extLst>
                <a:ext uri="{FF2B5EF4-FFF2-40B4-BE49-F238E27FC236}">
                  <a16:creationId xmlns:a16="http://schemas.microsoft.com/office/drawing/2014/main" id="{8FC83A0F-B315-44D5-A649-C68E4FFB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8" name="Rectangle 4318">
              <a:extLst>
                <a:ext uri="{FF2B5EF4-FFF2-40B4-BE49-F238E27FC236}">
                  <a16:creationId xmlns:a16="http://schemas.microsoft.com/office/drawing/2014/main" id="{694C6957-BEF7-4961-9150-61FA8280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39" name="Freeform 4319">
              <a:extLst>
                <a:ext uri="{FF2B5EF4-FFF2-40B4-BE49-F238E27FC236}">
                  <a16:creationId xmlns:a16="http://schemas.microsoft.com/office/drawing/2014/main" id="{9590CE9D-0A0A-4084-87D3-99E232166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0" name="Rectangle 4320">
              <a:extLst>
                <a:ext uri="{FF2B5EF4-FFF2-40B4-BE49-F238E27FC236}">
                  <a16:creationId xmlns:a16="http://schemas.microsoft.com/office/drawing/2014/main" id="{CF676CD5-53A8-44D7-9FC8-F0E1AA716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1" name="Freeform 4321">
              <a:extLst>
                <a:ext uri="{FF2B5EF4-FFF2-40B4-BE49-F238E27FC236}">
                  <a16:creationId xmlns:a16="http://schemas.microsoft.com/office/drawing/2014/main" id="{F15055DE-C2D6-455E-9B3B-DA48B7B49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2" name="Rectangle 4322">
              <a:extLst>
                <a:ext uri="{FF2B5EF4-FFF2-40B4-BE49-F238E27FC236}">
                  <a16:creationId xmlns:a16="http://schemas.microsoft.com/office/drawing/2014/main" id="{ACE3B077-2E24-44D3-89C3-53800AE7E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3" name="Freeform 4323">
              <a:extLst>
                <a:ext uri="{FF2B5EF4-FFF2-40B4-BE49-F238E27FC236}">
                  <a16:creationId xmlns:a16="http://schemas.microsoft.com/office/drawing/2014/main" id="{9624623B-AF9D-4020-8B4C-8F2AB69ED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4" name="Rectangle 4324">
              <a:extLst>
                <a:ext uri="{FF2B5EF4-FFF2-40B4-BE49-F238E27FC236}">
                  <a16:creationId xmlns:a16="http://schemas.microsoft.com/office/drawing/2014/main" id="{D6F70837-C7E0-4AFB-A05A-DC03C52B6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5" name="Freeform 4325">
              <a:extLst>
                <a:ext uri="{FF2B5EF4-FFF2-40B4-BE49-F238E27FC236}">
                  <a16:creationId xmlns:a16="http://schemas.microsoft.com/office/drawing/2014/main" id="{EE644259-8E70-422A-BAAD-0296F4F85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6" name="Rectangle 4326">
              <a:extLst>
                <a:ext uri="{FF2B5EF4-FFF2-40B4-BE49-F238E27FC236}">
                  <a16:creationId xmlns:a16="http://schemas.microsoft.com/office/drawing/2014/main" id="{7484C51B-C60D-40A9-B806-EE75A8AF5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7" name="Freeform 4327">
              <a:extLst>
                <a:ext uri="{FF2B5EF4-FFF2-40B4-BE49-F238E27FC236}">
                  <a16:creationId xmlns:a16="http://schemas.microsoft.com/office/drawing/2014/main" id="{F4BC466B-929A-4B86-B85A-8BDEDE1F4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8" name="Rectangle 4328">
              <a:extLst>
                <a:ext uri="{FF2B5EF4-FFF2-40B4-BE49-F238E27FC236}">
                  <a16:creationId xmlns:a16="http://schemas.microsoft.com/office/drawing/2014/main" id="{A6EDD967-388B-46EF-92FF-F6A7BBFB8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49" name="Freeform 4329">
              <a:extLst>
                <a:ext uri="{FF2B5EF4-FFF2-40B4-BE49-F238E27FC236}">
                  <a16:creationId xmlns:a16="http://schemas.microsoft.com/office/drawing/2014/main" id="{52B4ED29-F7DE-4591-9E8D-E1BB90BA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0" name="Rectangle 4330">
              <a:extLst>
                <a:ext uri="{FF2B5EF4-FFF2-40B4-BE49-F238E27FC236}">
                  <a16:creationId xmlns:a16="http://schemas.microsoft.com/office/drawing/2014/main" id="{1758AF99-79D7-4130-8089-981942180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1" name="Freeform 4331">
              <a:extLst>
                <a:ext uri="{FF2B5EF4-FFF2-40B4-BE49-F238E27FC236}">
                  <a16:creationId xmlns:a16="http://schemas.microsoft.com/office/drawing/2014/main" id="{ACC1DC09-5DC5-4A8A-B17E-D5599D45C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2" name="Rectangle 4332">
              <a:extLst>
                <a:ext uri="{FF2B5EF4-FFF2-40B4-BE49-F238E27FC236}">
                  <a16:creationId xmlns:a16="http://schemas.microsoft.com/office/drawing/2014/main" id="{9180AB76-6270-47D3-9442-35AD7D366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3" name="Freeform 4333">
              <a:extLst>
                <a:ext uri="{FF2B5EF4-FFF2-40B4-BE49-F238E27FC236}">
                  <a16:creationId xmlns:a16="http://schemas.microsoft.com/office/drawing/2014/main" id="{6CEF56DC-77AE-4A66-8FD0-EE6E2D183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4" name="Rectangle 4334">
              <a:extLst>
                <a:ext uri="{FF2B5EF4-FFF2-40B4-BE49-F238E27FC236}">
                  <a16:creationId xmlns:a16="http://schemas.microsoft.com/office/drawing/2014/main" id="{05127B3F-C25E-4355-A701-3B3B68B15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5" name="Freeform 4335">
              <a:extLst>
                <a:ext uri="{FF2B5EF4-FFF2-40B4-BE49-F238E27FC236}">
                  <a16:creationId xmlns:a16="http://schemas.microsoft.com/office/drawing/2014/main" id="{7EB654C3-76C8-429B-9B43-176B261F9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6" name="Rectangle 4336">
              <a:extLst>
                <a:ext uri="{FF2B5EF4-FFF2-40B4-BE49-F238E27FC236}">
                  <a16:creationId xmlns:a16="http://schemas.microsoft.com/office/drawing/2014/main" id="{45534C1E-BF99-4631-B9B4-7021E16BD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7" name="Freeform 4337">
              <a:extLst>
                <a:ext uri="{FF2B5EF4-FFF2-40B4-BE49-F238E27FC236}">
                  <a16:creationId xmlns:a16="http://schemas.microsoft.com/office/drawing/2014/main" id="{8FC3BC68-8C1B-401B-A494-D71FBD499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8" name="Rectangle 4338">
              <a:extLst>
                <a:ext uri="{FF2B5EF4-FFF2-40B4-BE49-F238E27FC236}">
                  <a16:creationId xmlns:a16="http://schemas.microsoft.com/office/drawing/2014/main" id="{A1BA939E-2D74-4FFC-AA83-8B5BD0CBC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59" name="Freeform 4339">
              <a:extLst>
                <a:ext uri="{FF2B5EF4-FFF2-40B4-BE49-F238E27FC236}">
                  <a16:creationId xmlns:a16="http://schemas.microsoft.com/office/drawing/2014/main" id="{3E978F46-882A-41D1-92B6-71F57945F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0" name="Rectangle 4340">
              <a:extLst>
                <a:ext uri="{FF2B5EF4-FFF2-40B4-BE49-F238E27FC236}">
                  <a16:creationId xmlns:a16="http://schemas.microsoft.com/office/drawing/2014/main" id="{35E05DCE-0B52-466F-B933-1CE342515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1" name="Freeform 4341">
              <a:extLst>
                <a:ext uri="{FF2B5EF4-FFF2-40B4-BE49-F238E27FC236}">
                  <a16:creationId xmlns:a16="http://schemas.microsoft.com/office/drawing/2014/main" id="{9ECF29F9-28C6-443D-B8DB-B94376A3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2" name="Rectangle 4342">
              <a:extLst>
                <a:ext uri="{FF2B5EF4-FFF2-40B4-BE49-F238E27FC236}">
                  <a16:creationId xmlns:a16="http://schemas.microsoft.com/office/drawing/2014/main" id="{8684E4FE-EAD2-4E2E-97BF-9E02A09F0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3" name="Freeform 4343">
              <a:extLst>
                <a:ext uri="{FF2B5EF4-FFF2-40B4-BE49-F238E27FC236}">
                  <a16:creationId xmlns:a16="http://schemas.microsoft.com/office/drawing/2014/main" id="{365BB6CC-F932-4935-B5F2-D3FF86077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4" name="Rectangle 4344">
              <a:extLst>
                <a:ext uri="{FF2B5EF4-FFF2-40B4-BE49-F238E27FC236}">
                  <a16:creationId xmlns:a16="http://schemas.microsoft.com/office/drawing/2014/main" id="{D525B5F5-804F-486C-B4C5-635138BC1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5" name="Freeform 4345">
              <a:extLst>
                <a:ext uri="{FF2B5EF4-FFF2-40B4-BE49-F238E27FC236}">
                  <a16:creationId xmlns:a16="http://schemas.microsoft.com/office/drawing/2014/main" id="{85DFCA3B-7554-4960-8730-DC69D827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6" name="Rectangle 4346">
              <a:extLst>
                <a:ext uri="{FF2B5EF4-FFF2-40B4-BE49-F238E27FC236}">
                  <a16:creationId xmlns:a16="http://schemas.microsoft.com/office/drawing/2014/main" id="{6A387959-B07B-41C7-A389-8067AC351B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7" name="Freeform 4347">
              <a:extLst>
                <a:ext uri="{FF2B5EF4-FFF2-40B4-BE49-F238E27FC236}">
                  <a16:creationId xmlns:a16="http://schemas.microsoft.com/office/drawing/2014/main" id="{D6F2BDA0-57FD-4A4F-8BD8-3F587191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8" name="Rectangle 4348">
              <a:extLst>
                <a:ext uri="{FF2B5EF4-FFF2-40B4-BE49-F238E27FC236}">
                  <a16:creationId xmlns:a16="http://schemas.microsoft.com/office/drawing/2014/main" id="{F35B8210-6946-4CF6-A496-D4EB42DBA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69" name="Freeform 4349">
              <a:extLst>
                <a:ext uri="{FF2B5EF4-FFF2-40B4-BE49-F238E27FC236}">
                  <a16:creationId xmlns:a16="http://schemas.microsoft.com/office/drawing/2014/main" id="{2E1B5E47-0260-4290-9E9C-19A741162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0" name="Rectangle 4350">
              <a:extLst>
                <a:ext uri="{FF2B5EF4-FFF2-40B4-BE49-F238E27FC236}">
                  <a16:creationId xmlns:a16="http://schemas.microsoft.com/office/drawing/2014/main" id="{7C7B165E-B819-483F-8443-CBCD3CF2C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1" name="Freeform 4351">
              <a:extLst>
                <a:ext uri="{FF2B5EF4-FFF2-40B4-BE49-F238E27FC236}">
                  <a16:creationId xmlns:a16="http://schemas.microsoft.com/office/drawing/2014/main" id="{1A8BEB38-7A2E-4450-A32F-C6A546E05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2" name="Rectangle 4352">
              <a:extLst>
                <a:ext uri="{FF2B5EF4-FFF2-40B4-BE49-F238E27FC236}">
                  <a16:creationId xmlns:a16="http://schemas.microsoft.com/office/drawing/2014/main" id="{5FEA564B-EC25-410D-BC93-049175302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3" name="Freeform 4353">
              <a:extLst>
                <a:ext uri="{FF2B5EF4-FFF2-40B4-BE49-F238E27FC236}">
                  <a16:creationId xmlns:a16="http://schemas.microsoft.com/office/drawing/2014/main" id="{C0969F5B-F192-4476-AE97-1AE918682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4" name="Rectangle 4354">
              <a:extLst>
                <a:ext uri="{FF2B5EF4-FFF2-40B4-BE49-F238E27FC236}">
                  <a16:creationId xmlns:a16="http://schemas.microsoft.com/office/drawing/2014/main" id="{788DB7DA-39ED-4AB6-A0FC-E1B87E344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5" name="Freeform 4355">
              <a:extLst>
                <a:ext uri="{FF2B5EF4-FFF2-40B4-BE49-F238E27FC236}">
                  <a16:creationId xmlns:a16="http://schemas.microsoft.com/office/drawing/2014/main" id="{1561E96F-1E28-4CFE-8B62-BBCF330EC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6" name="Rectangle 4356">
              <a:extLst>
                <a:ext uri="{FF2B5EF4-FFF2-40B4-BE49-F238E27FC236}">
                  <a16:creationId xmlns:a16="http://schemas.microsoft.com/office/drawing/2014/main" id="{DC187949-23C4-4242-A271-88FF8BC3A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7" name="Freeform 4357">
              <a:extLst>
                <a:ext uri="{FF2B5EF4-FFF2-40B4-BE49-F238E27FC236}">
                  <a16:creationId xmlns:a16="http://schemas.microsoft.com/office/drawing/2014/main" id="{377F3142-4590-459D-8818-0FBCDBD28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8" name="Rectangle 4358">
              <a:extLst>
                <a:ext uri="{FF2B5EF4-FFF2-40B4-BE49-F238E27FC236}">
                  <a16:creationId xmlns:a16="http://schemas.microsoft.com/office/drawing/2014/main" id="{63B90AA7-597B-4E9A-B667-CBEDB8B5C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79" name="Freeform 4359">
              <a:extLst>
                <a:ext uri="{FF2B5EF4-FFF2-40B4-BE49-F238E27FC236}">
                  <a16:creationId xmlns:a16="http://schemas.microsoft.com/office/drawing/2014/main" id="{15554459-17DA-425A-BBDF-330779D76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0" name="Rectangle 4360">
              <a:extLst>
                <a:ext uri="{FF2B5EF4-FFF2-40B4-BE49-F238E27FC236}">
                  <a16:creationId xmlns:a16="http://schemas.microsoft.com/office/drawing/2014/main" id="{E1801916-8F2B-488B-B284-73DD0F9D5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1" name="Freeform 4361">
              <a:extLst>
                <a:ext uri="{FF2B5EF4-FFF2-40B4-BE49-F238E27FC236}">
                  <a16:creationId xmlns:a16="http://schemas.microsoft.com/office/drawing/2014/main" id="{91DC53CB-E4B9-4FD9-AEA2-04DA363DA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2" name="Rectangle 4362">
              <a:extLst>
                <a:ext uri="{FF2B5EF4-FFF2-40B4-BE49-F238E27FC236}">
                  <a16:creationId xmlns:a16="http://schemas.microsoft.com/office/drawing/2014/main" id="{4F338C45-3232-46D8-B41F-78E695164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3" name="Freeform 4363">
              <a:extLst>
                <a:ext uri="{FF2B5EF4-FFF2-40B4-BE49-F238E27FC236}">
                  <a16:creationId xmlns:a16="http://schemas.microsoft.com/office/drawing/2014/main" id="{49B7232E-20EE-4BAE-B4E6-CE9739FCB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4" name="Rectangle 4364">
              <a:extLst>
                <a:ext uri="{FF2B5EF4-FFF2-40B4-BE49-F238E27FC236}">
                  <a16:creationId xmlns:a16="http://schemas.microsoft.com/office/drawing/2014/main" id="{E9694293-6EE6-4DCD-A9D5-578C2BE37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5" name="Freeform 4365">
              <a:extLst>
                <a:ext uri="{FF2B5EF4-FFF2-40B4-BE49-F238E27FC236}">
                  <a16:creationId xmlns:a16="http://schemas.microsoft.com/office/drawing/2014/main" id="{237EC7D0-A18B-4A41-B3E3-B046EFA55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6" name="Rectangle 4366">
              <a:extLst>
                <a:ext uri="{FF2B5EF4-FFF2-40B4-BE49-F238E27FC236}">
                  <a16:creationId xmlns:a16="http://schemas.microsoft.com/office/drawing/2014/main" id="{1DF49B9C-F2F2-47F7-87F5-5023B5037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7" name="Freeform 4367">
              <a:extLst>
                <a:ext uri="{FF2B5EF4-FFF2-40B4-BE49-F238E27FC236}">
                  <a16:creationId xmlns:a16="http://schemas.microsoft.com/office/drawing/2014/main" id="{09BE2D58-24C1-44DA-9AA1-2F453589B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8" name="Rectangle 4368">
              <a:extLst>
                <a:ext uri="{FF2B5EF4-FFF2-40B4-BE49-F238E27FC236}">
                  <a16:creationId xmlns:a16="http://schemas.microsoft.com/office/drawing/2014/main" id="{A1779464-CDA5-4C63-85B2-BA83657E0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89" name="Freeform 4369">
              <a:extLst>
                <a:ext uri="{FF2B5EF4-FFF2-40B4-BE49-F238E27FC236}">
                  <a16:creationId xmlns:a16="http://schemas.microsoft.com/office/drawing/2014/main" id="{4CF1824B-6509-449D-9134-19C676AFB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0" name="Rectangle 4370">
              <a:extLst>
                <a:ext uri="{FF2B5EF4-FFF2-40B4-BE49-F238E27FC236}">
                  <a16:creationId xmlns:a16="http://schemas.microsoft.com/office/drawing/2014/main" id="{8C7F454D-CB09-4807-915D-97F980316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1" name="Freeform 4371">
              <a:extLst>
                <a:ext uri="{FF2B5EF4-FFF2-40B4-BE49-F238E27FC236}">
                  <a16:creationId xmlns:a16="http://schemas.microsoft.com/office/drawing/2014/main" id="{B129EB25-5A87-448A-96E3-B2EA1519F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2" name="Rectangle 4372">
              <a:extLst>
                <a:ext uri="{FF2B5EF4-FFF2-40B4-BE49-F238E27FC236}">
                  <a16:creationId xmlns:a16="http://schemas.microsoft.com/office/drawing/2014/main" id="{0A41D102-8D50-4945-8B1D-19242325F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3" name="Freeform 4373">
              <a:extLst>
                <a:ext uri="{FF2B5EF4-FFF2-40B4-BE49-F238E27FC236}">
                  <a16:creationId xmlns:a16="http://schemas.microsoft.com/office/drawing/2014/main" id="{E799D286-FBAA-4FB5-855C-390BFDA27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4" name="Rectangle 4374">
              <a:extLst>
                <a:ext uri="{FF2B5EF4-FFF2-40B4-BE49-F238E27FC236}">
                  <a16:creationId xmlns:a16="http://schemas.microsoft.com/office/drawing/2014/main" id="{1E8BCEA9-A3F9-438F-9316-7774A73F1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5" name="Freeform 4375">
              <a:extLst>
                <a:ext uri="{FF2B5EF4-FFF2-40B4-BE49-F238E27FC236}">
                  <a16:creationId xmlns:a16="http://schemas.microsoft.com/office/drawing/2014/main" id="{C17E6060-8707-4B99-8727-2CF0DD3AA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6" name="Rectangle 4376">
              <a:extLst>
                <a:ext uri="{FF2B5EF4-FFF2-40B4-BE49-F238E27FC236}">
                  <a16:creationId xmlns:a16="http://schemas.microsoft.com/office/drawing/2014/main" id="{873B5FDC-DDC1-428F-A7B7-4854E9E00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7" name="Freeform 4377">
              <a:extLst>
                <a:ext uri="{FF2B5EF4-FFF2-40B4-BE49-F238E27FC236}">
                  <a16:creationId xmlns:a16="http://schemas.microsoft.com/office/drawing/2014/main" id="{F3B9F531-5763-485E-927E-80AEC0A0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8" name="Rectangle 4378">
              <a:extLst>
                <a:ext uri="{FF2B5EF4-FFF2-40B4-BE49-F238E27FC236}">
                  <a16:creationId xmlns:a16="http://schemas.microsoft.com/office/drawing/2014/main" id="{1FA5C113-C168-4106-93E0-EE593B064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99" name="Freeform 4379">
              <a:extLst>
                <a:ext uri="{FF2B5EF4-FFF2-40B4-BE49-F238E27FC236}">
                  <a16:creationId xmlns:a16="http://schemas.microsoft.com/office/drawing/2014/main" id="{52B6D3AC-957E-4463-91EC-356E30B35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0" name="Rectangle 4380">
              <a:extLst>
                <a:ext uri="{FF2B5EF4-FFF2-40B4-BE49-F238E27FC236}">
                  <a16:creationId xmlns:a16="http://schemas.microsoft.com/office/drawing/2014/main" id="{B8E9329B-8381-467A-9E43-54D67D231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1" name="Freeform 4381">
              <a:extLst>
                <a:ext uri="{FF2B5EF4-FFF2-40B4-BE49-F238E27FC236}">
                  <a16:creationId xmlns:a16="http://schemas.microsoft.com/office/drawing/2014/main" id="{420C079E-1463-4FE5-83FA-2D332A30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2" name="Rectangle 4382">
              <a:extLst>
                <a:ext uri="{FF2B5EF4-FFF2-40B4-BE49-F238E27FC236}">
                  <a16:creationId xmlns:a16="http://schemas.microsoft.com/office/drawing/2014/main" id="{6DBB9D5D-3296-4711-9D99-AD032ACAB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3" name="Freeform 4383">
              <a:extLst>
                <a:ext uri="{FF2B5EF4-FFF2-40B4-BE49-F238E27FC236}">
                  <a16:creationId xmlns:a16="http://schemas.microsoft.com/office/drawing/2014/main" id="{3C9694BE-9F6F-4761-906E-3126B5E15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4" name="Rectangle 4384">
              <a:extLst>
                <a:ext uri="{FF2B5EF4-FFF2-40B4-BE49-F238E27FC236}">
                  <a16:creationId xmlns:a16="http://schemas.microsoft.com/office/drawing/2014/main" id="{2915823A-CA0A-429E-BBF9-F75315AA4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5" name="Freeform 4385">
              <a:extLst>
                <a:ext uri="{FF2B5EF4-FFF2-40B4-BE49-F238E27FC236}">
                  <a16:creationId xmlns:a16="http://schemas.microsoft.com/office/drawing/2014/main" id="{B20C87D6-EFE8-4957-A64C-DBE64A611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6" name="Rectangle 4386">
              <a:extLst>
                <a:ext uri="{FF2B5EF4-FFF2-40B4-BE49-F238E27FC236}">
                  <a16:creationId xmlns:a16="http://schemas.microsoft.com/office/drawing/2014/main" id="{4E9187C9-A906-4EB5-B0A8-C061A2D1F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7" name="Freeform 4387">
              <a:extLst>
                <a:ext uri="{FF2B5EF4-FFF2-40B4-BE49-F238E27FC236}">
                  <a16:creationId xmlns:a16="http://schemas.microsoft.com/office/drawing/2014/main" id="{BB884DE8-618F-4BCD-99C0-EC217990F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8" name="Rectangle 4388">
              <a:extLst>
                <a:ext uri="{FF2B5EF4-FFF2-40B4-BE49-F238E27FC236}">
                  <a16:creationId xmlns:a16="http://schemas.microsoft.com/office/drawing/2014/main" id="{ABD386E7-D922-424D-A53C-6DB27FEEB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09" name="Freeform 4389">
              <a:extLst>
                <a:ext uri="{FF2B5EF4-FFF2-40B4-BE49-F238E27FC236}">
                  <a16:creationId xmlns:a16="http://schemas.microsoft.com/office/drawing/2014/main" id="{2637BAE4-36B9-44FA-80CB-849041046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0" name="Rectangle 4390">
              <a:extLst>
                <a:ext uri="{FF2B5EF4-FFF2-40B4-BE49-F238E27FC236}">
                  <a16:creationId xmlns:a16="http://schemas.microsoft.com/office/drawing/2014/main" id="{89C70232-F422-45CD-BBC1-86BCB28AC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1" name="Freeform 4391">
              <a:extLst>
                <a:ext uri="{FF2B5EF4-FFF2-40B4-BE49-F238E27FC236}">
                  <a16:creationId xmlns:a16="http://schemas.microsoft.com/office/drawing/2014/main" id="{0B78A0C3-1E67-421C-8105-4410C7244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2" name="Rectangle 4392">
              <a:extLst>
                <a:ext uri="{FF2B5EF4-FFF2-40B4-BE49-F238E27FC236}">
                  <a16:creationId xmlns:a16="http://schemas.microsoft.com/office/drawing/2014/main" id="{3EF6697F-6C1F-4D5F-A035-F1068B68D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3" name="Freeform 4393">
              <a:extLst>
                <a:ext uri="{FF2B5EF4-FFF2-40B4-BE49-F238E27FC236}">
                  <a16:creationId xmlns:a16="http://schemas.microsoft.com/office/drawing/2014/main" id="{C51A8945-444D-4935-9B02-A4FFC693C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1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4" name="Rectangle 4394">
              <a:extLst>
                <a:ext uri="{FF2B5EF4-FFF2-40B4-BE49-F238E27FC236}">
                  <a16:creationId xmlns:a16="http://schemas.microsoft.com/office/drawing/2014/main" id="{70C63DC3-6F77-4B99-9128-A9273D12C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5" name="Freeform 4395">
              <a:extLst>
                <a:ext uri="{FF2B5EF4-FFF2-40B4-BE49-F238E27FC236}">
                  <a16:creationId xmlns:a16="http://schemas.microsoft.com/office/drawing/2014/main" id="{D0157AD7-0449-4247-B182-478B63526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6" name="Rectangle 4396">
              <a:extLst>
                <a:ext uri="{FF2B5EF4-FFF2-40B4-BE49-F238E27FC236}">
                  <a16:creationId xmlns:a16="http://schemas.microsoft.com/office/drawing/2014/main" id="{E860C9AB-4E76-41EA-9F10-E46AA0C2D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7" name="Freeform 4397">
              <a:extLst>
                <a:ext uri="{FF2B5EF4-FFF2-40B4-BE49-F238E27FC236}">
                  <a16:creationId xmlns:a16="http://schemas.microsoft.com/office/drawing/2014/main" id="{AEF096A5-3DFA-4ADC-A059-B47E8213A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8" name="Rectangle 4398">
              <a:extLst>
                <a:ext uri="{FF2B5EF4-FFF2-40B4-BE49-F238E27FC236}">
                  <a16:creationId xmlns:a16="http://schemas.microsoft.com/office/drawing/2014/main" id="{5CC24CAD-6B74-4A43-92A9-182B2B401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19" name="Freeform 4399">
              <a:extLst>
                <a:ext uri="{FF2B5EF4-FFF2-40B4-BE49-F238E27FC236}">
                  <a16:creationId xmlns:a16="http://schemas.microsoft.com/office/drawing/2014/main" id="{4FAA185C-6DAE-4B57-A062-861B7A8BB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0" name="Rectangle 4400">
              <a:extLst>
                <a:ext uri="{FF2B5EF4-FFF2-40B4-BE49-F238E27FC236}">
                  <a16:creationId xmlns:a16="http://schemas.microsoft.com/office/drawing/2014/main" id="{F82117A0-268C-4C38-934B-021E2DBD1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1" name="Freeform 4401">
              <a:extLst>
                <a:ext uri="{FF2B5EF4-FFF2-40B4-BE49-F238E27FC236}">
                  <a16:creationId xmlns:a16="http://schemas.microsoft.com/office/drawing/2014/main" id="{D7D46ABA-04C7-4AAF-AF0F-53586D49F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2" name="Rectangle 4402">
              <a:extLst>
                <a:ext uri="{FF2B5EF4-FFF2-40B4-BE49-F238E27FC236}">
                  <a16:creationId xmlns:a16="http://schemas.microsoft.com/office/drawing/2014/main" id="{44DCF334-F281-4404-A7DA-11F4A4AE5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3" name="Freeform 4403">
              <a:extLst>
                <a:ext uri="{FF2B5EF4-FFF2-40B4-BE49-F238E27FC236}">
                  <a16:creationId xmlns:a16="http://schemas.microsoft.com/office/drawing/2014/main" id="{4D780AB2-E4EF-4577-A358-1FCBADF4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4" name="Rectangle 4404">
              <a:extLst>
                <a:ext uri="{FF2B5EF4-FFF2-40B4-BE49-F238E27FC236}">
                  <a16:creationId xmlns:a16="http://schemas.microsoft.com/office/drawing/2014/main" id="{6CA8BE1B-F355-4FF4-BDD5-47AC77F33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5" name="Freeform 4405">
              <a:extLst>
                <a:ext uri="{FF2B5EF4-FFF2-40B4-BE49-F238E27FC236}">
                  <a16:creationId xmlns:a16="http://schemas.microsoft.com/office/drawing/2014/main" id="{74771EDD-8A81-4CA7-B74E-A80D6063D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6" name="Rectangle 4406">
              <a:extLst>
                <a:ext uri="{FF2B5EF4-FFF2-40B4-BE49-F238E27FC236}">
                  <a16:creationId xmlns:a16="http://schemas.microsoft.com/office/drawing/2014/main" id="{86EBA69A-D797-48AB-9262-5D1F5734D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7" name="Freeform 4407">
              <a:extLst>
                <a:ext uri="{FF2B5EF4-FFF2-40B4-BE49-F238E27FC236}">
                  <a16:creationId xmlns:a16="http://schemas.microsoft.com/office/drawing/2014/main" id="{6C0BB760-A14D-4444-919B-DBD5DFD21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" y="2216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3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1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8" name="Rectangle 4408">
              <a:extLst>
                <a:ext uri="{FF2B5EF4-FFF2-40B4-BE49-F238E27FC236}">
                  <a16:creationId xmlns:a16="http://schemas.microsoft.com/office/drawing/2014/main" id="{4404BA8E-96B4-4C93-B68B-AC595FC50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9" name="Freeform 4409">
              <a:extLst>
                <a:ext uri="{FF2B5EF4-FFF2-40B4-BE49-F238E27FC236}">
                  <a16:creationId xmlns:a16="http://schemas.microsoft.com/office/drawing/2014/main" id="{F12E8A9D-6980-4206-A879-1D4F0E478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0" name="Rectangle 4410">
              <a:extLst>
                <a:ext uri="{FF2B5EF4-FFF2-40B4-BE49-F238E27FC236}">
                  <a16:creationId xmlns:a16="http://schemas.microsoft.com/office/drawing/2014/main" id="{F4DC248A-8283-4ADF-B068-EB24E527E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1" name="Freeform 4411">
              <a:extLst>
                <a:ext uri="{FF2B5EF4-FFF2-40B4-BE49-F238E27FC236}">
                  <a16:creationId xmlns:a16="http://schemas.microsoft.com/office/drawing/2014/main" id="{3D78E682-9FC0-4EA8-84BD-CA83785CD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2" name="Rectangle 4412">
              <a:extLst>
                <a:ext uri="{FF2B5EF4-FFF2-40B4-BE49-F238E27FC236}">
                  <a16:creationId xmlns:a16="http://schemas.microsoft.com/office/drawing/2014/main" id="{FB330DB0-6682-46CF-8BF7-2D68F7BAA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3" name="Freeform 4413">
              <a:extLst>
                <a:ext uri="{FF2B5EF4-FFF2-40B4-BE49-F238E27FC236}">
                  <a16:creationId xmlns:a16="http://schemas.microsoft.com/office/drawing/2014/main" id="{EBDF70F0-F681-42AE-BDA6-DB357ADFA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4" name="Rectangle 4414">
              <a:extLst>
                <a:ext uri="{FF2B5EF4-FFF2-40B4-BE49-F238E27FC236}">
                  <a16:creationId xmlns:a16="http://schemas.microsoft.com/office/drawing/2014/main" id="{4B53A7C2-4BF3-4B30-A27A-409C6D72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5" name="Freeform 4415">
              <a:extLst>
                <a:ext uri="{FF2B5EF4-FFF2-40B4-BE49-F238E27FC236}">
                  <a16:creationId xmlns:a16="http://schemas.microsoft.com/office/drawing/2014/main" id="{09E56E05-9948-46BB-84A0-CA7749052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6" name="Rectangle 4416">
              <a:extLst>
                <a:ext uri="{FF2B5EF4-FFF2-40B4-BE49-F238E27FC236}">
                  <a16:creationId xmlns:a16="http://schemas.microsoft.com/office/drawing/2014/main" id="{56BCEDDD-51CF-4973-8BB3-1CCC126B2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7" name="Freeform 4417">
              <a:extLst>
                <a:ext uri="{FF2B5EF4-FFF2-40B4-BE49-F238E27FC236}">
                  <a16:creationId xmlns:a16="http://schemas.microsoft.com/office/drawing/2014/main" id="{F09C580C-67EA-4CA6-856A-79105EEFE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8" name="Rectangle 4418">
              <a:extLst>
                <a:ext uri="{FF2B5EF4-FFF2-40B4-BE49-F238E27FC236}">
                  <a16:creationId xmlns:a16="http://schemas.microsoft.com/office/drawing/2014/main" id="{5F4A4797-03E7-43AA-81ED-AF6FD8F2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9" name="Freeform 4419">
              <a:extLst>
                <a:ext uri="{FF2B5EF4-FFF2-40B4-BE49-F238E27FC236}">
                  <a16:creationId xmlns:a16="http://schemas.microsoft.com/office/drawing/2014/main" id="{8D18009D-754A-48BB-8396-45D77EDD5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0" name="Rectangle 4420">
              <a:extLst>
                <a:ext uri="{FF2B5EF4-FFF2-40B4-BE49-F238E27FC236}">
                  <a16:creationId xmlns:a16="http://schemas.microsoft.com/office/drawing/2014/main" id="{30D23D71-8B08-43CF-AB8C-8525055B0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1" name="Freeform 4421">
              <a:extLst>
                <a:ext uri="{FF2B5EF4-FFF2-40B4-BE49-F238E27FC236}">
                  <a16:creationId xmlns:a16="http://schemas.microsoft.com/office/drawing/2014/main" id="{D084DBB8-D8C7-4015-AD4A-CA5E025F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2" name="Rectangle 4422">
              <a:extLst>
                <a:ext uri="{FF2B5EF4-FFF2-40B4-BE49-F238E27FC236}">
                  <a16:creationId xmlns:a16="http://schemas.microsoft.com/office/drawing/2014/main" id="{2070CFF4-11F1-48FB-9EAA-F7FD72D9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3" name="Freeform 4423">
              <a:extLst>
                <a:ext uri="{FF2B5EF4-FFF2-40B4-BE49-F238E27FC236}">
                  <a16:creationId xmlns:a16="http://schemas.microsoft.com/office/drawing/2014/main" id="{6E3057CB-CABC-40F1-91F8-2D547CC59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4" name="Rectangle 4424">
              <a:extLst>
                <a:ext uri="{FF2B5EF4-FFF2-40B4-BE49-F238E27FC236}">
                  <a16:creationId xmlns:a16="http://schemas.microsoft.com/office/drawing/2014/main" id="{2EDDD9DA-A436-49B5-9B5D-C9B6417EC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5" name="Freeform 4425">
              <a:extLst>
                <a:ext uri="{FF2B5EF4-FFF2-40B4-BE49-F238E27FC236}">
                  <a16:creationId xmlns:a16="http://schemas.microsoft.com/office/drawing/2014/main" id="{9CA616E6-6CD5-4550-BB3D-54BDED425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7" name="Group 4627">
            <a:extLst>
              <a:ext uri="{FF2B5EF4-FFF2-40B4-BE49-F238E27FC236}">
                <a16:creationId xmlns:a16="http://schemas.microsoft.com/office/drawing/2014/main" id="{39DA9AA2-1B48-4CAB-AEC4-4BB44368DE3D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095625"/>
            <a:ext cx="42863" cy="427038"/>
            <a:chOff x="768" y="1950"/>
            <a:chExt cx="27" cy="269"/>
          </a:xfrm>
        </p:grpSpPr>
        <p:sp>
          <p:nvSpPr>
            <p:cNvPr id="946" name="Rectangle 4427">
              <a:extLst>
                <a:ext uri="{FF2B5EF4-FFF2-40B4-BE49-F238E27FC236}">
                  <a16:creationId xmlns:a16="http://schemas.microsoft.com/office/drawing/2014/main" id="{64569CAC-0C27-4861-83CC-8572CD76D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7" name="Freeform 4428">
              <a:extLst>
                <a:ext uri="{FF2B5EF4-FFF2-40B4-BE49-F238E27FC236}">
                  <a16:creationId xmlns:a16="http://schemas.microsoft.com/office/drawing/2014/main" id="{DED253B2-D120-450F-9FFB-862DEBFAA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8" name="Rectangle 4429">
              <a:extLst>
                <a:ext uri="{FF2B5EF4-FFF2-40B4-BE49-F238E27FC236}">
                  <a16:creationId xmlns:a16="http://schemas.microsoft.com/office/drawing/2014/main" id="{180C7761-C902-41E7-8CD8-520D545CD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9" name="Freeform 4430">
              <a:extLst>
                <a:ext uri="{FF2B5EF4-FFF2-40B4-BE49-F238E27FC236}">
                  <a16:creationId xmlns:a16="http://schemas.microsoft.com/office/drawing/2014/main" id="{0577A17A-9FE6-4322-842B-255F11644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0" name="Rectangle 4431">
              <a:extLst>
                <a:ext uri="{FF2B5EF4-FFF2-40B4-BE49-F238E27FC236}">
                  <a16:creationId xmlns:a16="http://schemas.microsoft.com/office/drawing/2014/main" id="{79ED9BC9-F60C-4DF3-9F9E-B33B47C6F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16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1" name="Freeform 4432">
              <a:extLst>
                <a:ext uri="{FF2B5EF4-FFF2-40B4-BE49-F238E27FC236}">
                  <a16:creationId xmlns:a16="http://schemas.microsoft.com/office/drawing/2014/main" id="{26B4B5FB-46F3-4F7C-B07A-3EC0583F8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2216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3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1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2" name="Freeform 4433">
              <a:extLst>
                <a:ext uri="{FF2B5EF4-FFF2-40B4-BE49-F238E27FC236}">
                  <a16:creationId xmlns:a16="http://schemas.microsoft.com/office/drawing/2014/main" id="{0E0681C9-B389-424D-A0FB-B35B686D3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1950"/>
              <a:ext cx="1" cy="3"/>
            </a:xfrm>
            <a:custGeom>
              <a:avLst/>
              <a:gdLst>
                <a:gd name="T0" fmla="*/ 1 w 1"/>
                <a:gd name="T1" fmla="*/ 0 h 3"/>
                <a:gd name="T2" fmla="*/ 1 w 1"/>
                <a:gd name="T3" fmla="*/ 0 h 3"/>
                <a:gd name="T4" fmla="*/ 1 w 1"/>
                <a:gd name="T5" fmla="*/ 0 h 3"/>
                <a:gd name="T6" fmla="*/ 1 w 1"/>
                <a:gd name="T7" fmla="*/ 0 h 3"/>
                <a:gd name="T8" fmla="*/ 1 w 1"/>
                <a:gd name="T9" fmla="*/ 1 h 3"/>
                <a:gd name="T10" fmla="*/ 0 w 1"/>
                <a:gd name="T11" fmla="*/ 1 h 3"/>
                <a:gd name="T12" fmla="*/ 0 w 1"/>
                <a:gd name="T13" fmla="*/ 1 h 3"/>
                <a:gd name="T14" fmla="*/ 0 w 1"/>
                <a:gd name="T15" fmla="*/ 1 h 3"/>
                <a:gd name="T16" fmla="*/ 0 w 1"/>
                <a:gd name="T17" fmla="*/ 2 h 3"/>
                <a:gd name="T18" fmla="*/ 0 w 1"/>
                <a:gd name="T19" fmla="*/ 2 h 3"/>
                <a:gd name="T20" fmla="*/ 0 w 1"/>
                <a:gd name="T21" fmla="*/ 2 h 3"/>
                <a:gd name="T22" fmla="*/ 0 w 1"/>
                <a:gd name="T23" fmla="*/ 2 h 3"/>
                <a:gd name="T24" fmla="*/ 1 w 1"/>
                <a:gd name="T25" fmla="*/ 2 h 3"/>
                <a:gd name="T26" fmla="*/ 1 w 1"/>
                <a:gd name="T27" fmla="*/ 2 h 3"/>
                <a:gd name="T28" fmla="*/ 1 w 1"/>
                <a:gd name="T29" fmla="*/ 3 h 3"/>
                <a:gd name="T30" fmla="*/ 1 w 1"/>
                <a:gd name="T31" fmla="*/ 3 h 3"/>
                <a:gd name="T32" fmla="*/ 1 w 1"/>
                <a:gd name="T33" fmla="*/ 3 h 3"/>
                <a:gd name="T34" fmla="*/ 1 w 1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3" name="Rectangle 4434">
              <a:extLst>
                <a:ext uri="{FF2B5EF4-FFF2-40B4-BE49-F238E27FC236}">
                  <a16:creationId xmlns:a16="http://schemas.microsoft.com/office/drawing/2014/main" id="{C5051960-E42F-4603-BD3A-23DE28104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4" name="Freeform 4435">
              <a:extLst>
                <a:ext uri="{FF2B5EF4-FFF2-40B4-BE49-F238E27FC236}">
                  <a16:creationId xmlns:a16="http://schemas.microsoft.com/office/drawing/2014/main" id="{15E6816D-DF57-468F-81C9-59DFE82C3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5" name="Rectangle 4436">
              <a:extLst>
                <a:ext uri="{FF2B5EF4-FFF2-40B4-BE49-F238E27FC236}">
                  <a16:creationId xmlns:a16="http://schemas.microsoft.com/office/drawing/2014/main" id="{12577472-79A0-478B-873B-8A71FDA03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6" name="Freeform 4437">
              <a:extLst>
                <a:ext uri="{FF2B5EF4-FFF2-40B4-BE49-F238E27FC236}">
                  <a16:creationId xmlns:a16="http://schemas.microsoft.com/office/drawing/2014/main" id="{4763B2F7-29DB-4444-BFEB-5F0A4C1F1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7" name="Rectangle 4438">
              <a:extLst>
                <a:ext uri="{FF2B5EF4-FFF2-40B4-BE49-F238E27FC236}">
                  <a16:creationId xmlns:a16="http://schemas.microsoft.com/office/drawing/2014/main" id="{C7341433-9002-4920-9717-BF36B5FB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8" name="Freeform 4439">
              <a:extLst>
                <a:ext uri="{FF2B5EF4-FFF2-40B4-BE49-F238E27FC236}">
                  <a16:creationId xmlns:a16="http://schemas.microsoft.com/office/drawing/2014/main" id="{5E976DC1-DB95-473E-8920-BEF3AC798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9" name="Rectangle 4440">
              <a:extLst>
                <a:ext uri="{FF2B5EF4-FFF2-40B4-BE49-F238E27FC236}">
                  <a16:creationId xmlns:a16="http://schemas.microsoft.com/office/drawing/2014/main" id="{8646BF04-6304-448C-A7CE-A30B158B3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0" name="Freeform 4441">
              <a:extLst>
                <a:ext uri="{FF2B5EF4-FFF2-40B4-BE49-F238E27FC236}">
                  <a16:creationId xmlns:a16="http://schemas.microsoft.com/office/drawing/2014/main" id="{89732E27-4AA3-4B2A-83F0-8958EE8B8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1" name="Rectangle 4442">
              <a:extLst>
                <a:ext uri="{FF2B5EF4-FFF2-40B4-BE49-F238E27FC236}">
                  <a16:creationId xmlns:a16="http://schemas.microsoft.com/office/drawing/2014/main" id="{4EEAFE61-57E0-4F7A-B2DE-43CDEDF59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2" name="Freeform 4443">
              <a:extLst>
                <a:ext uri="{FF2B5EF4-FFF2-40B4-BE49-F238E27FC236}">
                  <a16:creationId xmlns:a16="http://schemas.microsoft.com/office/drawing/2014/main" id="{04595F01-9591-476E-9E59-3A68E484D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3" name="Rectangle 4444">
              <a:extLst>
                <a:ext uri="{FF2B5EF4-FFF2-40B4-BE49-F238E27FC236}">
                  <a16:creationId xmlns:a16="http://schemas.microsoft.com/office/drawing/2014/main" id="{0908A6CE-43B3-47C8-B4F5-591047B45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4" name="Freeform 4445">
              <a:extLst>
                <a:ext uri="{FF2B5EF4-FFF2-40B4-BE49-F238E27FC236}">
                  <a16:creationId xmlns:a16="http://schemas.microsoft.com/office/drawing/2014/main" id="{817EEC4E-D2EA-4365-8F45-2ACA28D9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5" name="Rectangle 4446">
              <a:extLst>
                <a:ext uri="{FF2B5EF4-FFF2-40B4-BE49-F238E27FC236}">
                  <a16:creationId xmlns:a16="http://schemas.microsoft.com/office/drawing/2014/main" id="{B0A5E596-44CE-4833-A239-54C883A59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6" name="Freeform 4447">
              <a:extLst>
                <a:ext uri="{FF2B5EF4-FFF2-40B4-BE49-F238E27FC236}">
                  <a16:creationId xmlns:a16="http://schemas.microsoft.com/office/drawing/2014/main" id="{23490163-2111-4622-9B1F-52744B5A0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7" name="Rectangle 4448">
              <a:extLst>
                <a:ext uri="{FF2B5EF4-FFF2-40B4-BE49-F238E27FC236}">
                  <a16:creationId xmlns:a16="http://schemas.microsoft.com/office/drawing/2014/main" id="{CE313601-290F-41FA-822F-E7761855B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8" name="Freeform 4449">
              <a:extLst>
                <a:ext uri="{FF2B5EF4-FFF2-40B4-BE49-F238E27FC236}">
                  <a16:creationId xmlns:a16="http://schemas.microsoft.com/office/drawing/2014/main" id="{0ED233DD-9D46-4E17-9F99-D1DF16D2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9" name="Rectangle 4450">
              <a:extLst>
                <a:ext uri="{FF2B5EF4-FFF2-40B4-BE49-F238E27FC236}">
                  <a16:creationId xmlns:a16="http://schemas.microsoft.com/office/drawing/2014/main" id="{C6BA6105-2D16-47AC-88CD-40F3C0F98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0" name="Freeform 4451">
              <a:extLst>
                <a:ext uri="{FF2B5EF4-FFF2-40B4-BE49-F238E27FC236}">
                  <a16:creationId xmlns:a16="http://schemas.microsoft.com/office/drawing/2014/main" id="{AABF1AAB-18BC-446B-B33E-40AFAD1EC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1" name="Rectangle 4452">
              <a:extLst>
                <a:ext uri="{FF2B5EF4-FFF2-40B4-BE49-F238E27FC236}">
                  <a16:creationId xmlns:a16="http://schemas.microsoft.com/office/drawing/2014/main" id="{E7EC4014-2F5B-4EC0-88B4-516785C56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2" name="Freeform 4453">
              <a:extLst>
                <a:ext uri="{FF2B5EF4-FFF2-40B4-BE49-F238E27FC236}">
                  <a16:creationId xmlns:a16="http://schemas.microsoft.com/office/drawing/2014/main" id="{C9D148CE-DE7F-4DB2-A621-91CDBF063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3" name="Rectangle 4454">
              <a:extLst>
                <a:ext uri="{FF2B5EF4-FFF2-40B4-BE49-F238E27FC236}">
                  <a16:creationId xmlns:a16="http://schemas.microsoft.com/office/drawing/2014/main" id="{E652CE23-3DA2-4594-A87E-83AC09361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4" name="Freeform 4455">
              <a:extLst>
                <a:ext uri="{FF2B5EF4-FFF2-40B4-BE49-F238E27FC236}">
                  <a16:creationId xmlns:a16="http://schemas.microsoft.com/office/drawing/2014/main" id="{53158C35-EFE5-494D-8F20-69F6642A4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5" name="Rectangle 4456">
              <a:extLst>
                <a:ext uri="{FF2B5EF4-FFF2-40B4-BE49-F238E27FC236}">
                  <a16:creationId xmlns:a16="http://schemas.microsoft.com/office/drawing/2014/main" id="{F0299334-D818-4FA6-80A0-72D3DE8A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6" name="Freeform 4457">
              <a:extLst>
                <a:ext uri="{FF2B5EF4-FFF2-40B4-BE49-F238E27FC236}">
                  <a16:creationId xmlns:a16="http://schemas.microsoft.com/office/drawing/2014/main" id="{C8DA7C27-944B-4C35-A81F-4C7092F44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7" name="Rectangle 4458">
              <a:extLst>
                <a:ext uri="{FF2B5EF4-FFF2-40B4-BE49-F238E27FC236}">
                  <a16:creationId xmlns:a16="http://schemas.microsoft.com/office/drawing/2014/main" id="{B3F78E20-424F-4420-82F0-D5493A57A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8" name="Freeform 4459">
              <a:extLst>
                <a:ext uri="{FF2B5EF4-FFF2-40B4-BE49-F238E27FC236}">
                  <a16:creationId xmlns:a16="http://schemas.microsoft.com/office/drawing/2014/main" id="{A1DC82A9-0AE9-428B-A5D1-21B645B94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9" name="Rectangle 4460">
              <a:extLst>
                <a:ext uri="{FF2B5EF4-FFF2-40B4-BE49-F238E27FC236}">
                  <a16:creationId xmlns:a16="http://schemas.microsoft.com/office/drawing/2014/main" id="{3CF54BF9-4473-4DBC-B8ED-0E044411D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0" name="Freeform 4461">
              <a:extLst>
                <a:ext uri="{FF2B5EF4-FFF2-40B4-BE49-F238E27FC236}">
                  <a16:creationId xmlns:a16="http://schemas.microsoft.com/office/drawing/2014/main" id="{BC192D28-47E7-45E2-A715-CA71374BB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1" name="Rectangle 4462">
              <a:extLst>
                <a:ext uri="{FF2B5EF4-FFF2-40B4-BE49-F238E27FC236}">
                  <a16:creationId xmlns:a16="http://schemas.microsoft.com/office/drawing/2014/main" id="{E5435ACD-F840-4628-B405-82274E162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2" name="Freeform 4463">
              <a:extLst>
                <a:ext uri="{FF2B5EF4-FFF2-40B4-BE49-F238E27FC236}">
                  <a16:creationId xmlns:a16="http://schemas.microsoft.com/office/drawing/2014/main" id="{E47E7096-0745-41A6-8453-2E0D73CBF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3" name="Rectangle 4464">
              <a:extLst>
                <a:ext uri="{FF2B5EF4-FFF2-40B4-BE49-F238E27FC236}">
                  <a16:creationId xmlns:a16="http://schemas.microsoft.com/office/drawing/2014/main" id="{1CE1AF9B-2C48-4AD1-B09A-3ACB9AEAF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4" name="Freeform 4465">
              <a:extLst>
                <a:ext uri="{FF2B5EF4-FFF2-40B4-BE49-F238E27FC236}">
                  <a16:creationId xmlns:a16="http://schemas.microsoft.com/office/drawing/2014/main" id="{F9AD2FFB-911F-4ED4-8E12-0D3374885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5" name="Rectangle 4466">
              <a:extLst>
                <a:ext uri="{FF2B5EF4-FFF2-40B4-BE49-F238E27FC236}">
                  <a16:creationId xmlns:a16="http://schemas.microsoft.com/office/drawing/2014/main" id="{DC0D025C-14B4-4CA7-927D-F5BD80211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6" name="Freeform 4467">
              <a:extLst>
                <a:ext uri="{FF2B5EF4-FFF2-40B4-BE49-F238E27FC236}">
                  <a16:creationId xmlns:a16="http://schemas.microsoft.com/office/drawing/2014/main" id="{C836153A-6B3A-45D7-879A-7C9DB997E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7" name="Rectangle 4468">
              <a:extLst>
                <a:ext uri="{FF2B5EF4-FFF2-40B4-BE49-F238E27FC236}">
                  <a16:creationId xmlns:a16="http://schemas.microsoft.com/office/drawing/2014/main" id="{789EB091-2128-48B9-9FEE-9896714D0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8" name="Freeform 4469">
              <a:extLst>
                <a:ext uri="{FF2B5EF4-FFF2-40B4-BE49-F238E27FC236}">
                  <a16:creationId xmlns:a16="http://schemas.microsoft.com/office/drawing/2014/main" id="{0C21DF4A-4652-47E0-91A3-87CEF5EEC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9" name="Rectangle 4470">
              <a:extLst>
                <a:ext uri="{FF2B5EF4-FFF2-40B4-BE49-F238E27FC236}">
                  <a16:creationId xmlns:a16="http://schemas.microsoft.com/office/drawing/2014/main" id="{8981D97D-DCFE-49F6-8F0F-F54457D42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0" name="Freeform 4471">
              <a:extLst>
                <a:ext uri="{FF2B5EF4-FFF2-40B4-BE49-F238E27FC236}">
                  <a16:creationId xmlns:a16="http://schemas.microsoft.com/office/drawing/2014/main" id="{2BF7BB69-DC32-4748-A8A7-7E932FE58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1" name="Rectangle 4472">
              <a:extLst>
                <a:ext uri="{FF2B5EF4-FFF2-40B4-BE49-F238E27FC236}">
                  <a16:creationId xmlns:a16="http://schemas.microsoft.com/office/drawing/2014/main" id="{E3D9306A-111A-47DA-830D-7E1518041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2" name="Freeform 4473">
              <a:extLst>
                <a:ext uri="{FF2B5EF4-FFF2-40B4-BE49-F238E27FC236}">
                  <a16:creationId xmlns:a16="http://schemas.microsoft.com/office/drawing/2014/main" id="{7BAFB4D1-4194-4D3D-A9EF-74CF0F02C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3" name="Rectangle 4474">
              <a:extLst>
                <a:ext uri="{FF2B5EF4-FFF2-40B4-BE49-F238E27FC236}">
                  <a16:creationId xmlns:a16="http://schemas.microsoft.com/office/drawing/2014/main" id="{F7947DDB-6DC6-4384-8578-FBCAB2396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4" name="Freeform 4475">
              <a:extLst>
                <a:ext uri="{FF2B5EF4-FFF2-40B4-BE49-F238E27FC236}">
                  <a16:creationId xmlns:a16="http://schemas.microsoft.com/office/drawing/2014/main" id="{CDBBD4DF-BB7F-489B-9795-017E0110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5" name="Rectangle 4476">
              <a:extLst>
                <a:ext uri="{FF2B5EF4-FFF2-40B4-BE49-F238E27FC236}">
                  <a16:creationId xmlns:a16="http://schemas.microsoft.com/office/drawing/2014/main" id="{CB62CD8A-ACCD-4A0C-8DDC-0EBCB73C3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6" name="Freeform 4477">
              <a:extLst>
                <a:ext uri="{FF2B5EF4-FFF2-40B4-BE49-F238E27FC236}">
                  <a16:creationId xmlns:a16="http://schemas.microsoft.com/office/drawing/2014/main" id="{34909AC6-162C-4D56-B2CE-5E717934F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7" name="Rectangle 4478">
              <a:extLst>
                <a:ext uri="{FF2B5EF4-FFF2-40B4-BE49-F238E27FC236}">
                  <a16:creationId xmlns:a16="http://schemas.microsoft.com/office/drawing/2014/main" id="{B2E6FC81-86F9-4CF1-8024-6D5E98292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8" name="Freeform 4479">
              <a:extLst>
                <a:ext uri="{FF2B5EF4-FFF2-40B4-BE49-F238E27FC236}">
                  <a16:creationId xmlns:a16="http://schemas.microsoft.com/office/drawing/2014/main" id="{6A366C6E-B7D5-4DA6-8779-BBA9CA3AE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9" name="Rectangle 4480">
              <a:extLst>
                <a:ext uri="{FF2B5EF4-FFF2-40B4-BE49-F238E27FC236}">
                  <a16:creationId xmlns:a16="http://schemas.microsoft.com/office/drawing/2014/main" id="{283F4F55-817C-4831-A5B6-4683888BE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0" name="Freeform 4481">
              <a:extLst>
                <a:ext uri="{FF2B5EF4-FFF2-40B4-BE49-F238E27FC236}">
                  <a16:creationId xmlns:a16="http://schemas.microsoft.com/office/drawing/2014/main" id="{7FD8B7FE-487D-48F6-85CB-779D6739D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1" name="Rectangle 4482">
              <a:extLst>
                <a:ext uri="{FF2B5EF4-FFF2-40B4-BE49-F238E27FC236}">
                  <a16:creationId xmlns:a16="http://schemas.microsoft.com/office/drawing/2014/main" id="{BE17698B-6807-44A4-BE82-6EBE71EED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2" name="Freeform 4483">
              <a:extLst>
                <a:ext uri="{FF2B5EF4-FFF2-40B4-BE49-F238E27FC236}">
                  <a16:creationId xmlns:a16="http://schemas.microsoft.com/office/drawing/2014/main" id="{8CF20C07-F004-49C9-A453-E37EB9D64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3" name="Rectangle 4484">
              <a:extLst>
                <a:ext uri="{FF2B5EF4-FFF2-40B4-BE49-F238E27FC236}">
                  <a16:creationId xmlns:a16="http://schemas.microsoft.com/office/drawing/2014/main" id="{B64B04C8-E624-456F-8C44-97798B9B4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4" name="Freeform 4485">
              <a:extLst>
                <a:ext uri="{FF2B5EF4-FFF2-40B4-BE49-F238E27FC236}">
                  <a16:creationId xmlns:a16="http://schemas.microsoft.com/office/drawing/2014/main" id="{D5A4819D-FF1F-41D1-8CAF-F5FD685BF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5" name="Rectangle 4486">
              <a:extLst>
                <a:ext uri="{FF2B5EF4-FFF2-40B4-BE49-F238E27FC236}">
                  <a16:creationId xmlns:a16="http://schemas.microsoft.com/office/drawing/2014/main" id="{E08934A2-431C-4CF3-A667-F2DFDA04B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6" name="Freeform 4487">
              <a:extLst>
                <a:ext uri="{FF2B5EF4-FFF2-40B4-BE49-F238E27FC236}">
                  <a16:creationId xmlns:a16="http://schemas.microsoft.com/office/drawing/2014/main" id="{DFBE95D2-5C8E-4EC3-81E3-64480A613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7" name="Rectangle 4488">
              <a:extLst>
                <a:ext uri="{FF2B5EF4-FFF2-40B4-BE49-F238E27FC236}">
                  <a16:creationId xmlns:a16="http://schemas.microsoft.com/office/drawing/2014/main" id="{93A136ED-B613-4957-9B56-7F38CCBA9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8" name="Freeform 4489">
              <a:extLst>
                <a:ext uri="{FF2B5EF4-FFF2-40B4-BE49-F238E27FC236}">
                  <a16:creationId xmlns:a16="http://schemas.microsoft.com/office/drawing/2014/main" id="{9723B782-796C-4EC5-B48C-35630F47C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9" name="Rectangle 4490">
              <a:extLst>
                <a:ext uri="{FF2B5EF4-FFF2-40B4-BE49-F238E27FC236}">
                  <a16:creationId xmlns:a16="http://schemas.microsoft.com/office/drawing/2014/main" id="{6934BB87-CFCE-404C-8962-D19830AB4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0" name="Freeform 4491">
              <a:extLst>
                <a:ext uri="{FF2B5EF4-FFF2-40B4-BE49-F238E27FC236}">
                  <a16:creationId xmlns:a16="http://schemas.microsoft.com/office/drawing/2014/main" id="{2A7F9B00-BF2A-41F2-A848-F6BE065D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1" name="Rectangle 4492">
              <a:extLst>
                <a:ext uri="{FF2B5EF4-FFF2-40B4-BE49-F238E27FC236}">
                  <a16:creationId xmlns:a16="http://schemas.microsoft.com/office/drawing/2014/main" id="{8D5B28E8-F3F8-4777-99C6-7ADB288CC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2" name="Freeform 4493">
              <a:extLst>
                <a:ext uri="{FF2B5EF4-FFF2-40B4-BE49-F238E27FC236}">
                  <a16:creationId xmlns:a16="http://schemas.microsoft.com/office/drawing/2014/main" id="{482A86E8-147A-4E3A-8B66-FF5249AEF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3" name="Rectangle 4494">
              <a:extLst>
                <a:ext uri="{FF2B5EF4-FFF2-40B4-BE49-F238E27FC236}">
                  <a16:creationId xmlns:a16="http://schemas.microsoft.com/office/drawing/2014/main" id="{FBDA093D-0FD8-42F4-BFF3-FA38C156A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4" name="Freeform 4495">
              <a:extLst>
                <a:ext uri="{FF2B5EF4-FFF2-40B4-BE49-F238E27FC236}">
                  <a16:creationId xmlns:a16="http://schemas.microsoft.com/office/drawing/2014/main" id="{E9BD10EE-E7D9-42F1-93B0-949F2DC35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5" name="Rectangle 4496">
              <a:extLst>
                <a:ext uri="{FF2B5EF4-FFF2-40B4-BE49-F238E27FC236}">
                  <a16:creationId xmlns:a16="http://schemas.microsoft.com/office/drawing/2014/main" id="{92A005C3-A1F4-4326-A7E9-867BEB8CA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6" name="Freeform 4497">
              <a:extLst>
                <a:ext uri="{FF2B5EF4-FFF2-40B4-BE49-F238E27FC236}">
                  <a16:creationId xmlns:a16="http://schemas.microsoft.com/office/drawing/2014/main" id="{4A0921B4-CEB6-45C7-B2F5-B0118392E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7" name="Rectangle 4498">
              <a:extLst>
                <a:ext uri="{FF2B5EF4-FFF2-40B4-BE49-F238E27FC236}">
                  <a16:creationId xmlns:a16="http://schemas.microsoft.com/office/drawing/2014/main" id="{23FD596E-D0CD-44BE-AF18-6B234C3F9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8" name="Freeform 4499">
              <a:extLst>
                <a:ext uri="{FF2B5EF4-FFF2-40B4-BE49-F238E27FC236}">
                  <a16:creationId xmlns:a16="http://schemas.microsoft.com/office/drawing/2014/main" id="{3A2FAA14-E7E6-4D19-952F-1B487C7A6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9" name="Rectangle 4500">
              <a:extLst>
                <a:ext uri="{FF2B5EF4-FFF2-40B4-BE49-F238E27FC236}">
                  <a16:creationId xmlns:a16="http://schemas.microsoft.com/office/drawing/2014/main" id="{772DFB79-C225-4E04-81C1-6987855E9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0" name="Freeform 4501">
              <a:extLst>
                <a:ext uri="{FF2B5EF4-FFF2-40B4-BE49-F238E27FC236}">
                  <a16:creationId xmlns:a16="http://schemas.microsoft.com/office/drawing/2014/main" id="{DAA971A5-05AB-4A76-953D-4D67227DE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1" name="Rectangle 4502">
              <a:extLst>
                <a:ext uri="{FF2B5EF4-FFF2-40B4-BE49-F238E27FC236}">
                  <a16:creationId xmlns:a16="http://schemas.microsoft.com/office/drawing/2014/main" id="{2C806144-0F60-4587-823B-3972C305A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2" name="Freeform 4503">
              <a:extLst>
                <a:ext uri="{FF2B5EF4-FFF2-40B4-BE49-F238E27FC236}">
                  <a16:creationId xmlns:a16="http://schemas.microsoft.com/office/drawing/2014/main" id="{70B88096-43FD-47CF-96F7-B14270868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3" name="Rectangle 4504">
              <a:extLst>
                <a:ext uri="{FF2B5EF4-FFF2-40B4-BE49-F238E27FC236}">
                  <a16:creationId xmlns:a16="http://schemas.microsoft.com/office/drawing/2014/main" id="{ECE637D4-A931-4D94-BDB5-42F793076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4" name="Freeform 4505">
              <a:extLst>
                <a:ext uri="{FF2B5EF4-FFF2-40B4-BE49-F238E27FC236}">
                  <a16:creationId xmlns:a16="http://schemas.microsoft.com/office/drawing/2014/main" id="{D16EA823-09DB-49D7-98CE-6678EC69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5" name="Rectangle 4506">
              <a:extLst>
                <a:ext uri="{FF2B5EF4-FFF2-40B4-BE49-F238E27FC236}">
                  <a16:creationId xmlns:a16="http://schemas.microsoft.com/office/drawing/2014/main" id="{C806E8A3-678E-456C-A95F-8E4C04A56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6" name="Freeform 4507">
              <a:extLst>
                <a:ext uri="{FF2B5EF4-FFF2-40B4-BE49-F238E27FC236}">
                  <a16:creationId xmlns:a16="http://schemas.microsoft.com/office/drawing/2014/main" id="{5C13C1EB-F799-4C03-B474-E67E0F048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7" name="Rectangle 4508">
              <a:extLst>
                <a:ext uri="{FF2B5EF4-FFF2-40B4-BE49-F238E27FC236}">
                  <a16:creationId xmlns:a16="http://schemas.microsoft.com/office/drawing/2014/main" id="{CC6EF630-715B-4483-A56C-B70DC6370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8" name="Freeform 4509">
              <a:extLst>
                <a:ext uri="{FF2B5EF4-FFF2-40B4-BE49-F238E27FC236}">
                  <a16:creationId xmlns:a16="http://schemas.microsoft.com/office/drawing/2014/main" id="{7C3CA3E4-F81B-49C7-9108-781B4C55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9" name="Rectangle 4510">
              <a:extLst>
                <a:ext uri="{FF2B5EF4-FFF2-40B4-BE49-F238E27FC236}">
                  <a16:creationId xmlns:a16="http://schemas.microsoft.com/office/drawing/2014/main" id="{591B9239-BE18-4629-A24A-B8EC61F9D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0" name="Freeform 4511">
              <a:extLst>
                <a:ext uri="{FF2B5EF4-FFF2-40B4-BE49-F238E27FC236}">
                  <a16:creationId xmlns:a16="http://schemas.microsoft.com/office/drawing/2014/main" id="{3B9C7095-ADB3-4B5D-BA15-1D1D8A99B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1" name="Rectangle 4512">
              <a:extLst>
                <a:ext uri="{FF2B5EF4-FFF2-40B4-BE49-F238E27FC236}">
                  <a16:creationId xmlns:a16="http://schemas.microsoft.com/office/drawing/2014/main" id="{B4A0E948-A891-4F84-8AAE-57360EBC8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2" name="Freeform 4513">
              <a:extLst>
                <a:ext uri="{FF2B5EF4-FFF2-40B4-BE49-F238E27FC236}">
                  <a16:creationId xmlns:a16="http://schemas.microsoft.com/office/drawing/2014/main" id="{432D4A21-5003-4173-BC5D-67F0AFA44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3" name="Rectangle 4514">
              <a:extLst>
                <a:ext uri="{FF2B5EF4-FFF2-40B4-BE49-F238E27FC236}">
                  <a16:creationId xmlns:a16="http://schemas.microsoft.com/office/drawing/2014/main" id="{DBEE708D-318E-4B5F-9EB8-C5BA47AF4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4" name="Freeform 4515">
              <a:extLst>
                <a:ext uri="{FF2B5EF4-FFF2-40B4-BE49-F238E27FC236}">
                  <a16:creationId xmlns:a16="http://schemas.microsoft.com/office/drawing/2014/main" id="{20003D6E-F585-40A1-8471-196A361CE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5" name="Rectangle 4516">
              <a:extLst>
                <a:ext uri="{FF2B5EF4-FFF2-40B4-BE49-F238E27FC236}">
                  <a16:creationId xmlns:a16="http://schemas.microsoft.com/office/drawing/2014/main" id="{ACAA3BDF-2543-4469-8174-E513E564F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6" name="Freeform 4517">
              <a:extLst>
                <a:ext uri="{FF2B5EF4-FFF2-40B4-BE49-F238E27FC236}">
                  <a16:creationId xmlns:a16="http://schemas.microsoft.com/office/drawing/2014/main" id="{163461BF-1035-4C56-8AEE-C1114B913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7" name="Rectangle 4518">
              <a:extLst>
                <a:ext uri="{FF2B5EF4-FFF2-40B4-BE49-F238E27FC236}">
                  <a16:creationId xmlns:a16="http://schemas.microsoft.com/office/drawing/2014/main" id="{6CACE0F1-A370-4C8B-848B-9A76DEDD3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8" name="Freeform 4519">
              <a:extLst>
                <a:ext uri="{FF2B5EF4-FFF2-40B4-BE49-F238E27FC236}">
                  <a16:creationId xmlns:a16="http://schemas.microsoft.com/office/drawing/2014/main" id="{6086258D-54F3-4DDE-8279-16C1F3CD2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39" name="Rectangle 4520">
              <a:extLst>
                <a:ext uri="{FF2B5EF4-FFF2-40B4-BE49-F238E27FC236}">
                  <a16:creationId xmlns:a16="http://schemas.microsoft.com/office/drawing/2014/main" id="{B86FEF8D-E5D0-4C05-B7E6-8857C0D76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0" name="Freeform 4521">
              <a:extLst>
                <a:ext uri="{FF2B5EF4-FFF2-40B4-BE49-F238E27FC236}">
                  <a16:creationId xmlns:a16="http://schemas.microsoft.com/office/drawing/2014/main" id="{04038D9D-6FD7-45D2-8B73-962ECDD3F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1" name="Rectangle 4522">
              <a:extLst>
                <a:ext uri="{FF2B5EF4-FFF2-40B4-BE49-F238E27FC236}">
                  <a16:creationId xmlns:a16="http://schemas.microsoft.com/office/drawing/2014/main" id="{BF89CF05-DABE-4EED-94CC-6DC40772F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2" name="Freeform 4523">
              <a:extLst>
                <a:ext uri="{FF2B5EF4-FFF2-40B4-BE49-F238E27FC236}">
                  <a16:creationId xmlns:a16="http://schemas.microsoft.com/office/drawing/2014/main" id="{D318FA24-CBD3-4CE7-A5FD-D978AC86E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3" name="Rectangle 4524">
              <a:extLst>
                <a:ext uri="{FF2B5EF4-FFF2-40B4-BE49-F238E27FC236}">
                  <a16:creationId xmlns:a16="http://schemas.microsoft.com/office/drawing/2014/main" id="{6A7D6F90-45A5-4414-A0C3-83F803113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4" name="Freeform 4525">
              <a:extLst>
                <a:ext uri="{FF2B5EF4-FFF2-40B4-BE49-F238E27FC236}">
                  <a16:creationId xmlns:a16="http://schemas.microsoft.com/office/drawing/2014/main" id="{BE8AF327-B368-413F-A3E5-8C2BBA529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5" name="Rectangle 4526">
              <a:extLst>
                <a:ext uri="{FF2B5EF4-FFF2-40B4-BE49-F238E27FC236}">
                  <a16:creationId xmlns:a16="http://schemas.microsoft.com/office/drawing/2014/main" id="{F5CCD306-CA55-4C17-A2F7-05C8DC51F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6" name="Freeform 4527">
              <a:extLst>
                <a:ext uri="{FF2B5EF4-FFF2-40B4-BE49-F238E27FC236}">
                  <a16:creationId xmlns:a16="http://schemas.microsoft.com/office/drawing/2014/main" id="{A79B8577-A8C2-4CC6-A823-F253291B0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7" name="Rectangle 4528">
              <a:extLst>
                <a:ext uri="{FF2B5EF4-FFF2-40B4-BE49-F238E27FC236}">
                  <a16:creationId xmlns:a16="http://schemas.microsoft.com/office/drawing/2014/main" id="{E63FFDE2-5FFE-4439-B673-ACA6149FC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8" name="Freeform 4529">
              <a:extLst>
                <a:ext uri="{FF2B5EF4-FFF2-40B4-BE49-F238E27FC236}">
                  <a16:creationId xmlns:a16="http://schemas.microsoft.com/office/drawing/2014/main" id="{14731FC0-95E7-4D0F-8478-065CACF61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49" name="Rectangle 4530">
              <a:extLst>
                <a:ext uri="{FF2B5EF4-FFF2-40B4-BE49-F238E27FC236}">
                  <a16:creationId xmlns:a16="http://schemas.microsoft.com/office/drawing/2014/main" id="{0674035E-8114-48F9-B6CE-0F17AB624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0" name="Freeform 4531">
              <a:extLst>
                <a:ext uri="{FF2B5EF4-FFF2-40B4-BE49-F238E27FC236}">
                  <a16:creationId xmlns:a16="http://schemas.microsoft.com/office/drawing/2014/main" id="{05C86ACF-26FF-4D15-B885-9A9929E77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1" name="Rectangle 4532">
              <a:extLst>
                <a:ext uri="{FF2B5EF4-FFF2-40B4-BE49-F238E27FC236}">
                  <a16:creationId xmlns:a16="http://schemas.microsoft.com/office/drawing/2014/main" id="{7ABE2158-C42C-40DB-8600-1FB084A2B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2" name="Freeform 4533">
              <a:extLst>
                <a:ext uri="{FF2B5EF4-FFF2-40B4-BE49-F238E27FC236}">
                  <a16:creationId xmlns:a16="http://schemas.microsoft.com/office/drawing/2014/main" id="{AD83A8E8-2B67-4787-BB0D-F208334A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3" name="Rectangle 4534">
              <a:extLst>
                <a:ext uri="{FF2B5EF4-FFF2-40B4-BE49-F238E27FC236}">
                  <a16:creationId xmlns:a16="http://schemas.microsoft.com/office/drawing/2014/main" id="{0A039C18-BC43-4FA9-A71B-61D73AD2D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4" name="Freeform 4535">
              <a:extLst>
                <a:ext uri="{FF2B5EF4-FFF2-40B4-BE49-F238E27FC236}">
                  <a16:creationId xmlns:a16="http://schemas.microsoft.com/office/drawing/2014/main" id="{CF3ABB4D-D2A4-43F6-8A5D-F0126B73C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5" name="Rectangle 4536">
              <a:extLst>
                <a:ext uri="{FF2B5EF4-FFF2-40B4-BE49-F238E27FC236}">
                  <a16:creationId xmlns:a16="http://schemas.microsoft.com/office/drawing/2014/main" id="{7AB27C2D-3888-4A6B-B58E-8AE4996A6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6" name="Freeform 4537">
              <a:extLst>
                <a:ext uri="{FF2B5EF4-FFF2-40B4-BE49-F238E27FC236}">
                  <a16:creationId xmlns:a16="http://schemas.microsoft.com/office/drawing/2014/main" id="{1CC1B8A1-2326-47EE-91D8-523EF28B2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7" name="Rectangle 4538">
              <a:extLst>
                <a:ext uri="{FF2B5EF4-FFF2-40B4-BE49-F238E27FC236}">
                  <a16:creationId xmlns:a16="http://schemas.microsoft.com/office/drawing/2014/main" id="{2B0AB10B-E396-483D-8ABF-F43BB0F63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8" name="Freeform 4539">
              <a:extLst>
                <a:ext uri="{FF2B5EF4-FFF2-40B4-BE49-F238E27FC236}">
                  <a16:creationId xmlns:a16="http://schemas.microsoft.com/office/drawing/2014/main" id="{3CDC50E3-F5F2-4FE9-9EBE-C4C892EBA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59" name="Rectangle 4540">
              <a:extLst>
                <a:ext uri="{FF2B5EF4-FFF2-40B4-BE49-F238E27FC236}">
                  <a16:creationId xmlns:a16="http://schemas.microsoft.com/office/drawing/2014/main" id="{46C178BB-EE08-46E6-8E32-2FE937D44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0" name="Freeform 4541">
              <a:extLst>
                <a:ext uri="{FF2B5EF4-FFF2-40B4-BE49-F238E27FC236}">
                  <a16:creationId xmlns:a16="http://schemas.microsoft.com/office/drawing/2014/main" id="{0F08C62E-DE37-415F-9051-017B3B890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1" name="Rectangle 4542">
              <a:extLst>
                <a:ext uri="{FF2B5EF4-FFF2-40B4-BE49-F238E27FC236}">
                  <a16:creationId xmlns:a16="http://schemas.microsoft.com/office/drawing/2014/main" id="{B87B0A64-C760-4302-850C-C827EBE1A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2" name="Freeform 4543">
              <a:extLst>
                <a:ext uri="{FF2B5EF4-FFF2-40B4-BE49-F238E27FC236}">
                  <a16:creationId xmlns:a16="http://schemas.microsoft.com/office/drawing/2014/main" id="{A9461825-8E8D-44E8-A594-A65F4BB14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3" name="Rectangle 4544">
              <a:extLst>
                <a:ext uri="{FF2B5EF4-FFF2-40B4-BE49-F238E27FC236}">
                  <a16:creationId xmlns:a16="http://schemas.microsoft.com/office/drawing/2014/main" id="{8163A42A-0246-4CFA-B108-0A9E66A33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4" name="Freeform 4545">
              <a:extLst>
                <a:ext uri="{FF2B5EF4-FFF2-40B4-BE49-F238E27FC236}">
                  <a16:creationId xmlns:a16="http://schemas.microsoft.com/office/drawing/2014/main" id="{7E9A26E5-1991-4857-A251-7B9E0B2F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5" name="Rectangle 4546">
              <a:extLst>
                <a:ext uri="{FF2B5EF4-FFF2-40B4-BE49-F238E27FC236}">
                  <a16:creationId xmlns:a16="http://schemas.microsoft.com/office/drawing/2014/main" id="{7D0052FD-F103-4AC8-A7A2-42621D055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6" name="Freeform 4547">
              <a:extLst>
                <a:ext uri="{FF2B5EF4-FFF2-40B4-BE49-F238E27FC236}">
                  <a16:creationId xmlns:a16="http://schemas.microsoft.com/office/drawing/2014/main" id="{F71345AA-7871-4978-A42C-5DE57460A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7" name="Rectangle 4548">
              <a:extLst>
                <a:ext uri="{FF2B5EF4-FFF2-40B4-BE49-F238E27FC236}">
                  <a16:creationId xmlns:a16="http://schemas.microsoft.com/office/drawing/2014/main" id="{6396E943-7A40-4B59-B09B-45BE40A6B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8" name="Freeform 4549">
              <a:extLst>
                <a:ext uri="{FF2B5EF4-FFF2-40B4-BE49-F238E27FC236}">
                  <a16:creationId xmlns:a16="http://schemas.microsoft.com/office/drawing/2014/main" id="{D443B506-B834-4A7A-AE8E-F4020C2E2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9" name="Rectangle 4550">
              <a:extLst>
                <a:ext uri="{FF2B5EF4-FFF2-40B4-BE49-F238E27FC236}">
                  <a16:creationId xmlns:a16="http://schemas.microsoft.com/office/drawing/2014/main" id="{24B43B32-7E5D-4A7C-85B4-230181FEA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0" name="Freeform 4551">
              <a:extLst>
                <a:ext uri="{FF2B5EF4-FFF2-40B4-BE49-F238E27FC236}">
                  <a16:creationId xmlns:a16="http://schemas.microsoft.com/office/drawing/2014/main" id="{68BE264E-8386-4A44-9E2B-7EB33163F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1" name="Rectangle 4552">
              <a:extLst>
                <a:ext uri="{FF2B5EF4-FFF2-40B4-BE49-F238E27FC236}">
                  <a16:creationId xmlns:a16="http://schemas.microsoft.com/office/drawing/2014/main" id="{598E76AD-0309-441B-96C3-0F5727A14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2" name="Freeform 4553">
              <a:extLst>
                <a:ext uri="{FF2B5EF4-FFF2-40B4-BE49-F238E27FC236}">
                  <a16:creationId xmlns:a16="http://schemas.microsoft.com/office/drawing/2014/main" id="{7DC63726-8113-4C8F-91C5-C3ACFEF24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3" name="Rectangle 4554">
              <a:extLst>
                <a:ext uri="{FF2B5EF4-FFF2-40B4-BE49-F238E27FC236}">
                  <a16:creationId xmlns:a16="http://schemas.microsoft.com/office/drawing/2014/main" id="{39EEF0E3-AE6D-451A-AA32-4E1FDAB89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4" name="Freeform 4555">
              <a:extLst>
                <a:ext uri="{FF2B5EF4-FFF2-40B4-BE49-F238E27FC236}">
                  <a16:creationId xmlns:a16="http://schemas.microsoft.com/office/drawing/2014/main" id="{26216430-6916-45B6-B8AE-051EC81BC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5" name="Rectangle 4556">
              <a:extLst>
                <a:ext uri="{FF2B5EF4-FFF2-40B4-BE49-F238E27FC236}">
                  <a16:creationId xmlns:a16="http://schemas.microsoft.com/office/drawing/2014/main" id="{28A4CFE8-2BE7-41EE-86D3-EF2D9A25F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6" name="Freeform 4557">
              <a:extLst>
                <a:ext uri="{FF2B5EF4-FFF2-40B4-BE49-F238E27FC236}">
                  <a16:creationId xmlns:a16="http://schemas.microsoft.com/office/drawing/2014/main" id="{5D35ED02-BC5E-4A20-ACA6-C74032EF8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7" name="Rectangle 4558">
              <a:extLst>
                <a:ext uri="{FF2B5EF4-FFF2-40B4-BE49-F238E27FC236}">
                  <a16:creationId xmlns:a16="http://schemas.microsoft.com/office/drawing/2014/main" id="{B2E08AE2-C26D-448E-A2A6-8D437E611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8" name="Freeform 4559">
              <a:extLst>
                <a:ext uri="{FF2B5EF4-FFF2-40B4-BE49-F238E27FC236}">
                  <a16:creationId xmlns:a16="http://schemas.microsoft.com/office/drawing/2014/main" id="{2B401D94-AA37-4B85-BD73-62DC7F695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79" name="Rectangle 4560">
              <a:extLst>
                <a:ext uri="{FF2B5EF4-FFF2-40B4-BE49-F238E27FC236}">
                  <a16:creationId xmlns:a16="http://schemas.microsoft.com/office/drawing/2014/main" id="{DF0289FB-50E7-42DC-AE76-E34C22CD2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0" name="Freeform 4561">
              <a:extLst>
                <a:ext uri="{FF2B5EF4-FFF2-40B4-BE49-F238E27FC236}">
                  <a16:creationId xmlns:a16="http://schemas.microsoft.com/office/drawing/2014/main" id="{EC0B1570-32B1-4DC3-9BB2-686157070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1" name="Rectangle 4562">
              <a:extLst>
                <a:ext uri="{FF2B5EF4-FFF2-40B4-BE49-F238E27FC236}">
                  <a16:creationId xmlns:a16="http://schemas.microsoft.com/office/drawing/2014/main" id="{032B184A-246F-405F-9D10-30AAAA660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2" name="Freeform 4563">
              <a:extLst>
                <a:ext uri="{FF2B5EF4-FFF2-40B4-BE49-F238E27FC236}">
                  <a16:creationId xmlns:a16="http://schemas.microsoft.com/office/drawing/2014/main" id="{53DA722C-7F9D-494D-BF42-FDD8F9815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3" name="Rectangle 4564">
              <a:extLst>
                <a:ext uri="{FF2B5EF4-FFF2-40B4-BE49-F238E27FC236}">
                  <a16:creationId xmlns:a16="http://schemas.microsoft.com/office/drawing/2014/main" id="{D351C325-B44F-42F3-841C-5A3E350A4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4" name="Freeform 4565">
              <a:extLst>
                <a:ext uri="{FF2B5EF4-FFF2-40B4-BE49-F238E27FC236}">
                  <a16:creationId xmlns:a16="http://schemas.microsoft.com/office/drawing/2014/main" id="{B6782075-DF46-437C-B76F-5D8EB6151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5" name="Rectangle 4566">
              <a:extLst>
                <a:ext uri="{FF2B5EF4-FFF2-40B4-BE49-F238E27FC236}">
                  <a16:creationId xmlns:a16="http://schemas.microsoft.com/office/drawing/2014/main" id="{EB30B812-DE25-4862-8D80-A071C214B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6" name="Freeform 4567">
              <a:extLst>
                <a:ext uri="{FF2B5EF4-FFF2-40B4-BE49-F238E27FC236}">
                  <a16:creationId xmlns:a16="http://schemas.microsoft.com/office/drawing/2014/main" id="{ACDB7709-F7A1-46F5-A11D-4C163BBF1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7" name="Rectangle 4568">
              <a:extLst>
                <a:ext uri="{FF2B5EF4-FFF2-40B4-BE49-F238E27FC236}">
                  <a16:creationId xmlns:a16="http://schemas.microsoft.com/office/drawing/2014/main" id="{65439C02-9A2F-4F38-88F8-F4F819067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8" name="Freeform 4569">
              <a:extLst>
                <a:ext uri="{FF2B5EF4-FFF2-40B4-BE49-F238E27FC236}">
                  <a16:creationId xmlns:a16="http://schemas.microsoft.com/office/drawing/2014/main" id="{A7E9C402-DA18-4A2A-849D-7023E9ED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89" name="Rectangle 4570">
              <a:extLst>
                <a:ext uri="{FF2B5EF4-FFF2-40B4-BE49-F238E27FC236}">
                  <a16:creationId xmlns:a16="http://schemas.microsoft.com/office/drawing/2014/main" id="{A171CD49-BEF1-471F-8298-471C92C5A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0" name="Freeform 4571">
              <a:extLst>
                <a:ext uri="{FF2B5EF4-FFF2-40B4-BE49-F238E27FC236}">
                  <a16:creationId xmlns:a16="http://schemas.microsoft.com/office/drawing/2014/main" id="{D66A8DA8-DB69-4AE3-8A02-D997A6A24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1" name="Rectangle 4572">
              <a:extLst>
                <a:ext uri="{FF2B5EF4-FFF2-40B4-BE49-F238E27FC236}">
                  <a16:creationId xmlns:a16="http://schemas.microsoft.com/office/drawing/2014/main" id="{BB88465A-E3FE-423F-8D56-813A0DE07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2" name="Freeform 4573">
              <a:extLst>
                <a:ext uri="{FF2B5EF4-FFF2-40B4-BE49-F238E27FC236}">
                  <a16:creationId xmlns:a16="http://schemas.microsoft.com/office/drawing/2014/main" id="{325F22F4-C35B-466A-BBBF-DED18DB44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3" name="Rectangle 4574">
              <a:extLst>
                <a:ext uri="{FF2B5EF4-FFF2-40B4-BE49-F238E27FC236}">
                  <a16:creationId xmlns:a16="http://schemas.microsoft.com/office/drawing/2014/main" id="{61C0F010-DFDB-423F-803A-39F033720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4" name="Freeform 4575">
              <a:extLst>
                <a:ext uri="{FF2B5EF4-FFF2-40B4-BE49-F238E27FC236}">
                  <a16:creationId xmlns:a16="http://schemas.microsoft.com/office/drawing/2014/main" id="{A29E742B-89E7-4342-B3CC-183E5D546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5" name="Rectangle 4576">
              <a:extLst>
                <a:ext uri="{FF2B5EF4-FFF2-40B4-BE49-F238E27FC236}">
                  <a16:creationId xmlns:a16="http://schemas.microsoft.com/office/drawing/2014/main" id="{989285BF-3B92-471A-92CA-7023F4A9B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6" name="Freeform 4577">
              <a:extLst>
                <a:ext uri="{FF2B5EF4-FFF2-40B4-BE49-F238E27FC236}">
                  <a16:creationId xmlns:a16="http://schemas.microsoft.com/office/drawing/2014/main" id="{5B3AF588-B211-42EC-9666-982764AD2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7" name="Rectangle 4578">
              <a:extLst>
                <a:ext uri="{FF2B5EF4-FFF2-40B4-BE49-F238E27FC236}">
                  <a16:creationId xmlns:a16="http://schemas.microsoft.com/office/drawing/2014/main" id="{F96D3524-5C28-4E44-BD96-B2E2D2CAC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8" name="Freeform 4579">
              <a:extLst>
                <a:ext uri="{FF2B5EF4-FFF2-40B4-BE49-F238E27FC236}">
                  <a16:creationId xmlns:a16="http://schemas.microsoft.com/office/drawing/2014/main" id="{E54B1925-5554-4C51-8203-A3CF9546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99" name="Rectangle 4580">
              <a:extLst>
                <a:ext uri="{FF2B5EF4-FFF2-40B4-BE49-F238E27FC236}">
                  <a16:creationId xmlns:a16="http://schemas.microsoft.com/office/drawing/2014/main" id="{1E13B578-266F-41D4-8792-27D2F6A61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0" name="Freeform 4581">
              <a:extLst>
                <a:ext uri="{FF2B5EF4-FFF2-40B4-BE49-F238E27FC236}">
                  <a16:creationId xmlns:a16="http://schemas.microsoft.com/office/drawing/2014/main" id="{C0F4F301-0A60-41CB-9FAA-A8C3E5B87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1" name="Rectangle 4582">
              <a:extLst>
                <a:ext uri="{FF2B5EF4-FFF2-40B4-BE49-F238E27FC236}">
                  <a16:creationId xmlns:a16="http://schemas.microsoft.com/office/drawing/2014/main" id="{F59B7938-9DD5-40CE-91E0-ED958E9F9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2" name="Freeform 4583">
              <a:extLst>
                <a:ext uri="{FF2B5EF4-FFF2-40B4-BE49-F238E27FC236}">
                  <a16:creationId xmlns:a16="http://schemas.microsoft.com/office/drawing/2014/main" id="{E02A4233-F6E5-48BA-B927-1D425AD02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3" name="Rectangle 4584">
              <a:extLst>
                <a:ext uri="{FF2B5EF4-FFF2-40B4-BE49-F238E27FC236}">
                  <a16:creationId xmlns:a16="http://schemas.microsoft.com/office/drawing/2014/main" id="{415033DD-ABF4-4DF5-A699-A910CCB47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4" name="Freeform 4585">
              <a:extLst>
                <a:ext uri="{FF2B5EF4-FFF2-40B4-BE49-F238E27FC236}">
                  <a16:creationId xmlns:a16="http://schemas.microsoft.com/office/drawing/2014/main" id="{AB27AE0F-F034-4157-8C4C-330309165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5" name="Rectangle 4586">
              <a:extLst>
                <a:ext uri="{FF2B5EF4-FFF2-40B4-BE49-F238E27FC236}">
                  <a16:creationId xmlns:a16="http://schemas.microsoft.com/office/drawing/2014/main" id="{2B37486D-5938-46E7-BE17-F26122EC3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6" name="Freeform 4587">
              <a:extLst>
                <a:ext uri="{FF2B5EF4-FFF2-40B4-BE49-F238E27FC236}">
                  <a16:creationId xmlns:a16="http://schemas.microsoft.com/office/drawing/2014/main" id="{5A2CE08F-AD55-48AA-A1E2-97D71C184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7" name="Rectangle 4588">
              <a:extLst>
                <a:ext uri="{FF2B5EF4-FFF2-40B4-BE49-F238E27FC236}">
                  <a16:creationId xmlns:a16="http://schemas.microsoft.com/office/drawing/2014/main" id="{15809D5D-A774-410B-A55F-4488241C9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8" name="Freeform 4589">
              <a:extLst>
                <a:ext uri="{FF2B5EF4-FFF2-40B4-BE49-F238E27FC236}">
                  <a16:creationId xmlns:a16="http://schemas.microsoft.com/office/drawing/2014/main" id="{7FDD8EC6-1539-4584-84D3-F7BF9D995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09" name="Rectangle 4590">
              <a:extLst>
                <a:ext uri="{FF2B5EF4-FFF2-40B4-BE49-F238E27FC236}">
                  <a16:creationId xmlns:a16="http://schemas.microsoft.com/office/drawing/2014/main" id="{320B865B-ACF1-4BB7-9362-85E280FAD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0" name="Freeform 4591">
              <a:extLst>
                <a:ext uri="{FF2B5EF4-FFF2-40B4-BE49-F238E27FC236}">
                  <a16:creationId xmlns:a16="http://schemas.microsoft.com/office/drawing/2014/main" id="{64D8C5A3-2021-4286-BBB7-4D5E40D05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1" name="Rectangle 4592">
              <a:extLst>
                <a:ext uri="{FF2B5EF4-FFF2-40B4-BE49-F238E27FC236}">
                  <a16:creationId xmlns:a16="http://schemas.microsoft.com/office/drawing/2014/main" id="{527B0DDB-A90A-4351-B4C6-0CEAD41D9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2" name="Freeform 4593">
              <a:extLst>
                <a:ext uri="{FF2B5EF4-FFF2-40B4-BE49-F238E27FC236}">
                  <a16:creationId xmlns:a16="http://schemas.microsoft.com/office/drawing/2014/main" id="{6BCD642F-0538-48ED-92F4-0F6F6A67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3" name="Rectangle 4594">
              <a:extLst>
                <a:ext uri="{FF2B5EF4-FFF2-40B4-BE49-F238E27FC236}">
                  <a16:creationId xmlns:a16="http://schemas.microsoft.com/office/drawing/2014/main" id="{CF50BA31-450A-4E29-94C1-5C0494B16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4" name="Freeform 4595">
              <a:extLst>
                <a:ext uri="{FF2B5EF4-FFF2-40B4-BE49-F238E27FC236}">
                  <a16:creationId xmlns:a16="http://schemas.microsoft.com/office/drawing/2014/main" id="{72AF9CE3-1E09-41FE-A70C-C93C4203B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5" name="Rectangle 4596">
              <a:extLst>
                <a:ext uri="{FF2B5EF4-FFF2-40B4-BE49-F238E27FC236}">
                  <a16:creationId xmlns:a16="http://schemas.microsoft.com/office/drawing/2014/main" id="{59509A99-D41E-471A-A506-E66D13EAD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6" name="Freeform 4597">
              <a:extLst>
                <a:ext uri="{FF2B5EF4-FFF2-40B4-BE49-F238E27FC236}">
                  <a16:creationId xmlns:a16="http://schemas.microsoft.com/office/drawing/2014/main" id="{FA9C604D-0B06-475D-B211-7E4936C51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7" name="Rectangle 4598">
              <a:extLst>
                <a:ext uri="{FF2B5EF4-FFF2-40B4-BE49-F238E27FC236}">
                  <a16:creationId xmlns:a16="http://schemas.microsoft.com/office/drawing/2014/main" id="{663B2E40-138D-488D-B102-63D97E91C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8" name="Freeform 4599">
              <a:extLst>
                <a:ext uri="{FF2B5EF4-FFF2-40B4-BE49-F238E27FC236}">
                  <a16:creationId xmlns:a16="http://schemas.microsoft.com/office/drawing/2014/main" id="{45EA61E4-C42C-4D1B-A058-5C5498AAC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19" name="Rectangle 4600">
              <a:extLst>
                <a:ext uri="{FF2B5EF4-FFF2-40B4-BE49-F238E27FC236}">
                  <a16:creationId xmlns:a16="http://schemas.microsoft.com/office/drawing/2014/main" id="{4B666E17-EE25-4E5F-A46F-31C5118BE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0" name="Freeform 4601">
              <a:extLst>
                <a:ext uri="{FF2B5EF4-FFF2-40B4-BE49-F238E27FC236}">
                  <a16:creationId xmlns:a16="http://schemas.microsoft.com/office/drawing/2014/main" id="{F1F19369-5973-4A09-B31A-DFA32DE0F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1" name="Rectangle 4602">
              <a:extLst>
                <a:ext uri="{FF2B5EF4-FFF2-40B4-BE49-F238E27FC236}">
                  <a16:creationId xmlns:a16="http://schemas.microsoft.com/office/drawing/2014/main" id="{D157424F-575B-42BE-B8EA-2F6EF51FD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2" name="Freeform 4603">
              <a:extLst>
                <a:ext uri="{FF2B5EF4-FFF2-40B4-BE49-F238E27FC236}">
                  <a16:creationId xmlns:a16="http://schemas.microsoft.com/office/drawing/2014/main" id="{A11D5488-CC2C-458B-91A4-1F17EE71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3" name="Rectangle 4604">
              <a:extLst>
                <a:ext uri="{FF2B5EF4-FFF2-40B4-BE49-F238E27FC236}">
                  <a16:creationId xmlns:a16="http://schemas.microsoft.com/office/drawing/2014/main" id="{4DB88D2F-9FC2-49CE-BE81-32A86D721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4" name="Freeform 4605">
              <a:extLst>
                <a:ext uri="{FF2B5EF4-FFF2-40B4-BE49-F238E27FC236}">
                  <a16:creationId xmlns:a16="http://schemas.microsoft.com/office/drawing/2014/main" id="{5158E28C-B3D8-4042-B757-0B60C3636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5" name="Rectangle 4606">
              <a:extLst>
                <a:ext uri="{FF2B5EF4-FFF2-40B4-BE49-F238E27FC236}">
                  <a16:creationId xmlns:a16="http://schemas.microsoft.com/office/drawing/2014/main" id="{D00905D1-AC0C-4B42-9F60-8C7A701A2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6" name="Freeform 4607">
              <a:extLst>
                <a:ext uri="{FF2B5EF4-FFF2-40B4-BE49-F238E27FC236}">
                  <a16:creationId xmlns:a16="http://schemas.microsoft.com/office/drawing/2014/main" id="{CED04B06-911F-4F75-BBD9-6DAA52042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7" name="Rectangle 4608">
              <a:extLst>
                <a:ext uri="{FF2B5EF4-FFF2-40B4-BE49-F238E27FC236}">
                  <a16:creationId xmlns:a16="http://schemas.microsoft.com/office/drawing/2014/main" id="{DEFC6393-118D-4913-8084-AB1312B30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8" name="Freeform 4609">
              <a:extLst>
                <a:ext uri="{FF2B5EF4-FFF2-40B4-BE49-F238E27FC236}">
                  <a16:creationId xmlns:a16="http://schemas.microsoft.com/office/drawing/2014/main" id="{B1BA59AB-2717-4DC7-A97B-7274D909E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29" name="Rectangle 4610">
              <a:extLst>
                <a:ext uri="{FF2B5EF4-FFF2-40B4-BE49-F238E27FC236}">
                  <a16:creationId xmlns:a16="http://schemas.microsoft.com/office/drawing/2014/main" id="{B7786D83-F5DC-405C-A4CE-E3A0B0DCE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0" name="Freeform 4611">
              <a:extLst>
                <a:ext uri="{FF2B5EF4-FFF2-40B4-BE49-F238E27FC236}">
                  <a16:creationId xmlns:a16="http://schemas.microsoft.com/office/drawing/2014/main" id="{6E2F93A7-9F0F-431A-8F4D-19AE91A1C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1" name="Rectangle 4612">
              <a:extLst>
                <a:ext uri="{FF2B5EF4-FFF2-40B4-BE49-F238E27FC236}">
                  <a16:creationId xmlns:a16="http://schemas.microsoft.com/office/drawing/2014/main" id="{0E02394E-46C3-4A5F-BD84-058C8D1B7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2" name="Freeform 4613">
              <a:extLst>
                <a:ext uri="{FF2B5EF4-FFF2-40B4-BE49-F238E27FC236}">
                  <a16:creationId xmlns:a16="http://schemas.microsoft.com/office/drawing/2014/main" id="{CB1CD109-74CE-479C-A3CA-F1787B9C6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3" name="Rectangle 4614">
              <a:extLst>
                <a:ext uri="{FF2B5EF4-FFF2-40B4-BE49-F238E27FC236}">
                  <a16:creationId xmlns:a16="http://schemas.microsoft.com/office/drawing/2014/main" id="{892D209F-B548-4F3D-926F-F428CCE17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4" name="Freeform 4615">
              <a:extLst>
                <a:ext uri="{FF2B5EF4-FFF2-40B4-BE49-F238E27FC236}">
                  <a16:creationId xmlns:a16="http://schemas.microsoft.com/office/drawing/2014/main" id="{1B4C3C46-91EA-4837-87A1-C91E50E30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5" name="Rectangle 4616">
              <a:extLst>
                <a:ext uri="{FF2B5EF4-FFF2-40B4-BE49-F238E27FC236}">
                  <a16:creationId xmlns:a16="http://schemas.microsoft.com/office/drawing/2014/main" id="{D1D84513-B3E8-4CC1-B351-38F7214B4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6" name="Freeform 4617">
              <a:extLst>
                <a:ext uri="{FF2B5EF4-FFF2-40B4-BE49-F238E27FC236}">
                  <a16:creationId xmlns:a16="http://schemas.microsoft.com/office/drawing/2014/main" id="{44FF2D75-4615-4C7B-AA8D-9978B43F2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7" name="Rectangle 4618">
              <a:extLst>
                <a:ext uri="{FF2B5EF4-FFF2-40B4-BE49-F238E27FC236}">
                  <a16:creationId xmlns:a16="http://schemas.microsoft.com/office/drawing/2014/main" id="{083588D9-F5F2-425E-B456-933D4CBAD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8" name="Freeform 4619">
              <a:extLst>
                <a:ext uri="{FF2B5EF4-FFF2-40B4-BE49-F238E27FC236}">
                  <a16:creationId xmlns:a16="http://schemas.microsoft.com/office/drawing/2014/main" id="{1AD86CBB-B25C-499B-A961-D20F11388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9" name="Rectangle 4620">
              <a:extLst>
                <a:ext uri="{FF2B5EF4-FFF2-40B4-BE49-F238E27FC236}">
                  <a16:creationId xmlns:a16="http://schemas.microsoft.com/office/drawing/2014/main" id="{7758601D-15EE-4319-A8C7-549C70ED3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0" name="Freeform 4621">
              <a:extLst>
                <a:ext uri="{FF2B5EF4-FFF2-40B4-BE49-F238E27FC236}">
                  <a16:creationId xmlns:a16="http://schemas.microsoft.com/office/drawing/2014/main" id="{8E76DF95-74D3-4928-A7C4-531D9E346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1" name="Rectangle 4622">
              <a:extLst>
                <a:ext uri="{FF2B5EF4-FFF2-40B4-BE49-F238E27FC236}">
                  <a16:creationId xmlns:a16="http://schemas.microsoft.com/office/drawing/2014/main" id="{5570E09E-F9EF-40CD-BF07-2133FC9BB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2" name="Freeform 4623">
              <a:extLst>
                <a:ext uri="{FF2B5EF4-FFF2-40B4-BE49-F238E27FC236}">
                  <a16:creationId xmlns:a16="http://schemas.microsoft.com/office/drawing/2014/main" id="{18658ECA-1E71-4B0C-879A-44E64D0A3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3" name="Rectangle 4624">
              <a:extLst>
                <a:ext uri="{FF2B5EF4-FFF2-40B4-BE49-F238E27FC236}">
                  <a16:creationId xmlns:a16="http://schemas.microsoft.com/office/drawing/2014/main" id="{D42650D3-06A7-47FA-9588-613A7A526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4" name="Freeform 4625">
              <a:extLst>
                <a:ext uri="{FF2B5EF4-FFF2-40B4-BE49-F238E27FC236}">
                  <a16:creationId xmlns:a16="http://schemas.microsoft.com/office/drawing/2014/main" id="{2DEEF9F6-6E99-4E31-97A2-6EA057447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45" name="Rectangle 4626">
              <a:extLst>
                <a:ext uri="{FF2B5EF4-FFF2-40B4-BE49-F238E27FC236}">
                  <a16:creationId xmlns:a16="http://schemas.microsoft.com/office/drawing/2014/main" id="{2D8E2FCF-624C-4C3A-B1EC-54E24B56F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8" name="Group 4828">
            <a:extLst>
              <a:ext uri="{FF2B5EF4-FFF2-40B4-BE49-F238E27FC236}">
                <a16:creationId xmlns:a16="http://schemas.microsoft.com/office/drawing/2014/main" id="{3EAF4C83-40B4-4714-9D05-8035A6C22714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095625"/>
            <a:ext cx="7938" cy="4763"/>
            <a:chOff x="774" y="1950"/>
            <a:chExt cx="5" cy="3"/>
          </a:xfrm>
        </p:grpSpPr>
        <p:sp>
          <p:nvSpPr>
            <p:cNvPr id="746" name="Freeform 4628">
              <a:extLst>
                <a:ext uri="{FF2B5EF4-FFF2-40B4-BE49-F238E27FC236}">
                  <a16:creationId xmlns:a16="http://schemas.microsoft.com/office/drawing/2014/main" id="{B1E68450-8853-4D98-A8F1-C7155605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7" name="Rectangle 4629">
              <a:extLst>
                <a:ext uri="{FF2B5EF4-FFF2-40B4-BE49-F238E27FC236}">
                  <a16:creationId xmlns:a16="http://schemas.microsoft.com/office/drawing/2014/main" id="{F85E8285-0687-41F9-BCD5-95E988409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8" name="Freeform 4630">
              <a:extLst>
                <a:ext uri="{FF2B5EF4-FFF2-40B4-BE49-F238E27FC236}">
                  <a16:creationId xmlns:a16="http://schemas.microsoft.com/office/drawing/2014/main" id="{3A63365F-37BF-406D-A1D5-80A546760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9" name="Rectangle 4631">
              <a:extLst>
                <a:ext uri="{FF2B5EF4-FFF2-40B4-BE49-F238E27FC236}">
                  <a16:creationId xmlns:a16="http://schemas.microsoft.com/office/drawing/2014/main" id="{DF51F8CB-7C1D-4457-A8B9-2FF15E19A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0" name="Freeform 4632">
              <a:extLst>
                <a:ext uri="{FF2B5EF4-FFF2-40B4-BE49-F238E27FC236}">
                  <a16:creationId xmlns:a16="http://schemas.microsoft.com/office/drawing/2014/main" id="{81B07AE4-C3B0-4CE2-A480-4A45D5671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1" name="Rectangle 4633">
              <a:extLst>
                <a:ext uri="{FF2B5EF4-FFF2-40B4-BE49-F238E27FC236}">
                  <a16:creationId xmlns:a16="http://schemas.microsoft.com/office/drawing/2014/main" id="{27F3AEA6-1011-4203-B283-CFB96DC3C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2" name="Freeform 4634">
              <a:extLst>
                <a:ext uri="{FF2B5EF4-FFF2-40B4-BE49-F238E27FC236}">
                  <a16:creationId xmlns:a16="http://schemas.microsoft.com/office/drawing/2014/main" id="{337DDA6B-5487-4603-81DD-0B90EBB9D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3" name="Rectangle 4635">
              <a:extLst>
                <a:ext uri="{FF2B5EF4-FFF2-40B4-BE49-F238E27FC236}">
                  <a16:creationId xmlns:a16="http://schemas.microsoft.com/office/drawing/2014/main" id="{70585360-72B4-40A7-85E6-5C01EC4CE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4" name="Freeform 4636">
              <a:extLst>
                <a:ext uri="{FF2B5EF4-FFF2-40B4-BE49-F238E27FC236}">
                  <a16:creationId xmlns:a16="http://schemas.microsoft.com/office/drawing/2014/main" id="{F88D1807-EB15-4A16-9540-2AF8DA99A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5" name="Rectangle 4637">
              <a:extLst>
                <a:ext uri="{FF2B5EF4-FFF2-40B4-BE49-F238E27FC236}">
                  <a16:creationId xmlns:a16="http://schemas.microsoft.com/office/drawing/2014/main" id="{1C3C4AA1-0AEF-45FF-9DB4-55F74DADE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6" name="Freeform 4638">
              <a:extLst>
                <a:ext uri="{FF2B5EF4-FFF2-40B4-BE49-F238E27FC236}">
                  <a16:creationId xmlns:a16="http://schemas.microsoft.com/office/drawing/2014/main" id="{E3DE9007-B093-4DC3-A467-B51497F31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7" name="Rectangle 4639">
              <a:extLst>
                <a:ext uri="{FF2B5EF4-FFF2-40B4-BE49-F238E27FC236}">
                  <a16:creationId xmlns:a16="http://schemas.microsoft.com/office/drawing/2014/main" id="{6F230519-54ED-4B7D-BCCC-2EA27665A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8" name="Freeform 4640">
              <a:extLst>
                <a:ext uri="{FF2B5EF4-FFF2-40B4-BE49-F238E27FC236}">
                  <a16:creationId xmlns:a16="http://schemas.microsoft.com/office/drawing/2014/main" id="{FB72FB33-0A22-47DC-A3A1-81E8A53D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59" name="Rectangle 4641">
              <a:extLst>
                <a:ext uri="{FF2B5EF4-FFF2-40B4-BE49-F238E27FC236}">
                  <a16:creationId xmlns:a16="http://schemas.microsoft.com/office/drawing/2014/main" id="{F035DB38-EE08-44E5-8FC4-A9B4696F9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0" name="Freeform 4642">
              <a:extLst>
                <a:ext uri="{FF2B5EF4-FFF2-40B4-BE49-F238E27FC236}">
                  <a16:creationId xmlns:a16="http://schemas.microsoft.com/office/drawing/2014/main" id="{B403EB87-E613-4684-B9D0-D6D9DE4C2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1" name="Rectangle 4643">
              <a:extLst>
                <a:ext uri="{FF2B5EF4-FFF2-40B4-BE49-F238E27FC236}">
                  <a16:creationId xmlns:a16="http://schemas.microsoft.com/office/drawing/2014/main" id="{FD10575F-C608-4C9A-A4AD-17A186BBA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2" name="Freeform 4644">
              <a:extLst>
                <a:ext uri="{FF2B5EF4-FFF2-40B4-BE49-F238E27FC236}">
                  <a16:creationId xmlns:a16="http://schemas.microsoft.com/office/drawing/2014/main" id="{C4DA9EFE-8AF4-42AE-A250-9BDBB196A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3" name="Rectangle 4645">
              <a:extLst>
                <a:ext uri="{FF2B5EF4-FFF2-40B4-BE49-F238E27FC236}">
                  <a16:creationId xmlns:a16="http://schemas.microsoft.com/office/drawing/2014/main" id="{AF603033-AF33-4986-A172-CF617C06F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4" name="Freeform 4646">
              <a:extLst>
                <a:ext uri="{FF2B5EF4-FFF2-40B4-BE49-F238E27FC236}">
                  <a16:creationId xmlns:a16="http://schemas.microsoft.com/office/drawing/2014/main" id="{C3502BA9-CF9F-42D5-8B6C-D2A559B81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5" name="Rectangle 4647">
              <a:extLst>
                <a:ext uri="{FF2B5EF4-FFF2-40B4-BE49-F238E27FC236}">
                  <a16:creationId xmlns:a16="http://schemas.microsoft.com/office/drawing/2014/main" id="{83CBD597-2C4C-4FD7-8D17-2FFC56673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6" name="Freeform 4648">
              <a:extLst>
                <a:ext uri="{FF2B5EF4-FFF2-40B4-BE49-F238E27FC236}">
                  <a16:creationId xmlns:a16="http://schemas.microsoft.com/office/drawing/2014/main" id="{FCB5DB55-437D-44DF-9D56-89F85B58E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7" name="Rectangle 4649">
              <a:extLst>
                <a:ext uri="{FF2B5EF4-FFF2-40B4-BE49-F238E27FC236}">
                  <a16:creationId xmlns:a16="http://schemas.microsoft.com/office/drawing/2014/main" id="{F8519B0B-6BAB-4CED-BA77-A31C8FFE5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8" name="Freeform 4650">
              <a:extLst>
                <a:ext uri="{FF2B5EF4-FFF2-40B4-BE49-F238E27FC236}">
                  <a16:creationId xmlns:a16="http://schemas.microsoft.com/office/drawing/2014/main" id="{4B6EA264-14EE-4A0E-9624-D132D9FBE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69" name="Rectangle 4651">
              <a:extLst>
                <a:ext uri="{FF2B5EF4-FFF2-40B4-BE49-F238E27FC236}">
                  <a16:creationId xmlns:a16="http://schemas.microsoft.com/office/drawing/2014/main" id="{D1DF36E8-C811-4C98-9595-8C57ED7DA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0" name="Freeform 4652">
              <a:extLst>
                <a:ext uri="{FF2B5EF4-FFF2-40B4-BE49-F238E27FC236}">
                  <a16:creationId xmlns:a16="http://schemas.microsoft.com/office/drawing/2014/main" id="{88B9DFD6-F31D-4E71-A0E2-576B8F66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1" name="Rectangle 4653">
              <a:extLst>
                <a:ext uri="{FF2B5EF4-FFF2-40B4-BE49-F238E27FC236}">
                  <a16:creationId xmlns:a16="http://schemas.microsoft.com/office/drawing/2014/main" id="{C83F72DC-AA73-4CAC-9B98-18824AAAA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2" name="Freeform 4654">
              <a:extLst>
                <a:ext uri="{FF2B5EF4-FFF2-40B4-BE49-F238E27FC236}">
                  <a16:creationId xmlns:a16="http://schemas.microsoft.com/office/drawing/2014/main" id="{A6DA7331-B044-4B8D-95C8-16429F9D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3" name="Rectangle 4655">
              <a:extLst>
                <a:ext uri="{FF2B5EF4-FFF2-40B4-BE49-F238E27FC236}">
                  <a16:creationId xmlns:a16="http://schemas.microsoft.com/office/drawing/2014/main" id="{DE7620B9-7D25-4066-B01F-E0B9060B4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4" name="Freeform 4656">
              <a:extLst>
                <a:ext uri="{FF2B5EF4-FFF2-40B4-BE49-F238E27FC236}">
                  <a16:creationId xmlns:a16="http://schemas.microsoft.com/office/drawing/2014/main" id="{B561F223-6A0A-4232-B16A-DE3615EAD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5" name="Rectangle 4657">
              <a:extLst>
                <a:ext uri="{FF2B5EF4-FFF2-40B4-BE49-F238E27FC236}">
                  <a16:creationId xmlns:a16="http://schemas.microsoft.com/office/drawing/2014/main" id="{36D6F13E-6841-4917-BAD7-A67C269AC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6" name="Freeform 4658">
              <a:extLst>
                <a:ext uri="{FF2B5EF4-FFF2-40B4-BE49-F238E27FC236}">
                  <a16:creationId xmlns:a16="http://schemas.microsoft.com/office/drawing/2014/main" id="{74D83378-A95B-45F0-A765-4D5CD31EB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7" name="Rectangle 4659">
              <a:extLst>
                <a:ext uri="{FF2B5EF4-FFF2-40B4-BE49-F238E27FC236}">
                  <a16:creationId xmlns:a16="http://schemas.microsoft.com/office/drawing/2014/main" id="{2756CAC1-603F-4FEA-913B-CE7444D85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8" name="Freeform 4660">
              <a:extLst>
                <a:ext uri="{FF2B5EF4-FFF2-40B4-BE49-F238E27FC236}">
                  <a16:creationId xmlns:a16="http://schemas.microsoft.com/office/drawing/2014/main" id="{EB7BD5B8-CF6A-4385-BF82-8D79434C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79" name="Rectangle 4661">
              <a:extLst>
                <a:ext uri="{FF2B5EF4-FFF2-40B4-BE49-F238E27FC236}">
                  <a16:creationId xmlns:a16="http://schemas.microsoft.com/office/drawing/2014/main" id="{914CBB10-C026-4AA8-8177-644262936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0" name="Freeform 4662">
              <a:extLst>
                <a:ext uri="{FF2B5EF4-FFF2-40B4-BE49-F238E27FC236}">
                  <a16:creationId xmlns:a16="http://schemas.microsoft.com/office/drawing/2014/main" id="{7C0D132E-8340-47CA-8E83-E527D1E28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1" name="Rectangle 4663">
              <a:extLst>
                <a:ext uri="{FF2B5EF4-FFF2-40B4-BE49-F238E27FC236}">
                  <a16:creationId xmlns:a16="http://schemas.microsoft.com/office/drawing/2014/main" id="{1697E581-816C-46E5-9EFE-629214BD6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2" name="Freeform 4664">
              <a:extLst>
                <a:ext uri="{FF2B5EF4-FFF2-40B4-BE49-F238E27FC236}">
                  <a16:creationId xmlns:a16="http://schemas.microsoft.com/office/drawing/2014/main" id="{481C2480-858A-4612-B0DA-A4665FC9C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3" name="Rectangle 4665">
              <a:extLst>
                <a:ext uri="{FF2B5EF4-FFF2-40B4-BE49-F238E27FC236}">
                  <a16:creationId xmlns:a16="http://schemas.microsoft.com/office/drawing/2014/main" id="{8F9C5E99-37CB-496B-8F21-867E770B6F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4" name="Freeform 4666">
              <a:extLst>
                <a:ext uri="{FF2B5EF4-FFF2-40B4-BE49-F238E27FC236}">
                  <a16:creationId xmlns:a16="http://schemas.microsoft.com/office/drawing/2014/main" id="{7FE3C7A3-8518-4E45-9EB2-4A8D39ADB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5" name="Rectangle 4667">
              <a:extLst>
                <a:ext uri="{FF2B5EF4-FFF2-40B4-BE49-F238E27FC236}">
                  <a16:creationId xmlns:a16="http://schemas.microsoft.com/office/drawing/2014/main" id="{6C170D6D-C750-471B-AE11-853766FC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6" name="Freeform 4668">
              <a:extLst>
                <a:ext uri="{FF2B5EF4-FFF2-40B4-BE49-F238E27FC236}">
                  <a16:creationId xmlns:a16="http://schemas.microsoft.com/office/drawing/2014/main" id="{DA6640D2-0F2F-4BF8-B55B-2489D005A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7" name="Rectangle 4669">
              <a:extLst>
                <a:ext uri="{FF2B5EF4-FFF2-40B4-BE49-F238E27FC236}">
                  <a16:creationId xmlns:a16="http://schemas.microsoft.com/office/drawing/2014/main" id="{B4D0E9EA-B02D-47F9-8E45-E345B555D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8" name="Freeform 4670">
              <a:extLst>
                <a:ext uri="{FF2B5EF4-FFF2-40B4-BE49-F238E27FC236}">
                  <a16:creationId xmlns:a16="http://schemas.microsoft.com/office/drawing/2014/main" id="{9B21083F-8BDD-464F-8636-35D449A93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89" name="Rectangle 4671">
              <a:extLst>
                <a:ext uri="{FF2B5EF4-FFF2-40B4-BE49-F238E27FC236}">
                  <a16:creationId xmlns:a16="http://schemas.microsoft.com/office/drawing/2014/main" id="{D415A361-0CE0-4D34-8266-492702469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0" name="Freeform 4672">
              <a:extLst>
                <a:ext uri="{FF2B5EF4-FFF2-40B4-BE49-F238E27FC236}">
                  <a16:creationId xmlns:a16="http://schemas.microsoft.com/office/drawing/2014/main" id="{44FC57EE-779B-4CFF-8466-3FC24C464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1" name="Rectangle 4673">
              <a:extLst>
                <a:ext uri="{FF2B5EF4-FFF2-40B4-BE49-F238E27FC236}">
                  <a16:creationId xmlns:a16="http://schemas.microsoft.com/office/drawing/2014/main" id="{6BD17ED2-135D-4D6A-AF62-F4188F228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2" name="Freeform 4674">
              <a:extLst>
                <a:ext uri="{FF2B5EF4-FFF2-40B4-BE49-F238E27FC236}">
                  <a16:creationId xmlns:a16="http://schemas.microsoft.com/office/drawing/2014/main" id="{FD81964E-0A07-4DE3-A08C-D42E527BF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3" name="Rectangle 4675">
              <a:extLst>
                <a:ext uri="{FF2B5EF4-FFF2-40B4-BE49-F238E27FC236}">
                  <a16:creationId xmlns:a16="http://schemas.microsoft.com/office/drawing/2014/main" id="{3D22B0BE-7379-4BCF-B4C9-865EE658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4" name="Freeform 4676">
              <a:extLst>
                <a:ext uri="{FF2B5EF4-FFF2-40B4-BE49-F238E27FC236}">
                  <a16:creationId xmlns:a16="http://schemas.microsoft.com/office/drawing/2014/main" id="{9375202E-96F7-4A15-8C48-ED4A5C66A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5" name="Rectangle 4677">
              <a:extLst>
                <a:ext uri="{FF2B5EF4-FFF2-40B4-BE49-F238E27FC236}">
                  <a16:creationId xmlns:a16="http://schemas.microsoft.com/office/drawing/2014/main" id="{87BE07A0-F4BC-408A-AB8E-9545C10EC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6" name="Freeform 4678">
              <a:extLst>
                <a:ext uri="{FF2B5EF4-FFF2-40B4-BE49-F238E27FC236}">
                  <a16:creationId xmlns:a16="http://schemas.microsoft.com/office/drawing/2014/main" id="{32AEEDE6-D5D3-4371-9081-F0B69ED40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7" name="Rectangle 4679">
              <a:extLst>
                <a:ext uri="{FF2B5EF4-FFF2-40B4-BE49-F238E27FC236}">
                  <a16:creationId xmlns:a16="http://schemas.microsoft.com/office/drawing/2014/main" id="{7F88D3A5-9EBF-4AF4-ADE8-A4E59BE55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8" name="Freeform 4680">
              <a:extLst>
                <a:ext uri="{FF2B5EF4-FFF2-40B4-BE49-F238E27FC236}">
                  <a16:creationId xmlns:a16="http://schemas.microsoft.com/office/drawing/2014/main" id="{08654E4D-7D45-4CC4-9777-91C23ED15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99" name="Rectangle 4681">
              <a:extLst>
                <a:ext uri="{FF2B5EF4-FFF2-40B4-BE49-F238E27FC236}">
                  <a16:creationId xmlns:a16="http://schemas.microsoft.com/office/drawing/2014/main" id="{F48AD26D-52A7-445E-9589-1E6C3DB62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0" name="Freeform 4682">
              <a:extLst>
                <a:ext uri="{FF2B5EF4-FFF2-40B4-BE49-F238E27FC236}">
                  <a16:creationId xmlns:a16="http://schemas.microsoft.com/office/drawing/2014/main" id="{1072E587-4CC9-466F-9B47-EEB04626E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1" name="Rectangle 4683">
              <a:extLst>
                <a:ext uri="{FF2B5EF4-FFF2-40B4-BE49-F238E27FC236}">
                  <a16:creationId xmlns:a16="http://schemas.microsoft.com/office/drawing/2014/main" id="{BA8ED1A9-64CF-49E9-B3E6-8C7188EA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2" name="Freeform 4684">
              <a:extLst>
                <a:ext uri="{FF2B5EF4-FFF2-40B4-BE49-F238E27FC236}">
                  <a16:creationId xmlns:a16="http://schemas.microsoft.com/office/drawing/2014/main" id="{C66BCA55-62B7-44D9-B205-EC05637E3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3" name="Rectangle 4685">
              <a:extLst>
                <a:ext uri="{FF2B5EF4-FFF2-40B4-BE49-F238E27FC236}">
                  <a16:creationId xmlns:a16="http://schemas.microsoft.com/office/drawing/2014/main" id="{A4789446-3ABA-4D8F-8DF7-33ED704C1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4" name="Freeform 4686">
              <a:extLst>
                <a:ext uri="{FF2B5EF4-FFF2-40B4-BE49-F238E27FC236}">
                  <a16:creationId xmlns:a16="http://schemas.microsoft.com/office/drawing/2014/main" id="{BFF0D966-FF3F-4FF6-A0DC-6556DC5C2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5" name="Rectangle 4687">
              <a:extLst>
                <a:ext uri="{FF2B5EF4-FFF2-40B4-BE49-F238E27FC236}">
                  <a16:creationId xmlns:a16="http://schemas.microsoft.com/office/drawing/2014/main" id="{49DABF14-2EBB-44F2-B26E-E5B45D796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6" name="Freeform 4688">
              <a:extLst>
                <a:ext uri="{FF2B5EF4-FFF2-40B4-BE49-F238E27FC236}">
                  <a16:creationId xmlns:a16="http://schemas.microsoft.com/office/drawing/2014/main" id="{93CB6E11-CC94-480F-99CF-4A571588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7" name="Rectangle 4689">
              <a:extLst>
                <a:ext uri="{FF2B5EF4-FFF2-40B4-BE49-F238E27FC236}">
                  <a16:creationId xmlns:a16="http://schemas.microsoft.com/office/drawing/2014/main" id="{02CB6524-DBCA-4869-B33B-8A920715A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8" name="Freeform 4690">
              <a:extLst>
                <a:ext uri="{FF2B5EF4-FFF2-40B4-BE49-F238E27FC236}">
                  <a16:creationId xmlns:a16="http://schemas.microsoft.com/office/drawing/2014/main" id="{143599CE-D2DC-4241-ACC1-EB8AB90C5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09" name="Rectangle 4691">
              <a:extLst>
                <a:ext uri="{FF2B5EF4-FFF2-40B4-BE49-F238E27FC236}">
                  <a16:creationId xmlns:a16="http://schemas.microsoft.com/office/drawing/2014/main" id="{EDF735E4-6AE8-44CB-9E4E-634AAB045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0" name="Freeform 4692">
              <a:extLst>
                <a:ext uri="{FF2B5EF4-FFF2-40B4-BE49-F238E27FC236}">
                  <a16:creationId xmlns:a16="http://schemas.microsoft.com/office/drawing/2014/main" id="{9B288D5D-1ED2-45DD-8870-9F94E30D7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1" name="Rectangle 4693">
              <a:extLst>
                <a:ext uri="{FF2B5EF4-FFF2-40B4-BE49-F238E27FC236}">
                  <a16:creationId xmlns:a16="http://schemas.microsoft.com/office/drawing/2014/main" id="{BC805D71-29A4-42CD-9B13-09A6CFA4B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2" name="Freeform 4694">
              <a:extLst>
                <a:ext uri="{FF2B5EF4-FFF2-40B4-BE49-F238E27FC236}">
                  <a16:creationId xmlns:a16="http://schemas.microsoft.com/office/drawing/2014/main" id="{7BB78D4A-019F-4B53-B40D-2F372CA16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3" name="Rectangle 4695">
              <a:extLst>
                <a:ext uri="{FF2B5EF4-FFF2-40B4-BE49-F238E27FC236}">
                  <a16:creationId xmlns:a16="http://schemas.microsoft.com/office/drawing/2014/main" id="{BD2AB6AE-6226-442C-8F69-0CE8013B8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4" name="Freeform 4696">
              <a:extLst>
                <a:ext uri="{FF2B5EF4-FFF2-40B4-BE49-F238E27FC236}">
                  <a16:creationId xmlns:a16="http://schemas.microsoft.com/office/drawing/2014/main" id="{7F68C28C-4DBC-43BC-B085-6DB7EFA14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5" name="Rectangle 4697">
              <a:extLst>
                <a:ext uri="{FF2B5EF4-FFF2-40B4-BE49-F238E27FC236}">
                  <a16:creationId xmlns:a16="http://schemas.microsoft.com/office/drawing/2014/main" id="{045CA0F6-537A-4882-8C07-A8A48D089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6" name="Freeform 4698">
              <a:extLst>
                <a:ext uri="{FF2B5EF4-FFF2-40B4-BE49-F238E27FC236}">
                  <a16:creationId xmlns:a16="http://schemas.microsoft.com/office/drawing/2014/main" id="{0FE7E710-45B7-4C54-B102-1FF7E3D61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7" name="Rectangle 4699">
              <a:extLst>
                <a:ext uri="{FF2B5EF4-FFF2-40B4-BE49-F238E27FC236}">
                  <a16:creationId xmlns:a16="http://schemas.microsoft.com/office/drawing/2014/main" id="{3373EE83-33BB-4B3F-A8B7-3DB2A74DE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8" name="Freeform 4700">
              <a:extLst>
                <a:ext uri="{FF2B5EF4-FFF2-40B4-BE49-F238E27FC236}">
                  <a16:creationId xmlns:a16="http://schemas.microsoft.com/office/drawing/2014/main" id="{1DA7B78C-1F66-4889-B3AF-A80EEB77A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19" name="Rectangle 4701">
              <a:extLst>
                <a:ext uri="{FF2B5EF4-FFF2-40B4-BE49-F238E27FC236}">
                  <a16:creationId xmlns:a16="http://schemas.microsoft.com/office/drawing/2014/main" id="{8590A43D-B2F1-4020-98CF-61579BF34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0" name="Freeform 4702">
              <a:extLst>
                <a:ext uri="{FF2B5EF4-FFF2-40B4-BE49-F238E27FC236}">
                  <a16:creationId xmlns:a16="http://schemas.microsoft.com/office/drawing/2014/main" id="{DF2C37C2-0D90-4E04-B4F0-580637A2A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1" name="Rectangle 4703">
              <a:extLst>
                <a:ext uri="{FF2B5EF4-FFF2-40B4-BE49-F238E27FC236}">
                  <a16:creationId xmlns:a16="http://schemas.microsoft.com/office/drawing/2014/main" id="{0C6B8257-EA11-42B3-8521-7C2FB8329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2" name="Freeform 4704">
              <a:extLst>
                <a:ext uri="{FF2B5EF4-FFF2-40B4-BE49-F238E27FC236}">
                  <a16:creationId xmlns:a16="http://schemas.microsoft.com/office/drawing/2014/main" id="{09BCC6D1-EEEE-40A5-ACE9-07FA4B689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3" name="Rectangle 4705">
              <a:extLst>
                <a:ext uri="{FF2B5EF4-FFF2-40B4-BE49-F238E27FC236}">
                  <a16:creationId xmlns:a16="http://schemas.microsoft.com/office/drawing/2014/main" id="{2488F65F-8353-449E-AD72-DC5E0EF77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4" name="Freeform 4706">
              <a:extLst>
                <a:ext uri="{FF2B5EF4-FFF2-40B4-BE49-F238E27FC236}">
                  <a16:creationId xmlns:a16="http://schemas.microsoft.com/office/drawing/2014/main" id="{7F5FD272-26F2-43CF-B02B-32A940528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5" name="Rectangle 4707">
              <a:extLst>
                <a:ext uri="{FF2B5EF4-FFF2-40B4-BE49-F238E27FC236}">
                  <a16:creationId xmlns:a16="http://schemas.microsoft.com/office/drawing/2014/main" id="{5DF5918E-3292-4F89-BEAC-E76E48C0A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6" name="Freeform 4708">
              <a:extLst>
                <a:ext uri="{FF2B5EF4-FFF2-40B4-BE49-F238E27FC236}">
                  <a16:creationId xmlns:a16="http://schemas.microsoft.com/office/drawing/2014/main" id="{C579853E-9EDC-4235-943F-8AF7191DF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7" name="Rectangle 4709">
              <a:extLst>
                <a:ext uri="{FF2B5EF4-FFF2-40B4-BE49-F238E27FC236}">
                  <a16:creationId xmlns:a16="http://schemas.microsoft.com/office/drawing/2014/main" id="{7894ADE1-D0FA-46C3-8D25-EA3705A0E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8" name="Freeform 4710">
              <a:extLst>
                <a:ext uri="{FF2B5EF4-FFF2-40B4-BE49-F238E27FC236}">
                  <a16:creationId xmlns:a16="http://schemas.microsoft.com/office/drawing/2014/main" id="{46005ABE-E5B8-4754-ADF2-82F9BE852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29" name="Rectangle 4711">
              <a:extLst>
                <a:ext uri="{FF2B5EF4-FFF2-40B4-BE49-F238E27FC236}">
                  <a16:creationId xmlns:a16="http://schemas.microsoft.com/office/drawing/2014/main" id="{DE24C508-6ECE-42EF-A70C-DFDC67075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0" name="Freeform 4712">
              <a:extLst>
                <a:ext uri="{FF2B5EF4-FFF2-40B4-BE49-F238E27FC236}">
                  <a16:creationId xmlns:a16="http://schemas.microsoft.com/office/drawing/2014/main" id="{F1B4F919-A4FD-4818-9F95-91C190020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1" name="Rectangle 4713">
              <a:extLst>
                <a:ext uri="{FF2B5EF4-FFF2-40B4-BE49-F238E27FC236}">
                  <a16:creationId xmlns:a16="http://schemas.microsoft.com/office/drawing/2014/main" id="{0FC6D497-D659-4630-90CC-3392A8EFF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2" name="Freeform 4714">
              <a:extLst>
                <a:ext uri="{FF2B5EF4-FFF2-40B4-BE49-F238E27FC236}">
                  <a16:creationId xmlns:a16="http://schemas.microsoft.com/office/drawing/2014/main" id="{A12B1D25-9187-41F5-962C-D26B0CDFA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3" name="Rectangle 4715">
              <a:extLst>
                <a:ext uri="{FF2B5EF4-FFF2-40B4-BE49-F238E27FC236}">
                  <a16:creationId xmlns:a16="http://schemas.microsoft.com/office/drawing/2014/main" id="{4A129F5C-74D2-4FD9-9AF2-DF7693B25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4" name="Freeform 4716">
              <a:extLst>
                <a:ext uri="{FF2B5EF4-FFF2-40B4-BE49-F238E27FC236}">
                  <a16:creationId xmlns:a16="http://schemas.microsoft.com/office/drawing/2014/main" id="{3A93C053-A748-43AF-B743-40F2080D3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5" name="Rectangle 4717">
              <a:extLst>
                <a:ext uri="{FF2B5EF4-FFF2-40B4-BE49-F238E27FC236}">
                  <a16:creationId xmlns:a16="http://schemas.microsoft.com/office/drawing/2014/main" id="{0B1FA2C1-93D7-43A5-A2CF-37B8DF42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6" name="Freeform 4718">
              <a:extLst>
                <a:ext uri="{FF2B5EF4-FFF2-40B4-BE49-F238E27FC236}">
                  <a16:creationId xmlns:a16="http://schemas.microsoft.com/office/drawing/2014/main" id="{D7BEBE6D-25EB-4B50-BE1F-3134951CE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7" name="Rectangle 4719">
              <a:extLst>
                <a:ext uri="{FF2B5EF4-FFF2-40B4-BE49-F238E27FC236}">
                  <a16:creationId xmlns:a16="http://schemas.microsoft.com/office/drawing/2014/main" id="{2430B373-FC91-4CD7-9FF7-A678B8C0F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8" name="Freeform 4720">
              <a:extLst>
                <a:ext uri="{FF2B5EF4-FFF2-40B4-BE49-F238E27FC236}">
                  <a16:creationId xmlns:a16="http://schemas.microsoft.com/office/drawing/2014/main" id="{549D1112-7D4D-49C2-92C6-611915B2A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39" name="Rectangle 4721">
              <a:extLst>
                <a:ext uri="{FF2B5EF4-FFF2-40B4-BE49-F238E27FC236}">
                  <a16:creationId xmlns:a16="http://schemas.microsoft.com/office/drawing/2014/main" id="{0979CEF5-C29B-4ADB-98C2-298A41066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0" name="Freeform 4722">
              <a:extLst>
                <a:ext uri="{FF2B5EF4-FFF2-40B4-BE49-F238E27FC236}">
                  <a16:creationId xmlns:a16="http://schemas.microsoft.com/office/drawing/2014/main" id="{46EF68D0-7D82-4CCA-9FB4-5005F3563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1" name="Rectangle 4723">
              <a:extLst>
                <a:ext uri="{FF2B5EF4-FFF2-40B4-BE49-F238E27FC236}">
                  <a16:creationId xmlns:a16="http://schemas.microsoft.com/office/drawing/2014/main" id="{78D39503-682A-48D6-A7D2-8E064C2FC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2" name="Freeform 4724">
              <a:extLst>
                <a:ext uri="{FF2B5EF4-FFF2-40B4-BE49-F238E27FC236}">
                  <a16:creationId xmlns:a16="http://schemas.microsoft.com/office/drawing/2014/main" id="{8FE3B451-DF7E-41E3-ADB1-A9F469C52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3" name="Rectangle 4725">
              <a:extLst>
                <a:ext uri="{FF2B5EF4-FFF2-40B4-BE49-F238E27FC236}">
                  <a16:creationId xmlns:a16="http://schemas.microsoft.com/office/drawing/2014/main" id="{FF9E7E52-8710-41B4-AA54-6422AE504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4" name="Freeform 4726">
              <a:extLst>
                <a:ext uri="{FF2B5EF4-FFF2-40B4-BE49-F238E27FC236}">
                  <a16:creationId xmlns:a16="http://schemas.microsoft.com/office/drawing/2014/main" id="{B9A590A8-7053-4323-A929-F49FE633C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5" name="Rectangle 4727">
              <a:extLst>
                <a:ext uri="{FF2B5EF4-FFF2-40B4-BE49-F238E27FC236}">
                  <a16:creationId xmlns:a16="http://schemas.microsoft.com/office/drawing/2014/main" id="{7DF82435-75C2-4EC9-B088-E89D99D6B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6" name="Freeform 4728">
              <a:extLst>
                <a:ext uri="{FF2B5EF4-FFF2-40B4-BE49-F238E27FC236}">
                  <a16:creationId xmlns:a16="http://schemas.microsoft.com/office/drawing/2014/main" id="{64133931-1640-439B-A9AC-991924309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7" name="Rectangle 4729">
              <a:extLst>
                <a:ext uri="{FF2B5EF4-FFF2-40B4-BE49-F238E27FC236}">
                  <a16:creationId xmlns:a16="http://schemas.microsoft.com/office/drawing/2014/main" id="{CF70B191-52CF-4E12-B3CD-342EECD28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8" name="Freeform 4730">
              <a:extLst>
                <a:ext uri="{FF2B5EF4-FFF2-40B4-BE49-F238E27FC236}">
                  <a16:creationId xmlns:a16="http://schemas.microsoft.com/office/drawing/2014/main" id="{635A015F-3ED2-4F4A-8F67-46303EAE6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49" name="Rectangle 4731">
              <a:extLst>
                <a:ext uri="{FF2B5EF4-FFF2-40B4-BE49-F238E27FC236}">
                  <a16:creationId xmlns:a16="http://schemas.microsoft.com/office/drawing/2014/main" id="{4C4D40AD-7BDC-4DBD-90A0-7DF8CDE9C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0" name="Freeform 4732">
              <a:extLst>
                <a:ext uri="{FF2B5EF4-FFF2-40B4-BE49-F238E27FC236}">
                  <a16:creationId xmlns:a16="http://schemas.microsoft.com/office/drawing/2014/main" id="{6D3035FE-D435-47E7-A913-C058691D1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1" name="Rectangle 4733">
              <a:extLst>
                <a:ext uri="{FF2B5EF4-FFF2-40B4-BE49-F238E27FC236}">
                  <a16:creationId xmlns:a16="http://schemas.microsoft.com/office/drawing/2014/main" id="{CC14D279-0237-4F8D-9EF8-2EABA0E05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2" name="Freeform 4734">
              <a:extLst>
                <a:ext uri="{FF2B5EF4-FFF2-40B4-BE49-F238E27FC236}">
                  <a16:creationId xmlns:a16="http://schemas.microsoft.com/office/drawing/2014/main" id="{6B0888C1-F69A-4129-969E-E5C0C3ACB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3" name="Rectangle 4735">
              <a:extLst>
                <a:ext uri="{FF2B5EF4-FFF2-40B4-BE49-F238E27FC236}">
                  <a16:creationId xmlns:a16="http://schemas.microsoft.com/office/drawing/2014/main" id="{69CAA059-31FB-498F-A9A9-6C83E7A71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4" name="Freeform 4736">
              <a:extLst>
                <a:ext uri="{FF2B5EF4-FFF2-40B4-BE49-F238E27FC236}">
                  <a16:creationId xmlns:a16="http://schemas.microsoft.com/office/drawing/2014/main" id="{522B36F9-A0FB-434E-9BC1-2F99B913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5" name="Rectangle 4737">
              <a:extLst>
                <a:ext uri="{FF2B5EF4-FFF2-40B4-BE49-F238E27FC236}">
                  <a16:creationId xmlns:a16="http://schemas.microsoft.com/office/drawing/2014/main" id="{1CEB8542-AE8B-4DDC-BB6A-4A10E23C1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6" name="Freeform 4738">
              <a:extLst>
                <a:ext uri="{FF2B5EF4-FFF2-40B4-BE49-F238E27FC236}">
                  <a16:creationId xmlns:a16="http://schemas.microsoft.com/office/drawing/2014/main" id="{44EB93EE-C4D5-45E5-9D9B-464692987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7" name="Rectangle 4739">
              <a:extLst>
                <a:ext uri="{FF2B5EF4-FFF2-40B4-BE49-F238E27FC236}">
                  <a16:creationId xmlns:a16="http://schemas.microsoft.com/office/drawing/2014/main" id="{9DA3F5CC-A003-400F-9382-8CC032561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8" name="Freeform 4740">
              <a:extLst>
                <a:ext uri="{FF2B5EF4-FFF2-40B4-BE49-F238E27FC236}">
                  <a16:creationId xmlns:a16="http://schemas.microsoft.com/office/drawing/2014/main" id="{C704F76E-426E-45A7-BB49-DCDC5FB4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59" name="Rectangle 4741">
              <a:extLst>
                <a:ext uri="{FF2B5EF4-FFF2-40B4-BE49-F238E27FC236}">
                  <a16:creationId xmlns:a16="http://schemas.microsoft.com/office/drawing/2014/main" id="{76FCD693-E7B0-410D-9ADE-7ADC38688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0" name="Freeform 4742">
              <a:extLst>
                <a:ext uri="{FF2B5EF4-FFF2-40B4-BE49-F238E27FC236}">
                  <a16:creationId xmlns:a16="http://schemas.microsoft.com/office/drawing/2014/main" id="{0FCADD82-24D7-4C40-A405-7B637BFB6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1" name="Rectangle 4743">
              <a:extLst>
                <a:ext uri="{FF2B5EF4-FFF2-40B4-BE49-F238E27FC236}">
                  <a16:creationId xmlns:a16="http://schemas.microsoft.com/office/drawing/2014/main" id="{24F177D3-E4E0-468D-914F-F9330C289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2" name="Freeform 4744">
              <a:extLst>
                <a:ext uri="{FF2B5EF4-FFF2-40B4-BE49-F238E27FC236}">
                  <a16:creationId xmlns:a16="http://schemas.microsoft.com/office/drawing/2014/main" id="{D961CBF8-FD03-4283-90F2-0902852C5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3" name="Rectangle 4745">
              <a:extLst>
                <a:ext uri="{FF2B5EF4-FFF2-40B4-BE49-F238E27FC236}">
                  <a16:creationId xmlns:a16="http://schemas.microsoft.com/office/drawing/2014/main" id="{E6BFA169-06A0-47D0-A0BE-31BBAE217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4" name="Freeform 4746">
              <a:extLst>
                <a:ext uri="{FF2B5EF4-FFF2-40B4-BE49-F238E27FC236}">
                  <a16:creationId xmlns:a16="http://schemas.microsoft.com/office/drawing/2014/main" id="{610364CE-E91C-4F38-835F-6FE8715C8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5" name="Rectangle 4747">
              <a:extLst>
                <a:ext uri="{FF2B5EF4-FFF2-40B4-BE49-F238E27FC236}">
                  <a16:creationId xmlns:a16="http://schemas.microsoft.com/office/drawing/2014/main" id="{9379321D-8F24-4132-B7D9-B57EEC3FF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6" name="Freeform 4748">
              <a:extLst>
                <a:ext uri="{FF2B5EF4-FFF2-40B4-BE49-F238E27FC236}">
                  <a16:creationId xmlns:a16="http://schemas.microsoft.com/office/drawing/2014/main" id="{2FE52959-3EE8-462E-8912-7C0BC1295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7" name="Rectangle 4749">
              <a:extLst>
                <a:ext uri="{FF2B5EF4-FFF2-40B4-BE49-F238E27FC236}">
                  <a16:creationId xmlns:a16="http://schemas.microsoft.com/office/drawing/2014/main" id="{88AD48C0-39F1-4D59-909E-C38CDE3C7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8" name="Freeform 4750">
              <a:extLst>
                <a:ext uri="{FF2B5EF4-FFF2-40B4-BE49-F238E27FC236}">
                  <a16:creationId xmlns:a16="http://schemas.microsoft.com/office/drawing/2014/main" id="{3BCAB29D-E3A3-426E-A3BF-182822504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69" name="Rectangle 4751">
              <a:extLst>
                <a:ext uri="{FF2B5EF4-FFF2-40B4-BE49-F238E27FC236}">
                  <a16:creationId xmlns:a16="http://schemas.microsoft.com/office/drawing/2014/main" id="{7CA07265-053A-4833-8817-6F00A1613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0" name="Freeform 4752">
              <a:extLst>
                <a:ext uri="{FF2B5EF4-FFF2-40B4-BE49-F238E27FC236}">
                  <a16:creationId xmlns:a16="http://schemas.microsoft.com/office/drawing/2014/main" id="{DBF20DCC-66FD-4A41-AEAB-B67A0E16A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1" name="Rectangle 4753">
              <a:extLst>
                <a:ext uri="{FF2B5EF4-FFF2-40B4-BE49-F238E27FC236}">
                  <a16:creationId xmlns:a16="http://schemas.microsoft.com/office/drawing/2014/main" id="{FAE90A3D-7593-46C7-9039-370FE0359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2" name="Freeform 4754">
              <a:extLst>
                <a:ext uri="{FF2B5EF4-FFF2-40B4-BE49-F238E27FC236}">
                  <a16:creationId xmlns:a16="http://schemas.microsoft.com/office/drawing/2014/main" id="{8A4784F2-86DB-4187-AB26-99FE619A3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3" name="Rectangle 4755">
              <a:extLst>
                <a:ext uri="{FF2B5EF4-FFF2-40B4-BE49-F238E27FC236}">
                  <a16:creationId xmlns:a16="http://schemas.microsoft.com/office/drawing/2014/main" id="{34EFC338-72DB-4FFC-B567-B2C262BD4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4" name="Freeform 4756">
              <a:extLst>
                <a:ext uri="{FF2B5EF4-FFF2-40B4-BE49-F238E27FC236}">
                  <a16:creationId xmlns:a16="http://schemas.microsoft.com/office/drawing/2014/main" id="{4253ABBF-3DB8-46DE-8E99-E8CB707A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5" name="Rectangle 4757">
              <a:extLst>
                <a:ext uri="{FF2B5EF4-FFF2-40B4-BE49-F238E27FC236}">
                  <a16:creationId xmlns:a16="http://schemas.microsoft.com/office/drawing/2014/main" id="{6BBAB60D-E974-4958-B67E-5E8B9F284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6" name="Freeform 4758">
              <a:extLst>
                <a:ext uri="{FF2B5EF4-FFF2-40B4-BE49-F238E27FC236}">
                  <a16:creationId xmlns:a16="http://schemas.microsoft.com/office/drawing/2014/main" id="{388CB27A-3631-4096-B3CE-158C9910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7" name="Rectangle 4759">
              <a:extLst>
                <a:ext uri="{FF2B5EF4-FFF2-40B4-BE49-F238E27FC236}">
                  <a16:creationId xmlns:a16="http://schemas.microsoft.com/office/drawing/2014/main" id="{DB60DCE6-3ADB-495C-988B-F9E9751EF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8" name="Freeform 4760">
              <a:extLst>
                <a:ext uri="{FF2B5EF4-FFF2-40B4-BE49-F238E27FC236}">
                  <a16:creationId xmlns:a16="http://schemas.microsoft.com/office/drawing/2014/main" id="{8FD19C19-7ABA-4273-9E03-B21D1609D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79" name="Rectangle 4761">
              <a:extLst>
                <a:ext uri="{FF2B5EF4-FFF2-40B4-BE49-F238E27FC236}">
                  <a16:creationId xmlns:a16="http://schemas.microsoft.com/office/drawing/2014/main" id="{2058F03E-0CEB-444E-9A12-A745F4FD4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0" name="Freeform 4762">
              <a:extLst>
                <a:ext uri="{FF2B5EF4-FFF2-40B4-BE49-F238E27FC236}">
                  <a16:creationId xmlns:a16="http://schemas.microsoft.com/office/drawing/2014/main" id="{6BD573F7-4806-4974-AEFB-A8714D880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1" name="Rectangle 4763">
              <a:extLst>
                <a:ext uri="{FF2B5EF4-FFF2-40B4-BE49-F238E27FC236}">
                  <a16:creationId xmlns:a16="http://schemas.microsoft.com/office/drawing/2014/main" id="{A3172BB2-6CFB-48D3-A8AA-0B0D15BBE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2" name="Freeform 4764">
              <a:extLst>
                <a:ext uri="{FF2B5EF4-FFF2-40B4-BE49-F238E27FC236}">
                  <a16:creationId xmlns:a16="http://schemas.microsoft.com/office/drawing/2014/main" id="{78102CF2-7197-47C7-BB85-4DF3AC49A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3" name="Rectangle 4765">
              <a:extLst>
                <a:ext uri="{FF2B5EF4-FFF2-40B4-BE49-F238E27FC236}">
                  <a16:creationId xmlns:a16="http://schemas.microsoft.com/office/drawing/2014/main" id="{32813EAE-D393-48AF-A44F-23C2042B9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4" name="Freeform 4766">
              <a:extLst>
                <a:ext uri="{FF2B5EF4-FFF2-40B4-BE49-F238E27FC236}">
                  <a16:creationId xmlns:a16="http://schemas.microsoft.com/office/drawing/2014/main" id="{D1060097-688F-4792-B537-12AA10973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5" name="Rectangle 4767">
              <a:extLst>
                <a:ext uri="{FF2B5EF4-FFF2-40B4-BE49-F238E27FC236}">
                  <a16:creationId xmlns:a16="http://schemas.microsoft.com/office/drawing/2014/main" id="{FE9C6CB0-CB95-4B93-B881-19FF582FF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6" name="Freeform 4768">
              <a:extLst>
                <a:ext uri="{FF2B5EF4-FFF2-40B4-BE49-F238E27FC236}">
                  <a16:creationId xmlns:a16="http://schemas.microsoft.com/office/drawing/2014/main" id="{45CEB132-B861-41C7-864E-56722A17E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7" name="Rectangle 4769">
              <a:extLst>
                <a:ext uri="{FF2B5EF4-FFF2-40B4-BE49-F238E27FC236}">
                  <a16:creationId xmlns:a16="http://schemas.microsoft.com/office/drawing/2014/main" id="{64A09EAE-7420-4A45-ABBC-C27A0D107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8" name="Freeform 4770">
              <a:extLst>
                <a:ext uri="{FF2B5EF4-FFF2-40B4-BE49-F238E27FC236}">
                  <a16:creationId xmlns:a16="http://schemas.microsoft.com/office/drawing/2014/main" id="{43490DE8-835B-4BDD-A245-3FAE69839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89" name="Rectangle 4771">
              <a:extLst>
                <a:ext uri="{FF2B5EF4-FFF2-40B4-BE49-F238E27FC236}">
                  <a16:creationId xmlns:a16="http://schemas.microsoft.com/office/drawing/2014/main" id="{EA6A1505-51F0-4F9B-825A-CDE015346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0" name="Freeform 4772">
              <a:extLst>
                <a:ext uri="{FF2B5EF4-FFF2-40B4-BE49-F238E27FC236}">
                  <a16:creationId xmlns:a16="http://schemas.microsoft.com/office/drawing/2014/main" id="{F19CD934-EEDC-4676-B811-4E43572FC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1" name="Rectangle 4773">
              <a:extLst>
                <a:ext uri="{FF2B5EF4-FFF2-40B4-BE49-F238E27FC236}">
                  <a16:creationId xmlns:a16="http://schemas.microsoft.com/office/drawing/2014/main" id="{BAF76D50-4328-4D81-82B4-DE22C032B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2" name="Freeform 4774">
              <a:extLst>
                <a:ext uri="{FF2B5EF4-FFF2-40B4-BE49-F238E27FC236}">
                  <a16:creationId xmlns:a16="http://schemas.microsoft.com/office/drawing/2014/main" id="{74844AED-5EE0-4D9A-9E26-C23C11AE1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3" name="Rectangle 4775">
              <a:extLst>
                <a:ext uri="{FF2B5EF4-FFF2-40B4-BE49-F238E27FC236}">
                  <a16:creationId xmlns:a16="http://schemas.microsoft.com/office/drawing/2014/main" id="{5DDA1CED-BCA0-4608-B4C6-8CDEA929D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4" name="Freeform 4776">
              <a:extLst>
                <a:ext uri="{FF2B5EF4-FFF2-40B4-BE49-F238E27FC236}">
                  <a16:creationId xmlns:a16="http://schemas.microsoft.com/office/drawing/2014/main" id="{5669EC70-0F71-4D9A-BF9A-82415C50D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5" name="Rectangle 4777">
              <a:extLst>
                <a:ext uri="{FF2B5EF4-FFF2-40B4-BE49-F238E27FC236}">
                  <a16:creationId xmlns:a16="http://schemas.microsoft.com/office/drawing/2014/main" id="{46779AC2-4A61-4903-B50A-0B042A6E6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6" name="Freeform 4778">
              <a:extLst>
                <a:ext uri="{FF2B5EF4-FFF2-40B4-BE49-F238E27FC236}">
                  <a16:creationId xmlns:a16="http://schemas.microsoft.com/office/drawing/2014/main" id="{2357818C-7B61-47EC-84A2-5D45BED5E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7" name="Rectangle 4779">
              <a:extLst>
                <a:ext uri="{FF2B5EF4-FFF2-40B4-BE49-F238E27FC236}">
                  <a16:creationId xmlns:a16="http://schemas.microsoft.com/office/drawing/2014/main" id="{1D583727-F7E3-4AAA-9B13-92F96F44A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8" name="Freeform 4780">
              <a:extLst>
                <a:ext uri="{FF2B5EF4-FFF2-40B4-BE49-F238E27FC236}">
                  <a16:creationId xmlns:a16="http://schemas.microsoft.com/office/drawing/2014/main" id="{AE94A4B1-E235-4342-914A-BFB9C4FCB6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899" name="Rectangle 4781">
              <a:extLst>
                <a:ext uri="{FF2B5EF4-FFF2-40B4-BE49-F238E27FC236}">
                  <a16:creationId xmlns:a16="http://schemas.microsoft.com/office/drawing/2014/main" id="{924690A0-4685-4701-841B-4EE95259C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0" name="Freeform 4782">
              <a:extLst>
                <a:ext uri="{FF2B5EF4-FFF2-40B4-BE49-F238E27FC236}">
                  <a16:creationId xmlns:a16="http://schemas.microsoft.com/office/drawing/2014/main" id="{2C81A913-B63F-437D-8696-53C9986F9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1" name="Rectangle 4783">
              <a:extLst>
                <a:ext uri="{FF2B5EF4-FFF2-40B4-BE49-F238E27FC236}">
                  <a16:creationId xmlns:a16="http://schemas.microsoft.com/office/drawing/2014/main" id="{EBCB302D-9B48-453D-9CDD-F1FEEF8B8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2" name="Freeform 4784">
              <a:extLst>
                <a:ext uri="{FF2B5EF4-FFF2-40B4-BE49-F238E27FC236}">
                  <a16:creationId xmlns:a16="http://schemas.microsoft.com/office/drawing/2014/main" id="{D8F48DF1-2AC6-45DA-BBD9-222220B19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3" name="Rectangle 4785">
              <a:extLst>
                <a:ext uri="{FF2B5EF4-FFF2-40B4-BE49-F238E27FC236}">
                  <a16:creationId xmlns:a16="http://schemas.microsoft.com/office/drawing/2014/main" id="{7745725B-CBE5-4111-9FE3-6F4E85F58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4" name="Freeform 4786">
              <a:extLst>
                <a:ext uri="{FF2B5EF4-FFF2-40B4-BE49-F238E27FC236}">
                  <a16:creationId xmlns:a16="http://schemas.microsoft.com/office/drawing/2014/main" id="{6F144A65-458F-4ABF-B7A1-7ACDCA114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5" name="Rectangle 4787">
              <a:extLst>
                <a:ext uri="{FF2B5EF4-FFF2-40B4-BE49-F238E27FC236}">
                  <a16:creationId xmlns:a16="http://schemas.microsoft.com/office/drawing/2014/main" id="{AAE9422F-F299-4E7C-B98D-D97BFD7D3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6" name="Freeform 4788">
              <a:extLst>
                <a:ext uri="{FF2B5EF4-FFF2-40B4-BE49-F238E27FC236}">
                  <a16:creationId xmlns:a16="http://schemas.microsoft.com/office/drawing/2014/main" id="{2CB26B50-E7BA-46B1-A99A-388A2605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7" name="Rectangle 4789">
              <a:extLst>
                <a:ext uri="{FF2B5EF4-FFF2-40B4-BE49-F238E27FC236}">
                  <a16:creationId xmlns:a16="http://schemas.microsoft.com/office/drawing/2014/main" id="{81D94FE2-04E9-44B3-910C-4A552CFFD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8" name="Freeform 4790">
              <a:extLst>
                <a:ext uri="{FF2B5EF4-FFF2-40B4-BE49-F238E27FC236}">
                  <a16:creationId xmlns:a16="http://schemas.microsoft.com/office/drawing/2014/main" id="{E8522E4C-96D0-4D22-8F43-1DDD1A76A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09" name="Rectangle 4791">
              <a:extLst>
                <a:ext uri="{FF2B5EF4-FFF2-40B4-BE49-F238E27FC236}">
                  <a16:creationId xmlns:a16="http://schemas.microsoft.com/office/drawing/2014/main" id="{78DA9DDC-4E0A-4818-9D61-A5088E401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0" name="Freeform 4792">
              <a:extLst>
                <a:ext uri="{FF2B5EF4-FFF2-40B4-BE49-F238E27FC236}">
                  <a16:creationId xmlns:a16="http://schemas.microsoft.com/office/drawing/2014/main" id="{60ECFF9C-923C-49F5-B593-F39781508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1" name="Rectangle 4793">
              <a:extLst>
                <a:ext uri="{FF2B5EF4-FFF2-40B4-BE49-F238E27FC236}">
                  <a16:creationId xmlns:a16="http://schemas.microsoft.com/office/drawing/2014/main" id="{42508580-C742-4AE2-8F09-D2CB96B57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2" name="Freeform 4794">
              <a:extLst>
                <a:ext uri="{FF2B5EF4-FFF2-40B4-BE49-F238E27FC236}">
                  <a16:creationId xmlns:a16="http://schemas.microsoft.com/office/drawing/2014/main" id="{7E7E16FA-189F-4187-96AF-A16E7B36B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3" name="Rectangle 4795">
              <a:extLst>
                <a:ext uri="{FF2B5EF4-FFF2-40B4-BE49-F238E27FC236}">
                  <a16:creationId xmlns:a16="http://schemas.microsoft.com/office/drawing/2014/main" id="{2F6DB116-D123-4339-9EFA-2A4F01077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4" name="Freeform 4796">
              <a:extLst>
                <a:ext uri="{FF2B5EF4-FFF2-40B4-BE49-F238E27FC236}">
                  <a16:creationId xmlns:a16="http://schemas.microsoft.com/office/drawing/2014/main" id="{5192223F-8652-4A8D-88A6-40651490A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5" name="Rectangle 4797">
              <a:extLst>
                <a:ext uri="{FF2B5EF4-FFF2-40B4-BE49-F238E27FC236}">
                  <a16:creationId xmlns:a16="http://schemas.microsoft.com/office/drawing/2014/main" id="{413C9937-9079-40C6-B172-6030BE541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6" name="Freeform 4798">
              <a:extLst>
                <a:ext uri="{FF2B5EF4-FFF2-40B4-BE49-F238E27FC236}">
                  <a16:creationId xmlns:a16="http://schemas.microsoft.com/office/drawing/2014/main" id="{588D6344-C194-4ED4-8EA2-9E4E7C9BB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7" name="Rectangle 4799">
              <a:extLst>
                <a:ext uri="{FF2B5EF4-FFF2-40B4-BE49-F238E27FC236}">
                  <a16:creationId xmlns:a16="http://schemas.microsoft.com/office/drawing/2014/main" id="{2EDF872F-42BC-41CA-B23C-873B4C557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8" name="Freeform 4800">
              <a:extLst>
                <a:ext uri="{FF2B5EF4-FFF2-40B4-BE49-F238E27FC236}">
                  <a16:creationId xmlns:a16="http://schemas.microsoft.com/office/drawing/2014/main" id="{4B48EBDE-E701-475B-BD47-5CD1987FF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19" name="Rectangle 4801">
              <a:extLst>
                <a:ext uri="{FF2B5EF4-FFF2-40B4-BE49-F238E27FC236}">
                  <a16:creationId xmlns:a16="http://schemas.microsoft.com/office/drawing/2014/main" id="{19A799D7-7EA5-4D89-B87A-A91A46AEA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0" name="Freeform 4802">
              <a:extLst>
                <a:ext uri="{FF2B5EF4-FFF2-40B4-BE49-F238E27FC236}">
                  <a16:creationId xmlns:a16="http://schemas.microsoft.com/office/drawing/2014/main" id="{BAAE9B23-D62C-4FD2-A608-01C1FB5EE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1" name="Rectangle 4803">
              <a:extLst>
                <a:ext uri="{FF2B5EF4-FFF2-40B4-BE49-F238E27FC236}">
                  <a16:creationId xmlns:a16="http://schemas.microsoft.com/office/drawing/2014/main" id="{582244C7-C117-46F9-BD29-C0F5D134E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2" name="Freeform 4804">
              <a:extLst>
                <a:ext uri="{FF2B5EF4-FFF2-40B4-BE49-F238E27FC236}">
                  <a16:creationId xmlns:a16="http://schemas.microsoft.com/office/drawing/2014/main" id="{CAFBE0EE-D5D7-4AE9-87DF-9C462B084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3" name="Rectangle 4805">
              <a:extLst>
                <a:ext uri="{FF2B5EF4-FFF2-40B4-BE49-F238E27FC236}">
                  <a16:creationId xmlns:a16="http://schemas.microsoft.com/office/drawing/2014/main" id="{7AC059AA-790A-4873-A37A-38D8BA50C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4" name="Freeform 4806">
              <a:extLst>
                <a:ext uri="{FF2B5EF4-FFF2-40B4-BE49-F238E27FC236}">
                  <a16:creationId xmlns:a16="http://schemas.microsoft.com/office/drawing/2014/main" id="{81E87C79-E9B2-4723-BFFE-8F725D6C4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5" name="Rectangle 4807">
              <a:extLst>
                <a:ext uri="{FF2B5EF4-FFF2-40B4-BE49-F238E27FC236}">
                  <a16:creationId xmlns:a16="http://schemas.microsoft.com/office/drawing/2014/main" id="{C7787743-49D3-4B43-8D7F-AD1052E7C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6" name="Freeform 4808">
              <a:extLst>
                <a:ext uri="{FF2B5EF4-FFF2-40B4-BE49-F238E27FC236}">
                  <a16:creationId xmlns:a16="http://schemas.microsoft.com/office/drawing/2014/main" id="{D3CDCAED-D211-43B2-928D-D59C5C837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7" name="Rectangle 4809">
              <a:extLst>
                <a:ext uri="{FF2B5EF4-FFF2-40B4-BE49-F238E27FC236}">
                  <a16:creationId xmlns:a16="http://schemas.microsoft.com/office/drawing/2014/main" id="{8F4F73E4-81C6-4683-9FF0-2D21289B1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8" name="Freeform 4810">
              <a:extLst>
                <a:ext uri="{FF2B5EF4-FFF2-40B4-BE49-F238E27FC236}">
                  <a16:creationId xmlns:a16="http://schemas.microsoft.com/office/drawing/2014/main" id="{1EF63DBF-C797-4F51-A664-D9FC15D9B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9" name="Rectangle 4811">
              <a:extLst>
                <a:ext uri="{FF2B5EF4-FFF2-40B4-BE49-F238E27FC236}">
                  <a16:creationId xmlns:a16="http://schemas.microsoft.com/office/drawing/2014/main" id="{2D190343-7746-4EE5-8DC1-B36C2A936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0" name="Freeform 4812">
              <a:extLst>
                <a:ext uri="{FF2B5EF4-FFF2-40B4-BE49-F238E27FC236}">
                  <a16:creationId xmlns:a16="http://schemas.microsoft.com/office/drawing/2014/main" id="{ECFC35F1-0E29-4823-BB78-89FE261AF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1" name="Rectangle 4813">
              <a:extLst>
                <a:ext uri="{FF2B5EF4-FFF2-40B4-BE49-F238E27FC236}">
                  <a16:creationId xmlns:a16="http://schemas.microsoft.com/office/drawing/2014/main" id="{7EE99CB5-D0C3-45CA-B39C-1DFC1E8F8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2" name="Freeform 4814">
              <a:extLst>
                <a:ext uri="{FF2B5EF4-FFF2-40B4-BE49-F238E27FC236}">
                  <a16:creationId xmlns:a16="http://schemas.microsoft.com/office/drawing/2014/main" id="{6ED69AE5-4338-490A-A057-EBC519FD4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3" name="Rectangle 4815">
              <a:extLst>
                <a:ext uri="{FF2B5EF4-FFF2-40B4-BE49-F238E27FC236}">
                  <a16:creationId xmlns:a16="http://schemas.microsoft.com/office/drawing/2014/main" id="{01A1CF97-5D7D-410D-A7AC-AAE0E5CCE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4" name="Freeform 4816">
              <a:extLst>
                <a:ext uri="{FF2B5EF4-FFF2-40B4-BE49-F238E27FC236}">
                  <a16:creationId xmlns:a16="http://schemas.microsoft.com/office/drawing/2014/main" id="{2F4CBF2C-D37B-42AC-B4C4-7491A8B4C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5" name="Rectangle 4817">
              <a:extLst>
                <a:ext uri="{FF2B5EF4-FFF2-40B4-BE49-F238E27FC236}">
                  <a16:creationId xmlns:a16="http://schemas.microsoft.com/office/drawing/2014/main" id="{FCDB55E8-FE68-478D-B993-41847BFBE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6" name="Freeform 4818">
              <a:extLst>
                <a:ext uri="{FF2B5EF4-FFF2-40B4-BE49-F238E27FC236}">
                  <a16:creationId xmlns:a16="http://schemas.microsoft.com/office/drawing/2014/main" id="{95294A2E-6E64-49A0-B800-B368844F2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7" name="Rectangle 4819">
              <a:extLst>
                <a:ext uri="{FF2B5EF4-FFF2-40B4-BE49-F238E27FC236}">
                  <a16:creationId xmlns:a16="http://schemas.microsoft.com/office/drawing/2014/main" id="{A810EBD3-7B9B-4282-9A62-E3EF0E0DA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8" name="Freeform 4820">
              <a:extLst>
                <a:ext uri="{FF2B5EF4-FFF2-40B4-BE49-F238E27FC236}">
                  <a16:creationId xmlns:a16="http://schemas.microsoft.com/office/drawing/2014/main" id="{8594D183-28B5-43EE-9D1B-61385803F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9" name="Rectangle 4821">
              <a:extLst>
                <a:ext uri="{FF2B5EF4-FFF2-40B4-BE49-F238E27FC236}">
                  <a16:creationId xmlns:a16="http://schemas.microsoft.com/office/drawing/2014/main" id="{E77DB26F-D151-4FAD-963D-2175080C6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0" name="Freeform 4822">
              <a:extLst>
                <a:ext uri="{FF2B5EF4-FFF2-40B4-BE49-F238E27FC236}">
                  <a16:creationId xmlns:a16="http://schemas.microsoft.com/office/drawing/2014/main" id="{C0090AA0-B6E2-45B8-B2B8-D685E2DE3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1" name="Rectangle 4823">
              <a:extLst>
                <a:ext uri="{FF2B5EF4-FFF2-40B4-BE49-F238E27FC236}">
                  <a16:creationId xmlns:a16="http://schemas.microsoft.com/office/drawing/2014/main" id="{88B3F4C1-17CF-4DA2-9B29-DE76BDFFE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2" name="Freeform 4824">
              <a:extLst>
                <a:ext uri="{FF2B5EF4-FFF2-40B4-BE49-F238E27FC236}">
                  <a16:creationId xmlns:a16="http://schemas.microsoft.com/office/drawing/2014/main" id="{7C040E8C-230D-4DCB-9675-9CDF818DA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3" name="Rectangle 4825">
              <a:extLst>
                <a:ext uri="{FF2B5EF4-FFF2-40B4-BE49-F238E27FC236}">
                  <a16:creationId xmlns:a16="http://schemas.microsoft.com/office/drawing/2014/main" id="{30E62457-519C-41CC-90F6-1196D6D25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4" name="Freeform 4826">
              <a:extLst>
                <a:ext uri="{FF2B5EF4-FFF2-40B4-BE49-F238E27FC236}">
                  <a16:creationId xmlns:a16="http://schemas.microsoft.com/office/drawing/2014/main" id="{BA3E0775-0294-4FF0-95EE-682E47365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5" name="Rectangle 4827">
              <a:extLst>
                <a:ext uri="{FF2B5EF4-FFF2-40B4-BE49-F238E27FC236}">
                  <a16:creationId xmlns:a16="http://schemas.microsoft.com/office/drawing/2014/main" id="{5FA68DA3-9CD6-49E9-9407-27F54A63B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9" name="Group 5029">
            <a:extLst>
              <a:ext uri="{FF2B5EF4-FFF2-40B4-BE49-F238E27FC236}">
                <a16:creationId xmlns:a16="http://schemas.microsoft.com/office/drawing/2014/main" id="{F0D76A5B-CA7C-4367-9BB1-3AAFDDB59317}"/>
              </a:ext>
            </a:extLst>
          </p:cNvPr>
          <p:cNvGrpSpPr>
            <a:grpSpLocks/>
          </p:cNvGrpSpPr>
          <p:nvPr/>
        </p:nvGrpSpPr>
        <p:grpSpPr bwMode="auto">
          <a:xfrm>
            <a:off x="1235075" y="3095625"/>
            <a:ext cx="9525" cy="4763"/>
            <a:chOff x="778" y="1950"/>
            <a:chExt cx="6" cy="3"/>
          </a:xfrm>
        </p:grpSpPr>
        <p:sp>
          <p:nvSpPr>
            <p:cNvPr id="546" name="Freeform 4829">
              <a:extLst>
                <a:ext uri="{FF2B5EF4-FFF2-40B4-BE49-F238E27FC236}">
                  <a16:creationId xmlns:a16="http://schemas.microsoft.com/office/drawing/2014/main" id="{261EFF19-64E6-463E-AF5F-D4F83B2ED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7" name="Rectangle 4830">
              <a:extLst>
                <a:ext uri="{FF2B5EF4-FFF2-40B4-BE49-F238E27FC236}">
                  <a16:creationId xmlns:a16="http://schemas.microsoft.com/office/drawing/2014/main" id="{FE0E160A-4A40-4243-B1A3-D1EDBA39A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8" name="Freeform 4831">
              <a:extLst>
                <a:ext uri="{FF2B5EF4-FFF2-40B4-BE49-F238E27FC236}">
                  <a16:creationId xmlns:a16="http://schemas.microsoft.com/office/drawing/2014/main" id="{667262A3-265D-4B6B-AA21-A553259A0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9" name="Rectangle 4832">
              <a:extLst>
                <a:ext uri="{FF2B5EF4-FFF2-40B4-BE49-F238E27FC236}">
                  <a16:creationId xmlns:a16="http://schemas.microsoft.com/office/drawing/2014/main" id="{AA2C95C2-3DC4-449D-A78E-D6C899904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0" name="Freeform 4833">
              <a:extLst>
                <a:ext uri="{FF2B5EF4-FFF2-40B4-BE49-F238E27FC236}">
                  <a16:creationId xmlns:a16="http://schemas.microsoft.com/office/drawing/2014/main" id="{DAB7EBC8-DCDC-4C8E-B570-6D6906816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1" name="Rectangle 4834">
              <a:extLst>
                <a:ext uri="{FF2B5EF4-FFF2-40B4-BE49-F238E27FC236}">
                  <a16:creationId xmlns:a16="http://schemas.microsoft.com/office/drawing/2014/main" id="{B5871F28-A514-485B-8873-C57DAB530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2" name="Freeform 4835">
              <a:extLst>
                <a:ext uri="{FF2B5EF4-FFF2-40B4-BE49-F238E27FC236}">
                  <a16:creationId xmlns:a16="http://schemas.microsoft.com/office/drawing/2014/main" id="{BB156CBB-EDFD-440B-8633-EE9937E97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3" name="Rectangle 4836">
              <a:extLst>
                <a:ext uri="{FF2B5EF4-FFF2-40B4-BE49-F238E27FC236}">
                  <a16:creationId xmlns:a16="http://schemas.microsoft.com/office/drawing/2014/main" id="{EB9E1669-74AC-40BE-B0DE-B0D1E81A8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4" name="Freeform 4837">
              <a:extLst>
                <a:ext uri="{FF2B5EF4-FFF2-40B4-BE49-F238E27FC236}">
                  <a16:creationId xmlns:a16="http://schemas.microsoft.com/office/drawing/2014/main" id="{F188B114-EA28-430D-8A6D-A88530626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5" name="Rectangle 4838">
              <a:extLst>
                <a:ext uri="{FF2B5EF4-FFF2-40B4-BE49-F238E27FC236}">
                  <a16:creationId xmlns:a16="http://schemas.microsoft.com/office/drawing/2014/main" id="{6A6B8C1B-F6A4-40EA-9ECF-AFA7B0C7C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6" name="Freeform 4839">
              <a:extLst>
                <a:ext uri="{FF2B5EF4-FFF2-40B4-BE49-F238E27FC236}">
                  <a16:creationId xmlns:a16="http://schemas.microsoft.com/office/drawing/2014/main" id="{6E794F36-CF5B-4639-8D39-414DD3056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7" name="Rectangle 4840">
              <a:extLst>
                <a:ext uri="{FF2B5EF4-FFF2-40B4-BE49-F238E27FC236}">
                  <a16:creationId xmlns:a16="http://schemas.microsoft.com/office/drawing/2014/main" id="{7C15510B-1A4B-479E-B9FD-7F794FB31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8" name="Freeform 4841">
              <a:extLst>
                <a:ext uri="{FF2B5EF4-FFF2-40B4-BE49-F238E27FC236}">
                  <a16:creationId xmlns:a16="http://schemas.microsoft.com/office/drawing/2014/main" id="{0C5E85B6-9759-4741-98D4-5E20DDD3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59" name="Rectangle 4842">
              <a:extLst>
                <a:ext uri="{FF2B5EF4-FFF2-40B4-BE49-F238E27FC236}">
                  <a16:creationId xmlns:a16="http://schemas.microsoft.com/office/drawing/2014/main" id="{C952BEB8-439C-4C0A-A4C5-CD64CE636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0" name="Freeform 4843">
              <a:extLst>
                <a:ext uri="{FF2B5EF4-FFF2-40B4-BE49-F238E27FC236}">
                  <a16:creationId xmlns:a16="http://schemas.microsoft.com/office/drawing/2014/main" id="{08D071B6-EBA0-44C0-82F7-7F4A364C7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1" name="Rectangle 4844">
              <a:extLst>
                <a:ext uri="{FF2B5EF4-FFF2-40B4-BE49-F238E27FC236}">
                  <a16:creationId xmlns:a16="http://schemas.microsoft.com/office/drawing/2014/main" id="{41F0659B-B6BC-419A-B048-9961B68DE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2" name="Freeform 4845">
              <a:extLst>
                <a:ext uri="{FF2B5EF4-FFF2-40B4-BE49-F238E27FC236}">
                  <a16:creationId xmlns:a16="http://schemas.microsoft.com/office/drawing/2014/main" id="{DEA5A38C-8FD2-4BE1-887C-F15B20847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3" name="Rectangle 4846">
              <a:extLst>
                <a:ext uri="{FF2B5EF4-FFF2-40B4-BE49-F238E27FC236}">
                  <a16:creationId xmlns:a16="http://schemas.microsoft.com/office/drawing/2014/main" id="{5CD279ED-B7BC-4033-B55B-5EB97C009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4" name="Freeform 4847">
              <a:extLst>
                <a:ext uri="{FF2B5EF4-FFF2-40B4-BE49-F238E27FC236}">
                  <a16:creationId xmlns:a16="http://schemas.microsoft.com/office/drawing/2014/main" id="{D92AA568-2697-4727-BADB-5AA15EF6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5" name="Rectangle 4848">
              <a:extLst>
                <a:ext uri="{FF2B5EF4-FFF2-40B4-BE49-F238E27FC236}">
                  <a16:creationId xmlns:a16="http://schemas.microsoft.com/office/drawing/2014/main" id="{EE4E457F-3925-4384-8E74-AC60C3A9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6" name="Freeform 4849">
              <a:extLst>
                <a:ext uri="{FF2B5EF4-FFF2-40B4-BE49-F238E27FC236}">
                  <a16:creationId xmlns:a16="http://schemas.microsoft.com/office/drawing/2014/main" id="{881D0A18-5707-4CE3-BBE7-BB26BD9C2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7" name="Rectangle 4850">
              <a:extLst>
                <a:ext uri="{FF2B5EF4-FFF2-40B4-BE49-F238E27FC236}">
                  <a16:creationId xmlns:a16="http://schemas.microsoft.com/office/drawing/2014/main" id="{79590F28-E564-4AD8-B899-AC034DF65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8" name="Freeform 4851">
              <a:extLst>
                <a:ext uri="{FF2B5EF4-FFF2-40B4-BE49-F238E27FC236}">
                  <a16:creationId xmlns:a16="http://schemas.microsoft.com/office/drawing/2014/main" id="{502B08A3-0033-4D3A-8D49-8B2EA7E6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69" name="Rectangle 4852">
              <a:extLst>
                <a:ext uri="{FF2B5EF4-FFF2-40B4-BE49-F238E27FC236}">
                  <a16:creationId xmlns:a16="http://schemas.microsoft.com/office/drawing/2014/main" id="{8ED052CA-1197-4016-8C5C-B9C8F3919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0" name="Freeform 4853">
              <a:extLst>
                <a:ext uri="{FF2B5EF4-FFF2-40B4-BE49-F238E27FC236}">
                  <a16:creationId xmlns:a16="http://schemas.microsoft.com/office/drawing/2014/main" id="{5E2C13DC-550B-46B4-8A35-D3041C34F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1" name="Rectangle 4854">
              <a:extLst>
                <a:ext uri="{FF2B5EF4-FFF2-40B4-BE49-F238E27FC236}">
                  <a16:creationId xmlns:a16="http://schemas.microsoft.com/office/drawing/2014/main" id="{7FE17EF2-3A67-4712-A896-0CBD0306D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2" name="Freeform 4855">
              <a:extLst>
                <a:ext uri="{FF2B5EF4-FFF2-40B4-BE49-F238E27FC236}">
                  <a16:creationId xmlns:a16="http://schemas.microsoft.com/office/drawing/2014/main" id="{F3D796F7-ED8D-4F41-9BC9-3E1B1871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3" name="Rectangle 4856">
              <a:extLst>
                <a:ext uri="{FF2B5EF4-FFF2-40B4-BE49-F238E27FC236}">
                  <a16:creationId xmlns:a16="http://schemas.microsoft.com/office/drawing/2014/main" id="{8CCC9F69-CD3E-4FFA-83CE-E2A900518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4" name="Freeform 4857">
              <a:extLst>
                <a:ext uri="{FF2B5EF4-FFF2-40B4-BE49-F238E27FC236}">
                  <a16:creationId xmlns:a16="http://schemas.microsoft.com/office/drawing/2014/main" id="{15F5D8F2-B055-4399-A5DE-0D10CE1F0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5" name="Rectangle 4858">
              <a:extLst>
                <a:ext uri="{FF2B5EF4-FFF2-40B4-BE49-F238E27FC236}">
                  <a16:creationId xmlns:a16="http://schemas.microsoft.com/office/drawing/2014/main" id="{BC0F5889-07FF-4162-8F56-EFC3AA016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6" name="Freeform 4859">
              <a:extLst>
                <a:ext uri="{FF2B5EF4-FFF2-40B4-BE49-F238E27FC236}">
                  <a16:creationId xmlns:a16="http://schemas.microsoft.com/office/drawing/2014/main" id="{53215208-0A9F-41A8-B5DB-920701847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7" name="Rectangle 4860">
              <a:extLst>
                <a:ext uri="{FF2B5EF4-FFF2-40B4-BE49-F238E27FC236}">
                  <a16:creationId xmlns:a16="http://schemas.microsoft.com/office/drawing/2014/main" id="{213C6BFC-E70F-44C2-A8E7-92FB85A85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8" name="Freeform 4861">
              <a:extLst>
                <a:ext uri="{FF2B5EF4-FFF2-40B4-BE49-F238E27FC236}">
                  <a16:creationId xmlns:a16="http://schemas.microsoft.com/office/drawing/2014/main" id="{75E8AF56-8CB9-463C-8CF2-C235BFFEF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79" name="Rectangle 4862">
              <a:extLst>
                <a:ext uri="{FF2B5EF4-FFF2-40B4-BE49-F238E27FC236}">
                  <a16:creationId xmlns:a16="http://schemas.microsoft.com/office/drawing/2014/main" id="{4CD8D212-A555-4457-9D88-0F8BD84C8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0" name="Freeform 4863">
              <a:extLst>
                <a:ext uri="{FF2B5EF4-FFF2-40B4-BE49-F238E27FC236}">
                  <a16:creationId xmlns:a16="http://schemas.microsoft.com/office/drawing/2014/main" id="{5A33BB6E-DE42-4693-B249-F2CA68980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1" name="Rectangle 4864">
              <a:extLst>
                <a:ext uri="{FF2B5EF4-FFF2-40B4-BE49-F238E27FC236}">
                  <a16:creationId xmlns:a16="http://schemas.microsoft.com/office/drawing/2014/main" id="{2F4CB635-8C9E-4A02-B122-272A6F87C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2" name="Freeform 4865">
              <a:extLst>
                <a:ext uri="{FF2B5EF4-FFF2-40B4-BE49-F238E27FC236}">
                  <a16:creationId xmlns:a16="http://schemas.microsoft.com/office/drawing/2014/main" id="{57C3E0A0-D35A-4B6D-B781-247D9E3F7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3" name="Rectangle 4866">
              <a:extLst>
                <a:ext uri="{FF2B5EF4-FFF2-40B4-BE49-F238E27FC236}">
                  <a16:creationId xmlns:a16="http://schemas.microsoft.com/office/drawing/2014/main" id="{970FF0A1-82F3-47D8-934C-9B3EEDACD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4" name="Freeform 4867">
              <a:extLst>
                <a:ext uri="{FF2B5EF4-FFF2-40B4-BE49-F238E27FC236}">
                  <a16:creationId xmlns:a16="http://schemas.microsoft.com/office/drawing/2014/main" id="{1850435A-98BB-4A75-B6FA-30CAA59C6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5" name="Rectangle 4868">
              <a:extLst>
                <a:ext uri="{FF2B5EF4-FFF2-40B4-BE49-F238E27FC236}">
                  <a16:creationId xmlns:a16="http://schemas.microsoft.com/office/drawing/2014/main" id="{6E04B64D-DC94-450A-91B9-27094BD09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6" name="Freeform 4869">
              <a:extLst>
                <a:ext uri="{FF2B5EF4-FFF2-40B4-BE49-F238E27FC236}">
                  <a16:creationId xmlns:a16="http://schemas.microsoft.com/office/drawing/2014/main" id="{5843FCEC-CE56-4D79-8727-CC907678C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7" name="Rectangle 4870">
              <a:extLst>
                <a:ext uri="{FF2B5EF4-FFF2-40B4-BE49-F238E27FC236}">
                  <a16:creationId xmlns:a16="http://schemas.microsoft.com/office/drawing/2014/main" id="{2CC060B6-1987-4982-91EC-2F7E073AC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8" name="Freeform 4871">
              <a:extLst>
                <a:ext uri="{FF2B5EF4-FFF2-40B4-BE49-F238E27FC236}">
                  <a16:creationId xmlns:a16="http://schemas.microsoft.com/office/drawing/2014/main" id="{6DF6D10D-533D-4C61-9637-98129C4A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9" name="Rectangle 4872">
              <a:extLst>
                <a:ext uri="{FF2B5EF4-FFF2-40B4-BE49-F238E27FC236}">
                  <a16:creationId xmlns:a16="http://schemas.microsoft.com/office/drawing/2014/main" id="{BA4F48A4-3332-42B6-8CB7-7703C1B5C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0" name="Freeform 4873">
              <a:extLst>
                <a:ext uri="{FF2B5EF4-FFF2-40B4-BE49-F238E27FC236}">
                  <a16:creationId xmlns:a16="http://schemas.microsoft.com/office/drawing/2014/main" id="{2333E096-4DA8-46AC-90C1-E32D04553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1" name="Rectangle 4874">
              <a:extLst>
                <a:ext uri="{FF2B5EF4-FFF2-40B4-BE49-F238E27FC236}">
                  <a16:creationId xmlns:a16="http://schemas.microsoft.com/office/drawing/2014/main" id="{F9636F50-CE40-4C82-BBBD-01A35AE7C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2" name="Freeform 4875">
              <a:extLst>
                <a:ext uri="{FF2B5EF4-FFF2-40B4-BE49-F238E27FC236}">
                  <a16:creationId xmlns:a16="http://schemas.microsoft.com/office/drawing/2014/main" id="{F5B97C2C-76F4-4CFF-B04B-555DB733B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3" name="Rectangle 4876">
              <a:extLst>
                <a:ext uri="{FF2B5EF4-FFF2-40B4-BE49-F238E27FC236}">
                  <a16:creationId xmlns:a16="http://schemas.microsoft.com/office/drawing/2014/main" id="{B0E12F67-517D-4181-ABE3-FE85618AD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4" name="Freeform 4877">
              <a:extLst>
                <a:ext uri="{FF2B5EF4-FFF2-40B4-BE49-F238E27FC236}">
                  <a16:creationId xmlns:a16="http://schemas.microsoft.com/office/drawing/2014/main" id="{CB5E135F-833E-4B76-9C18-13D5C7011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5" name="Rectangle 4878">
              <a:extLst>
                <a:ext uri="{FF2B5EF4-FFF2-40B4-BE49-F238E27FC236}">
                  <a16:creationId xmlns:a16="http://schemas.microsoft.com/office/drawing/2014/main" id="{0F4A2C16-EA26-4324-B31B-F05F5BF4F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6" name="Freeform 4879">
              <a:extLst>
                <a:ext uri="{FF2B5EF4-FFF2-40B4-BE49-F238E27FC236}">
                  <a16:creationId xmlns:a16="http://schemas.microsoft.com/office/drawing/2014/main" id="{112DCF42-510B-4F51-978B-EC50857B0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7" name="Rectangle 4880">
              <a:extLst>
                <a:ext uri="{FF2B5EF4-FFF2-40B4-BE49-F238E27FC236}">
                  <a16:creationId xmlns:a16="http://schemas.microsoft.com/office/drawing/2014/main" id="{7D7F47B9-EFA5-4C7C-8C06-E845F54FE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8" name="Freeform 4881">
              <a:extLst>
                <a:ext uri="{FF2B5EF4-FFF2-40B4-BE49-F238E27FC236}">
                  <a16:creationId xmlns:a16="http://schemas.microsoft.com/office/drawing/2014/main" id="{BA124DD5-5FEA-4424-A77F-0D5E37A48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99" name="Rectangle 4882">
              <a:extLst>
                <a:ext uri="{FF2B5EF4-FFF2-40B4-BE49-F238E27FC236}">
                  <a16:creationId xmlns:a16="http://schemas.microsoft.com/office/drawing/2014/main" id="{49055C9A-CC93-4813-A489-C7F8EC011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0" name="Freeform 4883">
              <a:extLst>
                <a:ext uri="{FF2B5EF4-FFF2-40B4-BE49-F238E27FC236}">
                  <a16:creationId xmlns:a16="http://schemas.microsoft.com/office/drawing/2014/main" id="{AC4B6FE6-6BA0-4B80-82BA-DCB5A2F5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1" name="Rectangle 4884">
              <a:extLst>
                <a:ext uri="{FF2B5EF4-FFF2-40B4-BE49-F238E27FC236}">
                  <a16:creationId xmlns:a16="http://schemas.microsoft.com/office/drawing/2014/main" id="{94C0C941-D14A-4D09-A1DD-E709FEB4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2" name="Freeform 4885">
              <a:extLst>
                <a:ext uri="{FF2B5EF4-FFF2-40B4-BE49-F238E27FC236}">
                  <a16:creationId xmlns:a16="http://schemas.microsoft.com/office/drawing/2014/main" id="{9A22137C-90B3-4F47-A19E-EE025ED90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3" name="Rectangle 4886">
              <a:extLst>
                <a:ext uri="{FF2B5EF4-FFF2-40B4-BE49-F238E27FC236}">
                  <a16:creationId xmlns:a16="http://schemas.microsoft.com/office/drawing/2014/main" id="{8173CD64-78B4-4051-B51F-94F59229C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4" name="Freeform 4887">
              <a:extLst>
                <a:ext uri="{FF2B5EF4-FFF2-40B4-BE49-F238E27FC236}">
                  <a16:creationId xmlns:a16="http://schemas.microsoft.com/office/drawing/2014/main" id="{4211B89A-FA82-4176-ADFB-984D2B635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5" name="Rectangle 4888">
              <a:extLst>
                <a:ext uri="{FF2B5EF4-FFF2-40B4-BE49-F238E27FC236}">
                  <a16:creationId xmlns:a16="http://schemas.microsoft.com/office/drawing/2014/main" id="{54BDBAA1-71A4-48BA-8916-22928EBB8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6" name="Freeform 4889">
              <a:extLst>
                <a:ext uri="{FF2B5EF4-FFF2-40B4-BE49-F238E27FC236}">
                  <a16:creationId xmlns:a16="http://schemas.microsoft.com/office/drawing/2014/main" id="{00A978B0-6D95-4011-805B-B441342A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7" name="Rectangle 4890">
              <a:extLst>
                <a:ext uri="{FF2B5EF4-FFF2-40B4-BE49-F238E27FC236}">
                  <a16:creationId xmlns:a16="http://schemas.microsoft.com/office/drawing/2014/main" id="{E9BE7EDF-F13A-47B5-A304-6B5F2AC9D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8" name="Freeform 4891">
              <a:extLst>
                <a:ext uri="{FF2B5EF4-FFF2-40B4-BE49-F238E27FC236}">
                  <a16:creationId xmlns:a16="http://schemas.microsoft.com/office/drawing/2014/main" id="{66620B8E-EBB9-4586-8857-80C8BA625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09" name="Rectangle 4892">
              <a:extLst>
                <a:ext uri="{FF2B5EF4-FFF2-40B4-BE49-F238E27FC236}">
                  <a16:creationId xmlns:a16="http://schemas.microsoft.com/office/drawing/2014/main" id="{7365E29D-D7AD-4CD6-8239-B5BBA248E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0" name="Freeform 4893">
              <a:extLst>
                <a:ext uri="{FF2B5EF4-FFF2-40B4-BE49-F238E27FC236}">
                  <a16:creationId xmlns:a16="http://schemas.microsoft.com/office/drawing/2014/main" id="{111757CA-8555-47A2-80E1-6D4144769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1" name="Rectangle 4894">
              <a:extLst>
                <a:ext uri="{FF2B5EF4-FFF2-40B4-BE49-F238E27FC236}">
                  <a16:creationId xmlns:a16="http://schemas.microsoft.com/office/drawing/2014/main" id="{F4BD5BF4-E647-4143-8998-45631C143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2" name="Freeform 4895">
              <a:extLst>
                <a:ext uri="{FF2B5EF4-FFF2-40B4-BE49-F238E27FC236}">
                  <a16:creationId xmlns:a16="http://schemas.microsoft.com/office/drawing/2014/main" id="{CBF58A3B-27AB-4625-9CBF-490DDB5BE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3" name="Rectangle 4896">
              <a:extLst>
                <a:ext uri="{FF2B5EF4-FFF2-40B4-BE49-F238E27FC236}">
                  <a16:creationId xmlns:a16="http://schemas.microsoft.com/office/drawing/2014/main" id="{118DA9F1-E25F-4B3B-8273-A45FCAD50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4" name="Freeform 4897">
              <a:extLst>
                <a:ext uri="{FF2B5EF4-FFF2-40B4-BE49-F238E27FC236}">
                  <a16:creationId xmlns:a16="http://schemas.microsoft.com/office/drawing/2014/main" id="{5DB94B31-D34B-4B0C-BB4A-300245990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5" name="Rectangle 4898">
              <a:extLst>
                <a:ext uri="{FF2B5EF4-FFF2-40B4-BE49-F238E27FC236}">
                  <a16:creationId xmlns:a16="http://schemas.microsoft.com/office/drawing/2014/main" id="{9C0E5CFE-CAE1-42B0-B4B7-BCB13F742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6" name="Freeform 4899">
              <a:extLst>
                <a:ext uri="{FF2B5EF4-FFF2-40B4-BE49-F238E27FC236}">
                  <a16:creationId xmlns:a16="http://schemas.microsoft.com/office/drawing/2014/main" id="{4535FF09-9922-4D1E-82C2-27CEDAE34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7" name="Rectangle 4900">
              <a:extLst>
                <a:ext uri="{FF2B5EF4-FFF2-40B4-BE49-F238E27FC236}">
                  <a16:creationId xmlns:a16="http://schemas.microsoft.com/office/drawing/2014/main" id="{608D5C0D-F849-4B5A-9AC7-76C99820A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8" name="Freeform 4901">
              <a:extLst>
                <a:ext uri="{FF2B5EF4-FFF2-40B4-BE49-F238E27FC236}">
                  <a16:creationId xmlns:a16="http://schemas.microsoft.com/office/drawing/2014/main" id="{77B3F448-2022-4262-9CC8-913FCCC1F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19" name="Rectangle 4902">
              <a:extLst>
                <a:ext uri="{FF2B5EF4-FFF2-40B4-BE49-F238E27FC236}">
                  <a16:creationId xmlns:a16="http://schemas.microsoft.com/office/drawing/2014/main" id="{E1245BBC-6563-4AEF-8731-12941274B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0" name="Freeform 4903">
              <a:extLst>
                <a:ext uri="{FF2B5EF4-FFF2-40B4-BE49-F238E27FC236}">
                  <a16:creationId xmlns:a16="http://schemas.microsoft.com/office/drawing/2014/main" id="{2F32039B-EE41-4D72-8817-06007E29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1" name="Rectangle 4904">
              <a:extLst>
                <a:ext uri="{FF2B5EF4-FFF2-40B4-BE49-F238E27FC236}">
                  <a16:creationId xmlns:a16="http://schemas.microsoft.com/office/drawing/2014/main" id="{AD1B4212-B581-4F37-B834-119F51DD3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2" name="Freeform 4905">
              <a:extLst>
                <a:ext uri="{FF2B5EF4-FFF2-40B4-BE49-F238E27FC236}">
                  <a16:creationId xmlns:a16="http://schemas.microsoft.com/office/drawing/2014/main" id="{003783DD-E0D5-4434-A9CF-97E2E170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3" name="Rectangle 4906">
              <a:extLst>
                <a:ext uri="{FF2B5EF4-FFF2-40B4-BE49-F238E27FC236}">
                  <a16:creationId xmlns:a16="http://schemas.microsoft.com/office/drawing/2014/main" id="{59D38F5E-F45D-40EB-AAEE-C2A1F5E99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4" name="Freeform 4907">
              <a:extLst>
                <a:ext uri="{FF2B5EF4-FFF2-40B4-BE49-F238E27FC236}">
                  <a16:creationId xmlns:a16="http://schemas.microsoft.com/office/drawing/2014/main" id="{92B3D087-5A61-4B68-9D3E-06524E396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5" name="Rectangle 4908">
              <a:extLst>
                <a:ext uri="{FF2B5EF4-FFF2-40B4-BE49-F238E27FC236}">
                  <a16:creationId xmlns:a16="http://schemas.microsoft.com/office/drawing/2014/main" id="{88FACA71-FC13-4DFE-814D-340FAAE7F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6" name="Freeform 4909">
              <a:extLst>
                <a:ext uri="{FF2B5EF4-FFF2-40B4-BE49-F238E27FC236}">
                  <a16:creationId xmlns:a16="http://schemas.microsoft.com/office/drawing/2014/main" id="{6AFA85BA-6171-48F4-9CAD-7599E696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7" name="Rectangle 4910">
              <a:extLst>
                <a:ext uri="{FF2B5EF4-FFF2-40B4-BE49-F238E27FC236}">
                  <a16:creationId xmlns:a16="http://schemas.microsoft.com/office/drawing/2014/main" id="{D62702AC-55BA-40B3-AE0B-1023AA5B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8" name="Freeform 4911">
              <a:extLst>
                <a:ext uri="{FF2B5EF4-FFF2-40B4-BE49-F238E27FC236}">
                  <a16:creationId xmlns:a16="http://schemas.microsoft.com/office/drawing/2014/main" id="{618C295E-9017-45FF-B0D7-3F257C10C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29" name="Rectangle 4912">
              <a:extLst>
                <a:ext uri="{FF2B5EF4-FFF2-40B4-BE49-F238E27FC236}">
                  <a16:creationId xmlns:a16="http://schemas.microsoft.com/office/drawing/2014/main" id="{45A10DAB-4389-46CB-8D0E-4F0B0869D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0" name="Freeform 4913">
              <a:extLst>
                <a:ext uri="{FF2B5EF4-FFF2-40B4-BE49-F238E27FC236}">
                  <a16:creationId xmlns:a16="http://schemas.microsoft.com/office/drawing/2014/main" id="{49915713-03B8-475F-84DB-5AE6DB05E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1" name="Rectangle 4914">
              <a:extLst>
                <a:ext uri="{FF2B5EF4-FFF2-40B4-BE49-F238E27FC236}">
                  <a16:creationId xmlns:a16="http://schemas.microsoft.com/office/drawing/2014/main" id="{4510CAF5-3A51-4EA5-8CBA-606BDF0C4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2" name="Freeform 4915">
              <a:extLst>
                <a:ext uri="{FF2B5EF4-FFF2-40B4-BE49-F238E27FC236}">
                  <a16:creationId xmlns:a16="http://schemas.microsoft.com/office/drawing/2014/main" id="{1A249C5C-5860-4617-A4AB-4931EB33C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3" name="Rectangle 4916">
              <a:extLst>
                <a:ext uri="{FF2B5EF4-FFF2-40B4-BE49-F238E27FC236}">
                  <a16:creationId xmlns:a16="http://schemas.microsoft.com/office/drawing/2014/main" id="{F45A8299-7E15-4994-9DCE-90F62FB97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4" name="Freeform 4917">
              <a:extLst>
                <a:ext uri="{FF2B5EF4-FFF2-40B4-BE49-F238E27FC236}">
                  <a16:creationId xmlns:a16="http://schemas.microsoft.com/office/drawing/2014/main" id="{69468FCB-75DC-4973-AAB8-A8D20205A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5" name="Rectangle 4918">
              <a:extLst>
                <a:ext uri="{FF2B5EF4-FFF2-40B4-BE49-F238E27FC236}">
                  <a16:creationId xmlns:a16="http://schemas.microsoft.com/office/drawing/2014/main" id="{215B142B-7011-4525-ABB7-3C4BDDD13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6" name="Freeform 4919">
              <a:extLst>
                <a:ext uri="{FF2B5EF4-FFF2-40B4-BE49-F238E27FC236}">
                  <a16:creationId xmlns:a16="http://schemas.microsoft.com/office/drawing/2014/main" id="{2D49005E-4845-4A65-A090-8719F440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7" name="Rectangle 4920">
              <a:extLst>
                <a:ext uri="{FF2B5EF4-FFF2-40B4-BE49-F238E27FC236}">
                  <a16:creationId xmlns:a16="http://schemas.microsoft.com/office/drawing/2014/main" id="{ABFF7EEA-8E27-4633-8C50-70DB30CF8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8" name="Freeform 4921">
              <a:extLst>
                <a:ext uri="{FF2B5EF4-FFF2-40B4-BE49-F238E27FC236}">
                  <a16:creationId xmlns:a16="http://schemas.microsoft.com/office/drawing/2014/main" id="{A9A5C072-5396-4CAD-BC23-643F552EB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39" name="Rectangle 4922">
              <a:extLst>
                <a:ext uri="{FF2B5EF4-FFF2-40B4-BE49-F238E27FC236}">
                  <a16:creationId xmlns:a16="http://schemas.microsoft.com/office/drawing/2014/main" id="{C30AE43F-A17B-4709-B78F-4EFD5D1C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0" name="Freeform 4923">
              <a:extLst>
                <a:ext uri="{FF2B5EF4-FFF2-40B4-BE49-F238E27FC236}">
                  <a16:creationId xmlns:a16="http://schemas.microsoft.com/office/drawing/2014/main" id="{C1C4C6CD-8A0B-4BB0-84CC-4F221D12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1" name="Rectangle 4924">
              <a:extLst>
                <a:ext uri="{FF2B5EF4-FFF2-40B4-BE49-F238E27FC236}">
                  <a16:creationId xmlns:a16="http://schemas.microsoft.com/office/drawing/2014/main" id="{C83426C0-94EA-4D14-ADEC-8F394E8AF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2" name="Freeform 4925">
              <a:extLst>
                <a:ext uri="{FF2B5EF4-FFF2-40B4-BE49-F238E27FC236}">
                  <a16:creationId xmlns:a16="http://schemas.microsoft.com/office/drawing/2014/main" id="{EA839241-3489-48F7-AFBB-C1488F5CB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3" name="Rectangle 4926">
              <a:extLst>
                <a:ext uri="{FF2B5EF4-FFF2-40B4-BE49-F238E27FC236}">
                  <a16:creationId xmlns:a16="http://schemas.microsoft.com/office/drawing/2014/main" id="{F4D7F557-6E8A-457E-8C01-1D0E767F6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4" name="Freeform 4927">
              <a:extLst>
                <a:ext uri="{FF2B5EF4-FFF2-40B4-BE49-F238E27FC236}">
                  <a16:creationId xmlns:a16="http://schemas.microsoft.com/office/drawing/2014/main" id="{C3CCECFD-8988-4BF0-92A4-0EB358C6F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5" name="Rectangle 4928">
              <a:extLst>
                <a:ext uri="{FF2B5EF4-FFF2-40B4-BE49-F238E27FC236}">
                  <a16:creationId xmlns:a16="http://schemas.microsoft.com/office/drawing/2014/main" id="{8E3CAB7E-4645-4D72-AC7C-1326129E5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6" name="Freeform 4929">
              <a:extLst>
                <a:ext uri="{FF2B5EF4-FFF2-40B4-BE49-F238E27FC236}">
                  <a16:creationId xmlns:a16="http://schemas.microsoft.com/office/drawing/2014/main" id="{D5DC3C8F-408E-4497-BC60-C0CF231F5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7" name="Rectangle 4930">
              <a:extLst>
                <a:ext uri="{FF2B5EF4-FFF2-40B4-BE49-F238E27FC236}">
                  <a16:creationId xmlns:a16="http://schemas.microsoft.com/office/drawing/2014/main" id="{197FAD1F-C90D-4AD4-898E-F53BD253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8" name="Freeform 4931">
              <a:extLst>
                <a:ext uri="{FF2B5EF4-FFF2-40B4-BE49-F238E27FC236}">
                  <a16:creationId xmlns:a16="http://schemas.microsoft.com/office/drawing/2014/main" id="{4A32407D-FB8B-4CF9-B70D-3A669BBC4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49" name="Rectangle 4932">
              <a:extLst>
                <a:ext uri="{FF2B5EF4-FFF2-40B4-BE49-F238E27FC236}">
                  <a16:creationId xmlns:a16="http://schemas.microsoft.com/office/drawing/2014/main" id="{9D7BFA41-3FE9-4A8D-A223-B996FA14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0" name="Freeform 4933">
              <a:extLst>
                <a:ext uri="{FF2B5EF4-FFF2-40B4-BE49-F238E27FC236}">
                  <a16:creationId xmlns:a16="http://schemas.microsoft.com/office/drawing/2014/main" id="{A6FDD64A-0136-469B-898C-53840D144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1" name="Rectangle 4934">
              <a:extLst>
                <a:ext uri="{FF2B5EF4-FFF2-40B4-BE49-F238E27FC236}">
                  <a16:creationId xmlns:a16="http://schemas.microsoft.com/office/drawing/2014/main" id="{7808E773-297D-4AC7-AE31-8CC02353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2" name="Freeform 4935">
              <a:extLst>
                <a:ext uri="{FF2B5EF4-FFF2-40B4-BE49-F238E27FC236}">
                  <a16:creationId xmlns:a16="http://schemas.microsoft.com/office/drawing/2014/main" id="{D4D57DC5-C734-482C-B2D1-B14124C0D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3" name="Rectangle 4936">
              <a:extLst>
                <a:ext uri="{FF2B5EF4-FFF2-40B4-BE49-F238E27FC236}">
                  <a16:creationId xmlns:a16="http://schemas.microsoft.com/office/drawing/2014/main" id="{5478D115-638D-4600-BD41-BF2B91161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4" name="Freeform 4937">
              <a:extLst>
                <a:ext uri="{FF2B5EF4-FFF2-40B4-BE49-F238E27FC236}">
                  <a16:creationId xmlns:a16="http://schemas.microsoft.com/office/drawing/2014/main" id="{C9572F57-E8C6-4F6E-85F3-3087E05D6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5" name="Rectangle 4938">
              <a:extLst>
                <a:ext uri="{FF2B5EF4-FFF2-40B4-BE49-F238E27FC236}">
                  <a16:creationId xmlns:a16="http://schemas.microsoft.com/office/drawing/2014/main" id="{AAC69A70-B296-4CD5-9B23-998992E4A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6" name="Freeform 4939">
              <a:extLst>
                <a:ext uri="{FF2B5EF4-FFF2-40B4-BE49-F238E27FC236}">
                  <a16:creationId xmlns:a16="http://schemas.microsoft.com/office/drawing/2014/main" id="{8420937E-652E-44CE-8874-5FFCD369F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7" name="Rectangle 4940">
              <a:extLst>
                <a:ext uri="{FF2B5EF4-FFF2-40B4-BE49-F238E27FC236}">
                  <a16:creationId xmlns:a16="http://schemas.microsoft.com/office/drawing/2014/main" id="{B5FCFCCE-4AEC-4C60-A230-0C18CF9FF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8" name="Freeform 4941">
              <a:extLst>
                <a:ext uri="{FF2B5EF4-FFF2-40B4-BE49-F238E27FC236}">
                  <a16:creationId xmlns:a16="http://schemas.microsoft.com/office/drawing/2014/main" id="{92F9DF2B-80C8-4339-A68F-A4DC0AB45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59" name="Rectangle 4942">
              <a:extLst>
                <a:ext uri="{FF2B5EF4-FFF2-40B4-BE49-F238E27FC236}">
                  <a16:creationId xmlns:a16="http://schemas.microsoft.com/office/drawing/2014/main" id="{A10C2387-39A1-4E95-9A3C-05BA0C063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0" name="Freeform 4943">
              <a:extLst>
                <a:ext uri="{FF2B5EF4-FFF2-40B4-BE49-F238E27FC236}">
                  <a16:creationId xmlns:a16="http://schemas.microsoft.com/office/drawing/2014/main" id="{C6F78279-15B1-463B-9BAA-C6CF40FA2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1" name="Rectangle 4944">
              <a:extLst>
                <a:ext uri="{FF2B5EF4-FFF2-40B4-BE49-F238E27FC236}">
                  <a16:creationId xmlns:a16="http://schemas.microsoft.com/office/drawing/2014/main" id="{A4877F1E-13F5-4D19-9A18-57EB53B93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2" name="Freeform 4945">
              <a:extLst>
                <a:ext uri="{FF2B5EF4-FFF2-40B4-BE49-F238E27FC236}">
                  <a16:creationId xmlns:a16="http://schemas.microsoft.com/office/drawing/2014/main" id="{AE2ABA83-96BF-44B9-8A35-966850B87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3" name="Rectangle 4946">
              <a:extLst>
                <a:ext uri="{FF2B5EF4-FFF2-40B4-BE49-F238E27FC236}">
                  <a16:creationId xmlns:a16="http://schemas.microsoft.com/office/drawing/2014/main" id="{2DD719E7-6B75-4E34-A49D-B0159D8AA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4" name="Freeform 4947">
              <a:extLst>
                <a:ext uri="{FF2B5EF4-FFF2-40B4-BE49-F238E27FC236}">
                  <a16:creationId xmlns:a16="http://schemas.microsoft.com/office/drawing/2014/main" id="{2A29D8DA-E084-4FB0-9D30-27B551FCB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5" name="Rectangle 4948">
              <a:extLst>
                <a:ext uri="{FF2B5EF4-FFF2-40B4-BE49-F238E27FC236}">
                  <a16:creationId xmlns:a16="http://schemas.microsoft.com/office/drawing/2014/main" id="{A228AFB9-A314-4F08-9190-B1A59F820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6" name="Freeform 4949">
              <a:extLst>
                <a:ext uri="{FF2B5EF4-FFF2-40B4-BE49-F238E27FC236}">
                  <a16:creationId xmlns:a16="http://schemas.microsoft.com/office/drawing/2014/main" id="{05210B9C-7295-4F94-BE15-B21080319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7" name="Rectangle 4950">
              <a:extLst>
                <a:ext uri="{FF2B5EF4-FFF2-40B4-BE49-F238E27FC236}">
                  <a16:creationId xmlns:a16="http://schemas.microsoft.com/office/drawing/2014/main" id="{3465AD57-6A9F-46BE-8417-7EA6F73B0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8" name="Freeform 4951">
              <a:extLst>
                <a:ext uri="{FF2B5EF4-FFF2-40B4-BE49-F238E27FC236}">
                  <a16:creationId xmlns:a16="http://schemas.microsoft.com/office/drawing/2014/main" id="{A13AE9CD-95FF-41F0-BF23-4681CEB7D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69" name="Rectangle 4952">
              <a:extLst>
                <a:ext uri="{FF2B5EF4-FFF2-40B4-BE49-F238E27FC236}">
                  <a16:creationId xmlns:a16="http://schemas.microsoft.com/office/drawing/2014/main" id="{AF0A9029-B997-45CF-8349-D2BB1DA4C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0" name="Freeform 4953">
              <a:extLst>
                <a:ext uri="{FF2B5EF4-FFF2-40B4-BE49-F238E27FC236}">
                  <a16:creationId xmlns:a16="http://schemas.microsoft.com/office/drawing/2014/main" id="{1E067825-3381-425F-8243-56B8294B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1" name="Rectangle 4954">
              <a:extLst>
                <a:ext uri="{FF2B5EF4-FFF2-40B4-BE49-F238E27FC236}">
                  <a16:creationId xmlns:a16="http://schemas.microsoft.com/office/drawing/2014/main" id="{356DA6B6-31A7-4E65-9C00-BBC3F4B91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2" name="Freeform 4955">
              <a:extLst>
                <a:ext uri="{FF2B5EF4-FFF2-40B4-BE49-F238E27FC236}">
                  <a16:creationId xmlns:a16="http://schemas.microsoft.com/office/drawing/2014/main" id="{F9DDF0FE-4507-490D-8FF0-E7EAC9C55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3" name="Rectangle 4956">
              <a:extLst>
                <a:ext uri="{FF2B5EF4-FFF2-40B4-BE49-F238E27FC236}">
                  <a16:creationId xmlns:a16="http://schemas.microsoft.com/office/drawing/2014/main" id="{AE32DE9E-4290-4DA4-8BDE-D82894DF0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4" name="Freeform 4957">
              <a:extLst>
                <a:ext uri="{FF2B5EF4-FFF2-40B4-BE49-F238E27FC236}">
                  <a16:creationId xmlns:a16="http://schemas.microsoft.com/office/drawing/2014/main" id="{F965116D-841B-458B-9DB1-2B2EE2BD0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5" name="Rectangle 4958">
              <a:extLst>
                <a:ext uri="{FF2B5EF4-FFF2-40B4-BE49-F238E27FC236}">
                  <a16:creationId xmlns:a16="http://schemas.microsoft.com/office/drawing/2014/main" id="{902CE92E-669C-45F3-93C9-01FC59301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6" name="Freeform 4959">
              <a:extLst>
                <a:ext uri="{FF2B5EF4-FFF2-40B4-BE49-F238E27FC236}">
                  <a16:creationId xmlns:a16="http://schemas.microsoft.com/office/drawing/2014/main" id="{38C9C374-28BA-4200-B89E-D5E2C0775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7" name="Rectangle 4960">
              <a:extLst>
                <a:ext uri="{FF2B5EF4-FFF2-40B4-BE49-F238E27FC236}">
                  <a16:creationId xmlns:a16="http://schemas.microsoft.com/office/drawing/2014/main" id="{47FBC03F-103C-465A-AE16-AB57DBDCC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8" name="Freeform 4961">
              <a:extLst>
                <a:ext uri="{FF2B5EF4-FFF2-40B4-BE49-F238E27FC236}">
                  <a16:creationId xmlns:a16="http://schemas.microsoft.com/office/drawing/2014/main" id="{ADAFD87D-AFC6-43DD-9288-C966D6B55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79" name="Rectangle 4962">
              <a:extLst>
                <a:ext uri="{FF2B5EF4-FFF2-40B4-BE49-F238E27FC236}">
                  <a16:creationId xmlns:a16="http://schemas.microsoft.com/office/drawing/2014/main" id="{9851DC58-1A1D-4AD6-A644-E8F592D0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0" name="Freeform 4963">
              <a:extLst>
                <a:ext uri="{FF2B5EF4-FFF2-40B4-BE49-F238E27FC236}">
                  <a16:creationId xmlns:a16="http://schemas.microsoft.com/office/drawing/2014/main" id="{DAB32CEC-341B-4814-B472-9882261EC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1" name="Rectangle 4964">
              <a:extLst>
                <a:ext uri="{FF2B5EF4-FFF2-40B4-BE49-F238E27FC236}">
                  <a16:creationId xmlns:a16="http://schemas.microsoft.com/office/drawing/2014/main" id="{8A51C6BE-CA6F-4EB8-894E-FEE8C812C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2" name="Freeform 4965">
              <a:extLst>
                <a:ext uri="{FF2B5EF4-FFF2-40B4-BE49-F238E27FC236}">
                  <a16:creationId xmlns:a16="http://schemas.microsoft.com/office/drawing/2014/main" id="{AE5395DD-8BDC-49CC-A383-9C66E2F81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3" name="Rectangle 4966">
              <a:extLst>
                <a:ext uri="{FF2B5EF4-FFF2-40B4-BE49-F238E27FC236}">
                  <a16:creationId xmlns:a16="http://schemas.microsoft.com/office/drawing/2014/main" id="{36B331FD-BCE0-4F5A-B94F-0FA21CC06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4" name="Freeform 4967">
              <a:extLst>
                <a:ext uri="{FF2B5EF4-FFF2-40B4-BE49-F238E27FC236}">
                  <a16:creationId xmlns:a16="http://schemas.microsoft.com/office/drawing/2014/main" id="{61BAA973-6503-4127-A5AA-83A0818F6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5" name="Rectangle 4968">
              <a:extLst>
                <a:ext uri="{FF2B5EF4-FFF2-40B4-BE49-F238E27FC236}">
                  <a16:creationId xmlns:a16="http://schemas.microsoft.com/office/drawing/2014/main" id="{529D0DD7-68BD-4E34-B627-C2821A9C7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6" name="Freeform 4969">
              <a:extLst>
                <a:ext uri="{FF2B5EF4-FFF2-40B4-BE49-F238E27FC236}">
                  <a16:creationId xmlns:a16="http://schemas.microsoft.com/office/drawing/2014/main" id="{B5CCCFEA-B8AD-4D1A-BC00-A3A9751E4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7" name="Rectangle 4970">
              <a:extLst>
                <a:ext uri="{FF2B5EF4-FFF2-40B4-BE49-F238E27FC236}">
                  <a16:creationId xmlns:a16="http://schemas.microsoft.com/office/drawing/2014/main" id="{1E93EB8A-45AA-4C65-B2F7-EDC9C4123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8" name="Freeform 4971">
              <a:extLst>
                <a:ext uri="{FF2B5EF4-FFF2-40B4-BE49-F238E27FC236}">
                  <a16:creationId xmlns:a16="http://schemas.microsoft.com/office/drawing/2014/main" id="{0F83AD66-49F8-4727-A180-479A1F81A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89" name="Rectangle 4972">
              <a:extLst>
                <a:ext uri="{FF2B5EF4-FFF2-40B4-BE49-F238E27FC236}">
                  <a16:creationId xmlns:a16="http://schemas.microsoft.com/office/drawing/2014/main" id="{4CB3A042-157B-4A07-9DC0-8594E6E30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0" name="Freeform 4973">
              <a:extLst>
                <a:ext uri="{FF2B5EF4-FFF2-40B4-BE49-F238E27FC236}">
                  <a16:creationId xmlns:a16="http://schemas.microsoft.com/office/drawing/2014/main" id="{89537B2D-5F93-44C1-ABE0-BFE273AB1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1" name="Rectangle 4974">
              <a:extLst>
                <a:ext uri="{FF2B5EF4-FFF2-40B4-BE49-F238E27FC236}">
                  <a16:creationId xmlns:a16="http://schemas.microsoft.com/office/drawing/2014/main" id="{506D996F-8C34-41F5-876F-8B023CDDC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2" name="Freeform 4975">
              <a:extLst>
                <a:ext uri="{FF2B5EF4-FFF2-40B4-BE49-F238E27FC236}">
                  <a16:creationId xmlns:a16="http://schemas.microsoft.com/office/drawing/2014/main" id="{C24DDECF-1E92-46EA-81F4-54E9563F3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3" name="Rectangle 4976">
              <a:extLst>
                <a:ext uri="{FF2B5EF4-FFF2-40B4-BE49-F238E27FC236}">
                  <a16:creationId xmlns:a16="http://schemas.microsoft.com/office/drawing/2014/main" id="{CA530120-BE02-4236-8A96-7CE651D9C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4" name="Freeform 4977">
              <a:extLst>
                <a:ext uri="{FF2B5EF4-FFF2-40B4-BE49-F238E27FC236}">
                  <a16:creationId xmlns:a16="http://schemas.microsoft.com/office/drawing/2014/main" id="{C357D1F3-8D62-42C7-B874-DC1FECF10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5" name="Rectangle 4978">
              <a:extLst>
                <a:ext uri="{FF2B5EF4-FFF2-40B4-BE49-F238E27FC236}">
                  <a16:creationId xmlns:a16="http://schemas.microsoft.com/office/drawing/2014/main" id="{C0E72083-EA3E-472C-BF8D-14717381F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6" name="Freeform 4979">
              <a:extLst>
                <a:ext uri="{FF2B5EF4-FFF2-40B4-BE49-F238E27FC236}">
                  <a16:creationId xmlns:a16="http://schemas.microsoft.com/office/drawing/2014/main" id="{46313DAF-F038-4220-A094-81DB2FAE2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7" name="Rectangle 4980">
              <a:extLst>
                <a:ext uri="{FF2B5EF4-FFF2-40B4-BE49-F238E27FC236}">
                  <a16:creationId xmlns:a16="http://schemas.microsoft.com/office/drawing/2014/main" id="{94860445-F9AC-4775-B60D-15B58AB3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8" name="Freeform 4981">
              <a:extLst>
                <a:ext uri="{FF2B5EF4-FFF2-40B4-BE49-F238E27FC236}">
                  <a16:creationId xmlns:a16="http://schemas.microsoft.com/office/drawing/2014/main" id="{D4DBF9D8-5CF8-4D74-90CF-836A688D2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699" name="Rectangle 4982">
              <a:extLst>
                <a:ext uri="{FF2B5EF4-FFF2-40B4-BE49-F238E27FC236}">
                  <a16:creationId xmlns:a16="http://schemas.microsoft.com/office/drawing/2014/main" id="{36A1A3B9-210E-4FC3-8BFB-18363C642F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0" name="Freeform 4983">
              <a:extLst>
                <a:ext uri="{FF2B5EF4-FFF2-40B4-BE49-F238E27FC236}">
                  <a16:creationId xmlns:a16="http://schemas.microsoft.com/office/drawing/2014/main" id="{C7278161-0497-43B7-88CB-A3CCD390B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1" name="Rectangle 4984">
              <a:extLst>
                <a:ext uri="{FF2B5EF4-FFF2-40B4-BE49-F238E27FC236}">
                  <a16:creationId xmlns:a16="http://schemas.microsoft.com/office/drawing/2014/main" id="{C87EC7AE-C43C-404A-A534-2BD5E6414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2" name="Freeform 4985">
              <a:extLst>
                <a:ext uri="{FF2B5EF4-FFF2-40B4-BE49-F238E27FC236}">
                  <a16:creationId xmlns:a16="http://schemas.microsoft.com/office/drawing/2014/main" id="{111E53C8-207E-437A-9355-1CE651EA5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3" name="Rectangle 4986">
              <a:extLst>
                <a:ext uri="{FF2B5EF4-FFF2-40B4-BE49-F238E27FC236}">
                  <a16:creationId xmlns:a16="http://schemas.microsoft.com/office/drawing/2014/main" id="{56D8FFEC-3D73-446D-84F6-968C3A50F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4" name="Freeform 4987">
              <a:extLst>
                <a:ext uri="{FF2B5EF4-FFF2-40B4-BE49-F238E27FC236}">
                  <a16:creationId xmlns:a16="http://schemas.microsoft.com/office/drawing/2014/main" id="{6BE100B0-A89E-4A85-8D7C-44CCFF4D7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5" name="Rectangle 4988">
              <a:extLst>
                <a:ext uri="{FF2B5EF4-FFF2-40B4-BE49-F238E27FC236}">
                  <a16:creationId xmlns:a16="http://schemas.microsoft.com/office/drawing/2014/main" id="{C2DDD9FF-DA5A-422D-906C-C7878043F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6" name="Freeform 4989">
              <a:extLst>
                <a:ext uri="{FF2B5EF4-FFF2-40B4-BE49-F238E27FC236}">
                  <a16:creationId xmlns:a16="http://schemas.microsoft.com/office/drawing/2014/main" id="{96ED3D37-E8A4-482C-923B-6CB4C98F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7" name="Rectangle 4990">
              <a:extLst>
                <a:ext uri="{FF2B5EF4-FFF2-40B4-BE49-F238E27FC236}">
                  <a16:creationId xmlns:a16="http://schemas.microsoft.com/office/drawing/2014/main" id="{7821468D-F7A8-444A-A5D9-6EB2C664E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8" name="Freeform 4991">
              <a:extLst>
                <a:ext uri="{FF2B5EF4-FFF2-40B4-BE49-F238E27FC236}">
                  <a16:creationId xmlns:a16="http://schemas.microsoft.com/office/drawing/2014/main" id="{3D38B57E-FAC0-488C-B090-A2205A838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09" name="Rectangle 4992">
              <a:extLst>
                <a:ext uri="{FF2B5EF4-FFF2-40B4-BE49-F238E27FC236}">
                  <a16:creationId xmlns:a16="http://schemas.microsoft.com/office/drawing/2014/main" id="{22C8D070-99B7-4E99-BC27-8F7638F77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0" name="Freeform 4993">
              <a:extLst>
                <a:ext uri="{FF2B5EF4-FFF2-40B4-BE49-F238E27FC236}">
                  <a16:creationId xmlns:a16="http://schemas.microsoft.com/office/drawing/2014/main" id="{103A4AFC-EC51-48F2-930E-CB002FA0C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1" name="Rectangle 4994">
              <a:extLst>
                <a:ext uri="{FF2B5EF4-FFF2-40B4-BE49-F238E27FC236}">
                  <a16:creationId xmlns:a16="http://schemas.microsoft.com/office/drawing/2014/main" id="{CB153196-B517-4496-A849-4E65B327E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2" name="Freeform 4995">
              <a:extLst>
                <a:ext uri="{FF2B5EF4-FFF2-40B4-BE49-F238E27FC236}">
                  <a16:creationId xmlns:a16="http://schemas.microsoft.com/office/drawing/2014/main" id="{AE3CF0B9-FAE9-4896-AC3F-C5756C1EE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3" name="Rectangle 4996">
              <a:extLst>
                <a:ext uri="{FF2B5EF4-FFF2-40B4-BE49-F238E27FC236}">
                  <a16:creationId xmlns:a16="http://schemas.microsoft.com/office/drawing/2014/main" id="{C54A1C21-8437-471C-B9CF-7CB8F80C1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4" name="Freeform 4997">
              <a:extLst>
                <a:ext uri="{FF2B5EF4-FFF2-40B4-BE49-F238E27FC236}">
                  <a16:creationId xmlns:a16="http://schemas.microsoft.com/office/drawing/2014/main" id="{D107C5B4-774B-4F5B-9794-CE16C530B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5" name="Rectangle 4998">
              <a:extLst>
                <a:ext uri="{FF2B5EF4-FFF2-40B4-BE49-F238E27FC236}">
                  <a16:creationId xmlns:a16="http://schemas.microsoft.com/office/drawing/2014/main" id="{DB9EDEA3-4C67-463A-A123-35AC9C138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6" name="Freeform 4999">
              <a:extLst>
                <a:ext uri="{FF2B5EF4-FFF2-40B4-BE49-F238E27FC236}">
                  <a16:creationId xmlns:a16="http://schemas.microsoft.com/office/drawing/2014/main" id="{4D2CAF70-FCE3-43EF-88A1-0A67D6911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7" name="Rectangle 5000">
              <a:extLst>
                <a:ext uri="{FF2B5EF4-FFF2-40B4-BE49-F238E27FC236}">
                  <a16:creationId xmlns:a16="http://schemas.microsoft.com/office/drawing/2014/main" id="{5EF2721A-F3F8-4321-B71C-0D386B099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8" name="Freeform 5001">
              <a:extLst>
                <a:ext uri="{FF2B5EF4-FFF2-40B4-BE49-F238E27FC236}">
                  <a16:creationId xmlns:a16="http://schemas.microsoft.com/office/drawing/2014/main" id="{DC7E6F5F-2E8B-4B6C-9D90-BF334B25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19" name="Rectangle 5002">
              <a:extLst>
                <a:ext uri="{FF2B5EF4-FFF2-40B4-BE49-F238E27FC236}">
                  <a16:creationId xmlns:a16="http://schemas.microsoft.com/office/drawing/2014/main" id="{F4A27009-498E-4E46-B0CD-7E746D66F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0" name="Freeform 5003">
              <a:extLst>
                <a:ext uri="{FF2B5EF4-FFF2-40B4-BE49-F238E27FC236}">
                  <a16:creationId xmlns:a16="http://schemas.microsoft.com/office/drawing/2014/main" id="{2DA6B133-B5FD-47BD-BB23-A5C1108EA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1" name="Rectangle 5004">
              <a:extLst>
                <a:ext uri="{FF2B5EF4-FFF2-40B4-BE49-F238E27FC236}">
                  <a16:creationId xmlns:a16="http://schemas.microsoft.com/office/drawing/2014/main" id="{397ADB25-C084-442E-A481-E05C809C3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2" name="Freeform 5005">
              <a:extLst>
                <a:ext uri="{FF2B5EF4-FFF2-40B4-BE49-F238E27FC236}">
                  <a16:creationId xmlns:a16="http://schemas.microsoft.com/office/drawing/2014/main" id="{0CB9FFF7-1AD1-4C18-B2BB-D9B3855C7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3" name="Rectangle 5006">
              <a:extLst>
                <a:ext uri="{FF2B5EF4-FFF2-40B4-BE49-F238E27FC236}">
                  <a16:creationId xmlns:a16="http://schemas.microsoft.com/office/drawing/2014/main" id="{5F651FDA-E5C3-42DD-A53D-DB872301B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4" name="Freeform 5007">
              <a:extLst>
                <a:ext uri="{FF2B5EF4-FFF2-40B4-BE49-F238E27FC236}">
                  <a16:creationId xmlns:a16="http://schemas.microsoft.com/office/drawing/2014/main" id="{2C6C08DF-75AF-4802-BB20-9774EBC26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5" name="Rectangle 5008">
              <a:extLst>
                <a:ext uri="{FF2B5EF4-FFF2-40B4-BE49-F238E27FC236}">
                  <a16:creationId xmlns:a16="http://schemas.microsoft.com/office/drawing/2014/main" id="{7280A996-FE09-4A93-9DE5-D53B95BFB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6" name="Freeform 5009">
              <a:extLst>
                <a:ext uri="{FF2B5EF4-FFF2-40B4-BE49-F238E27FC236}">
                  <a16:creationId xmlns:a16="http://schemas.microsoft.com/office/drawing/2014/main" id="{EAB5878B-1756-417B-A14C-E108560D7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7" name="Rectangle 5010">
              <a:extLst>
                <a:ext uri="{FF2B5EF4-FFF2-40B4-BE49-F238E27FC236}">
                  <a16:creationId xmlns:a16="http://schemas.microsoft.com/office/drawing/2014/main" id="{1D93BF5C-48C4-42C2-A86F-A522F8AA9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8" name="Freeform 5011">
              <a:extLst>
                <a:ext uri="{FF2B5EF4-FFF2-40B4-BE49-F238E27FC236}">
                  <a16:creationId xmlns:a16="http://schemas.microsoft.com/office/drawing/2014/main" id="{90BC7553-3EB1-49DD-BA50-DECC3016D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29" name="Rectangle 5012">
              <a:extLst>
                <a:ext uri="{FF2B5EF4-FFF2-40B4-BE49-F238E27FC236}">
                  <a16:creationId xmlns:a16="http://schemas.microsoft.com/office/drawing/2014/main" id="{0A37D0C1-B23D-44A9-BF4B-C89022AE2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0" name="Freeform 5013">
              <a:extLst>
                <a:ext uri="{FF2B5EF4-FFF2-40B4-BE49-F238E27FC236}">
                  <a16:creationId xmlns:a16="http://schemas.microsoft.com/office/drawing/2014/main" id="{9F88CF35-E414-448A-8E88-D1E29FD78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1" name="Rectangle 5014">
              <a:extLst>
                <a:ext uri="{FF2B5EF4-FFF2-40B4-BE49-F238E27FC236}">
                  <a16:creationId xmlns:a16="http://schemas.microsoft.com/office/drawing/2014/main" id="{33126BF0-553A-4619-A08A-E2FC60D83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2" name="Freeform 5015">
              <a:extLst>
                <a:ext uri="{FF2B5EF4-FFF2-40B4-BE49-F238E27FC236}">
                  <a16:creationId xmlns:a16="http://schemas.microsoft.com/office/drawing/2014/main" id="{02AD22D7-D2F9-4157-BC90-DB741A326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3" name="Rectangle 5016">
              <a:extLst>
                <a:ext uri="{FF2B5EF4-FFF2-40B4-BE49-F238E27FC236}">
                  <a16:creationId xmlns:a16="http://schemas.microsoft.com/office/drawing/2014/main" id="{7337EA24-E648-41F2-B3A7-451BF9C8A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4" name="Freeform 5017">
              <a:extLst>
                <a:ext uri="{FF2B5EF4-FFF2-40B4-BE49-F238E27FC236}">
                  <a16:creationId xmlns:a16="http://schemas.microsoft.com/office/drawing/2014/main" id="{45F62F73-2A79-4385-A842-9E30F427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5" name="Rectangle 5018">
              <a:extLst>
                <a:ext uri="{FF2B5EF4-FFF2-40B4-BE49-F238E27FC236}">
                  <a16:creationId xmlns:a16="http://schemas.microsoft.com/office/drawing/2014/main" id="{2DBE9977-AC4A-4CFD-A670-CE5E3F993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6" name="Freeform 5019">
              <a:extLst>
                <a:ext uri="{FF2B5EF4-FFF2-40B4-BE49-F238E27FC236}">
                  <a16:creationId xmlns:a16="http://schemas.microsoft.com/office/drawing/2014/main" id="{7E15855A-8B6E-4D21-B07D-089E217A6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7" name="Rectangle 5020">
              <a:extLst>
                <a:ext uri="{FF2B5EF4-FFF2-40B4-BE49-F238E27FC236}">
                  <a16:creationId xmlns:a16="http://schemas.microsoft.com/office/drawing/2014/main" id="{876A8685-9E2D-460F-A2CF-2037279C0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8" name="Freeform 5021">
              <a:extLst>
                <a:ext uri="{FF2B5EF4-FFF2-40B4-BE49-F238E27FC236}">
                  <a16:creationId xmlns:a16="http://schemas.microsoft.com/office/drawing/2014/main" id="{E357EC37-7C27-474E-ACC4-32B1BB66E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39" name="Rectangle 5022">
              <a:extLst>
                <a:ext uri="{FF2B5EF4-FFF2-40B4-BE49-F238E27FC236}">
                  <a16:creationId xmlns:a16="http://schemas.microsoft.com/office/drawing/2014/main" id="{AF40F85F-3B73-4E6D-81AD-D5FAABD16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0" name="Freeform 5023">
              <a:extLst>
                <a:ext uri="{FF2B5EF4-FFF2-40B4-BE49-F238E27FC236}">
                  <a16:creationId xmlns:a16="http://schemas.microsoft.com/office/drawing/2014/main" id="{9D10E48F-BB59-4289-922F-E75E0281E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1" name="Rectangle 5024">
              <a:extLst>
                <a:ext uri="{FF2B5EF4-FFF2-40B4-BE49-F238E27FC236}">
                  <a16:creationId xmlns:a16="http://schemas.microsoft.com/office/drawing/2014/main" id="{1AD796AB-FA43-46F8-B701-0615DD9CC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2" name="Freeform 5025">
              <a:extLst>
                <a:ext uri="{FF2B5EF4-FFF2-40B4-BE49-F238E27FC236}">
                  <a16:creationId xmlns:a16="http://schemas.microsoft.com/office/drawing/2014/main" id="{118BCA1F-1272-440A-8437-17BC7B944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3" name="Rectangle 5026">
              <a:extLst>
                <a:ext uri="{FF2B5EF4-FFF2-40B4-BE49-F238E27FC236}">
                  <a16:creationId xmlns:a16="http://schemas.microsoft.com/office/drawing/2014/main" id="{B6876F24-C0F8-48B3-8F15-9AC9F09BE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4" name="Freeform 5027">
              <a:extLst>
                <a:ext uri="{FF2B5EF4-FFF2-40B4-BE49-F238E27FC236}">
                  <a16:creationId xmlns:a16="http://schemas.microsoft.com/office/drawing/2014/main" id="{CE41B0E2-99BC-4BA3-926A-7D6EA384F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745" name="Rectangle 5028">
              <a:extLst>
                <a:ext uri="{FF2B5EF4-FFF2-40B4-BE49-F238E27FC236}">
                  <a16:creationId xmlns:a16="http://schemas.microsoft.com/office/drawing/2014/main" id="{8E119B30-C855-4C6E-9D73-9AF23F903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0" name="Group 5230">
            <a:extLst>
              <a:ext uri="{FF2B5EF4-FFF2-40B4-BE49-F238E27FC236}">
                <a16:creationId xmlns:a16="http://schemas.microsoft.com/office/drawing/2014/main" id="{75B431BE-6B70-425F-940D-A9A445D69E86}"/>
              </a:ext>
            </a:extLst>
          </p:cNvPr>
          <p:cNvGrpSpPr>
            <a:grpSpLocks/>
          </p:cNvGrpSpPr>
          <p:nvPr/>
        </p:nvGrpSpPr>
        <p:grpSpPr bwMode="auto">
          <a:xfrm>
            <a:off x="1243013" y="3095625"/>
            <a:ext cx="7938" cy="4763"/>
            <a:chOff x="783" y="1950"/>
            <a:chExt cx="5" cy="3"/>
          </a:xfrm>
        </p:grpSpPr>
        <p:sp>
          <p:nvSpPr>
            <p:cNvPr id="346" name="Freeform 5030">
              <a:extLst>
                <a:ext uri="{FF2B5EF4-FFF2-40B4-BE49-F238E27FC236}">
                  <a16:creationId xmlns:a16="http://schemas.microsoft.com/office/drawing/2014/main" id="{5D19DD6D-21BC-4EB9-BE71-EDD2ECEBC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7" name="Rectangle 5031">
              <a:extLst>
                <a:ext uri="{FF2B5EF4-FFF2-40B4-BE49-F238E27FC236}">
                  <a16:creationId xmlns:a16="http://schemas.microsoft.com/office/drawing/2014/main" id="{0808ABEC-EDC1-4494-AA23-B55C703BF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8" name="Freeform 5032">
              <a:extLst>
                <a:ext uri="{FF2B5EF4-FFF2-40B4-BE49-F238E27FC236}">
                  <a16:creationId xmlns:a16="http://schemas.microsoft.com/office/drawing/2014/main" id="{D318FECD-E022-46CF-BB50-EE637EA3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9" name="Rectangle 5033">
              <a:extLst>
                <a:ext uri="{FF2B5EF4-FFF2-40B4-BE49-F238E27FC236}">
                  <a16:creationId xmlns:a16="http://schemas.microsoft.com/office/drawing/2014/main" id="{52DA2958-1839-4F34-92AC-5D4B0A862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0" name="Freeform 5034">
              <a:extLst>
                <a:ext uri="{FF2B5EF4-FFF2-40B4-BE49-F238E27FC236}">
                  <a16:creationId xmlns:a16="http://schemas.microsoft.com/office/drawing/2014/main" id="{71C0A3FD-21EE-493B-84CB-019CB4594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1" name="Rectangle 5035">
              <a:extLst>
                <a:ext uri="{FF2B5EF4-FFF2-40B4-BE49-F238E27FC236}">
                  <a16:creationId xmlns:a16="http://schemas.microsoft.com/office/drawing/2014/main" id="{69CB54A5-8CD4-4D64-91DD-BA02A149C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2" name="Freeform 5036">
              <a:extLst>
                <a:ext uri="{FF2B5EF4-FFF2-40B4-BE49-F238E27FC236}">
                  <a16:creationId xmlns:a16="http://schemas.microsoft.com/office/drawing/2014/main" id="{7C6B9E45-3422-44D0-A5E6-7C04ED859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3" name="Rectangle 5037">
              <a:extLst>
                <a:ext uri="{FF2B5EF4-FFF2-40B4-BE49-F238E27FC236}">
                  <a16:creationId xmlns:a16="http://schemas.microsoft.com/office/drawing/2014/main" id="{25D22232-0858-4D60-8E00-9F242BF57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4" name="Freeform 5038">
              <a:extLst>
                <a:ext uri="{FF2B5EF4-FFF2-40B4-BE49-F238E27FC236}">
                  <a16:creationId xmlns:a16="http://schemas.microsoft.com/office/drawing/2014/main" id="{8A50480D-FF59-4C4F-A1DB-6C8807FF9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5" name="Rectangle 5039">
              <a:extLst>
                <a:ext uri="{FF2B5EF4-FFF2-40B4-BE49-F238E27FC236}">
                  <a16:creationId xmlns:a16="http://schemas.microsoft.com/office/drawing/2014/main" id="{085714AE-F830-4A95-B944-7CC8B56EA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6" name="Freeform 5040">
              <a:extLst>
                <a:ext uri="{FF2B5EF4-FFF2-40B4-BE49-F238E27FC236}">
                  <a16:creationId xmlns:a16="http://schemas.microsoft.com/office/drawing/2014/main" id="{CDD14D5B-BD68-4488-A858-06D9F3C8A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7" name="Rectangle 5041">
              <a:extLst>
                <a:ext uri="{FF2B5EF4-FFF2-40B4-BE49-F238E27FC236}">
                  <a16:creationId xmlns:a16="http://schemas.microsoft.com/office/drawing/2014/main" id="{EC42BDCA-BA3A-4A49-99E0-5EFB15A2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8" name="Freeform 5042">
              <a:extLst>
                <a:ext uri="{FF2B5EF4-FFF2-40B4-BE49-F238E27FC236}">
                  <a16:creationId xmlns:a16="http://schemas.microsoft.com/office/drawing/2014/main" id="{0E205DC9-EF0E-4015-BF93-60A55529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9" name="Rectangle 5043">
              <a:extLst>
                <a:ext uri="{FF2B5EF4-FFF2-40B4-BE49-F238E27FC236}">
                  <a16:creationId xmlns:a16="http://schemas.microsoft.com/office/drawing/2014/main" id="{8F921DD8-BA07-4914-B705-8A5740DD0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0" name="Freeform 5044">
              <a:extLst>
                <a:ext uri="{FF2B5EF4-FFF2-40B4-BE49-F238E27FC236}">
                  <a16:creationId xmlns:a16="http://schemas.microsoft.com/office/drawing/2014/main" id="{55B8A824-CB08-4AFF-AEC8-D1E7F73F7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1" name="Rectangle 5045">
              <a:extLst>
                <a:ext uri="{FF2B5EF4-FFF2-40B4-BE49-F238E27FC236}">
                  <a16:creationId xmlns:a16="http://schemas.microsoft.com/office/drawing/2014/main" id="{2D2C0891-14F6-4C8A-BE88-A1B6D0E44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2" name="Freeform 5046">
              <a:extLst>
                <a:ext uri="{FF2B5EF4-FFF2-40B4-BE49-F238E27FC236}">
                  <a16:creationId xmlns:a16="http://schemas.microsoft.com/office/drawing/2014/main" id="{69350F06-4772-44F6-AA92-12C0FBC53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3" name="Rectangle 5047">
              <a:extLst>
                <a:ext uri="{FF2B5EF4-FFF2-40B4-BE49-F238E27FC236}">
                  <a16:creationId xmlns:a16="http://schemas.microsoft.com/office/drawing/2014/main" id="{A3DC0C13-B3FF-4B7F-8374-D8257A05A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4" name="Freeform 5048">
              <a:extLst>
                <a:ext uri="{FF2B5EF4-FFF2-40B4-BE49-F238E27FC236}">
                  <a16:creationId xmlns:a16="http://schemas.microsoft.com/office/drawing/2014/main" id="{055A884C-2A50-40FD-B3FF-1BC54FBD3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5" name="Rectangle 5049">
              <a:extLst>
                <a:ext uri="{FF2B5EF4-FFF2-40B4-BE49-F238E27FC236}">
                  <a16:creationId xmlns:a16="http://schemas.microsoft.com/office/drawing/2014/main" id="{D191C70B-17AD-4B5E-B016-0B383F056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6" name="Freeform 5050">
              <a:extLst>
                <a:ext uri="{FF2B5EF4-FFF2-40B4-BE49-F238E27FC236}">
                  <a16:creationId xmlns:a16="http://schemas.microsoft.com/office/drawing/2014/main" id="{3D9CE228-7261-40BD-9C71-95DD11503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7" name="Rectangle 5051">
              <a:extLst>
                <a:ext uri="{FF2B5EF4-FFF2-40B4-BE49-F238E27FC236}">
                  <a16:creationId xmlns:a16="http://schemas.microsoft.com/office/drawing/2014/main" id="{4C1E449D-AE2B-4153-A923-F4A122AFD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8" name="Freeform 5052">
              <a:extLst>
                <a:ext uri="{FF2B5EF4-FFF2-40B4-BE49-F238E27FC236}">
                  <a16:creationId xmlns:a16="http://schemas.microsoft.com/office/drawing/2014/main" id="{169B112D-F721-402C-8048-D641C2EA4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9" name="Rectangle 5053">
              <a:extLst>
                <a:ext uri="{FF2B5EF4-FFF2-40B4-BE49-F238E27FC236}">
                  <a16:creationId xmlns:a16="http://schemas.microsoft.com/office/drawing/2014/main" id="{DFDD3FA5-BAB2-44E3-8966-7651A9850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0" name="Freeform 5054">
              <a:extLst>
                <a:ext uri="{FF2B5EF4-FFF2-40B4-BE49-F238E27FC236}">
                  <a16:creationId xmlns:a16="http://schemas.microsoft.com/office/drawing/2014/main" id="{56A1D89C-D588-4098-859D-EAD00EC9B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1" name="Rectangle 5055">
              <a:extLst>
                <a:ext uri="{FF2B5EF4-FFF2-40B4-BE49-F238E27FC236}">
                  <a16:creationId xmlns:a16="http://schemas.microsoft.com/office/drawing/2014/main" id="{A1B532AB-AE3A-417B-8B81-664FDFFFB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2" name="Freeform 5056">
              <a:extLst>
                <a:ext uri="{FF2B5EF4-FFF2-40B4-BE49-F238E27FC236}">
                  <a16:creationId xmlns:a16="http://schemas.microsoft.com/office/drawing/2014/main" id="{682360C4-701B-44CA-AFB8-7AD5CCC1F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3" name="Rectangle 5057">
              <a:extLst>
                <a:ext uri="{FF2B5EF4-FFF2-40B4-BE49-F238E27FC236}">
                  <a16:creationId xmlns:a16="http://schemas.microsoft.com/office/drawing/2014/main" id="{DB2BC5AB-EB9D-4354-9EC4-4600CBF7E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4" name="Freeform 5058">
              <a:extLst>
                <a:ext uri="{FF2B5EF4-FFF2-40B4-BE49-F238E27FC236}">
                  <a16:creationId xmlns:a16="http://schemas.microsoft.com/office/drawing/2014/main" id="{DED194C2-0B13-45BA-81D7-576FDF749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5" name="Rectangle 5059">
              <a:extLst>
                <a:ext uri="{FF2B5EF4-FFF2-40B4-BE49-F238E27FC236}">
                  <a16:creationId xmlns:a16="http://schemas.microsoft.com/office/drawing/2014/main" id="{1618D798-8A9E-4621-8444-8D8EE70D0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6" name="Freeform 5060">
              <a:extLst>
                <a:ext uri="{FF2B5EF4-FFF2-40B4-BE49-F238E27FC236}">
                  <a16:creationId xmlns:a16="http://schemas.microsoft.com/office/drawing/2014/main" id="{9802BCB3-EB79-41BF-B782-97C17D72B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7" name="Rectangle 5061">
              <a:extLst>
                <a:ext uri="{FF2B5EF4-FFF2-40B4-BE49-F238E27FC236}">
                  <a16:creationId xmlns:a16="http://schemas.microsoft.com/office/drawing/2014/main" id="{9B530E3D-4113-41FC-AAFC-B62D704DF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8" name="Freeform 5062">
              <a:extLst>
                <a:ext uri="{FF2B5EF4-FFF2-40B4-BE49-F238E27FC236}">
                  <a16:creationId xmlns:a16="http://schemas.microsoft.com/office/drawing/2014/main" id="{3AB5B6E5-3646-42D0-971B-D712C6F71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9" name="Rectangle 5063">
              <a:extLst>
                <a:ext uri="{FF2B5EF4-FFF2-40B4-BE49-F238E27FC236}">
                  <a16:creationId xmlns:a16="http://schemas.microsoft.com/office/drawing/2014/main" id="{818F1FFC-ECD7-4774-BF17-88148B302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0" name="Freeform 5064">
              <a:extLst>
                <a:ext uri="{FF2B5EF4-FFF2-40B4-BE49-F238E27FC236}">
                  <a16:creationId xmlns:a16="http://schemas.microsoft.com/office/drawing/2014/main" id="{304C1A9F-F481-41B5-AC96-87A506964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1" name="Rectangle 5065">
              <a:extLst>
                <a:ext uri="{FF2B5EF4-FFF2-40B4-BE49-F238E27FC236}">
                  <a16:creationId xmlns:a16="http://schemas.microsoft.com/office/drawing/2014/main" id="{94AA6C5C-62A8-4175-9808-9C02798D0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2" name="Freeform 5066">
              <a:extLst>
                <a:ext uri="{FF2B5EF4-FFF2-40B4-BE49-F238E27FC236}">
                  <a16:creationId xmlns:a16="http://schemas.microsoft.com/office/drawing/2014/main" id="{483D2764-0665-4A9F-81E1-F5748A62A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3" name="Rectangle 5067">
              <a:extLst>
                <a:ext uri="{FF2B5EF4-FFF2-40B4-BE49-F238E27FC236}">
                  <a16:creationId xmlns:a16="http://schemas.microsoft.com/office/drawing/2014/main" id="{6508D5B0-BCAD-480A-909C-28755BBBD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4" name="Freeform 5068">
              <a:extLst>
                <a:ext uri="{FF2B5EF4-FFF2-40B4-BE49-F238E27FC236}">
                  <a16:creationId xmlns:a16="http://schemas.microsoft.com/office/drawing/2014/main" id="{8CFB7112-963B-4770-9E91-98334A1F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5" name="Rectangle 5069">
              <a:extLst>
                <a:ext uri="{FF2B5EF4-FFF2-40B4-BE49-F238E27FC236}">
                  <a16:creationId xmlns:a16="http://schemas.microsoft.com/office/drawing/2014/main" id="{24E60E6C-4B96-475F-B5D6-2BB48541A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6" name="Freeform 5070">
              <a:extLst>
                <a:ext uri="{FF2B5EF4-FFF2-40B4-BE49-F238E27FC236}">
                  <a16:creationId xmlns:a16="http://schemas.microsoft.com/office/drawing/2014/main" id="{9A498056-E52F-449A-BA12-560E2BB9F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7" name="Rectangle 5071">
              <a:extLst>
                <a:ext uri="{FF2B5EF4-FFF2-40B4-BE49-F238E27FC236}">
                  <a16:creationId xmlns:a16="http://schemas.microsoft.com/office/drawing/2014/main" id="{0DE293FB-EF49-4AC7-B88E-03F5006FD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8" name="Freeform 5072">
              <a:extLst>
                <a:ext uri="{FF2B5EF4-FFF2-40B4-BE49-F238E27FC236}">
                  <a16:creationId xmlns:a16="http://schemas.microsoft.com/office/drawing/2014/main" id="{4DF1F630-E373-4498-896F-DF13D0D4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9" name="Rectangle 5073">
              <a:extLst>
                <a:ext uri="{FF2B5EF4-FFF2-40B4-BE49-F238E27FC236}">
                  <a16:creationId xmlns:a16="http://schemas.microsoft.com/office/drawing/2014/main" id="{8F27D58B-F322-40B0-8010-AEDFBAED6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0" name="Freeform 5074">
              <a:extLst>
                <a:ext uri="{FF2B5EF4-FFF2-40B4-BE49-F238E27FC236}">
                  <a16:creationId xmlns:a16="http://schemas.microsoft.com/office/drawing/2014/main" id="{4806B5E8-4E7C-473E-95C9-E40E69CE6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1" name="Rectangle 5075">
              <a:extLst>
                <a:ext uri="{FF2B5EF4-FFF2-40B4-BE49-F238E27FC236}">
                  <a16:creationId xmlns:a16="http://schemas.microsoft.com/office/drawing/2014/main" id="{19531AA6-3EF0-4209-9266-2120B3905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2" name="Freeform 5076">
              <a:extLst>
                <a:ext uri="{FF2B5EF4-FFF2-40B4-BE49-F238E27FC236}">
                  <a16:creationId xmlns:a16="http://schemas.microsoft.com/office/drawing/2014/main" id="{721DF9D7-A784-4E91-993F-F34BA899B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3" name="Rectangle 5077">
              <a:extLst>
                <a:ext uri="{FF2B5EF4-FFF2-40B4-BE49-F238E27FC236}">
                  <a16:creationId xmlns:a16="http://schemas.microsoft.com/office/drawing/2014/main" id="{786FE21C-60E9-43D5-8B3E-EF6535446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4" name="Freeform 5078">
              <a:extLst>
                <a:ext uri="{FF2B5EF4-FFF2-40B4-BE49-F238E27FC236}">
                  <a16:creationId xmlns:a16="http://schemas.microsoft.com/office/drawing/2014/main" id="{CB1703D6-4DF7-42FD-B495-A2AE76B25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5" name="Rectangle 5079">
              <a:extLst>
                <a:ext uri="{FF2B5EF4-FFF2-40B4-BE49-F238E27FC236}">
                  <a16:creationId xmlns:a16="http://schemas.microsoft.com/office/drawing/2014/main" id="{B0F76A33-F7E7-45A5-8B6E-0D5890370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6" name="Freeform 5080">
              <a:extLst>
                <a:ext uri="{FF2B5EF4-FFF2-40B4-BE49-F238E27FC236}">
                  <a16:creationId xmlns:a16="http://schemas.microsoft.com/office/drawing/2014/main" id="{9E583FE1-E435-46AC-BFA0-9769311D5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7" name="Rectangle 5081">
              <a:extLst>
                <a:ext uri="{FF2B5EF4-FFF2-40B4-BE49-F238E27FC236}">
                  <a16:creationId xmlns:a16="http://schemas.microsoft.com/office/drawing/2014/main" id="{51FEA385-D392-4AFD-A4C9-84241E7EE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8" name="Freeform 5082">
              <a:extLst>
                <a:ext uri="{FF2B5EF4-FFF2-40B4-BE49-F238E27FC236}">
                  <a16:creationId xmlns:a16="http://schemas.microsoft.com/office/drawing/2014/main" id="{A247BAAC-B15B-4632-8837-E4794A71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9" name="Rectangle 5083">
              <a:extLst>
                <a:ext uri="{FF2B5EF4-FFF2-40B4-BE49-F238E27FC236}">
                  <a16:creationId xmlns:a16="http://schemas.microsoft.com/office/drawing/2014/main" id="{485A89B4-2DEB-4EE5-8F84-F3EA375D4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0" name="Freeform 5084">
              <a:extLst>
                <a:ext uri="{FF2B5EF4-FFF2-40B4-BE49-F238E27FC236}">
                  <a16:creationId xmlns:a16="http://schemas.microsoft.com/office/drawing/2014/main" id="{1E5686B6-F13C-4A38-83A8-3A68124ED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1" name="Rectangle 5085">
              <a:extLst>
                <a:ext uri="{FF2B5EF4-FFF2-40B4-BE49-F238E27FC236}">
                  <a16:creationId xmlns:a16="http://schemas.microsoft.com/office/drawing/2014/main" id="{13BAF20B-F55C-474D-9F14-23E9297A9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2" name="Freeform 5086">
              <a:extLst>
                <a:ext uri="{FF2B5EF4-FFF2-40B4-BE49-F238E27FC236}">
                  <a16:creationId xmlns:a16="http://schemas.microsoft.com/office/drawing/2014/main" id="{37D977FE-A0CE-4847-9ED5-2484799BC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3" name="Rectangle 5087">
              <a:extLst>
                <a:ext uri="{FF2B5EF4-FFF2-40B4-BE49-F238E27FC236}">
                  <a16:creationId xmlns:a16="http://schemas.microsoft.com/office/drawing/2014/main" id="{9ACADEFC-8FB2-4E97-A016-E92419926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4" name="Freeform 5088">
              <a:extLst>
                <a:ext uri="{FF2B5EF4-FFF2-40B4-BE49-F238E27FC236}">
                  <a16:creationId xmlns:a16="http://schemas.microsoft.com/office/drawing/2014/main" id="{16046101-CE6E-4414-AE7F-E32146E49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5" name="Rectangle 5089">
              <a:extLst>
                <a:ext uri="{FF2B5EF4-FFF2-40B4-BE49-F238E27FC236}">
                  <a16:creationId xmlns:a16="http://schemas.microsoft.com/office/drawing/2014/main" id="{140B4ACC-10AE-4932-B86B-B08597CA4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6" name="Freeform 5090">
              <a:extLst>
                <a:ext uri="{FF2B5EF4-FFF2-40B4-BE49-F238E27FC236}">
                  <a16:creationId xmlns:a16="http://schemas.microsoft.com/office/drawing/2014/main" id="{89CE2E23-0860-425A-8EB1-0E912279F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7" name="Rectangle 5091">
              <a:extLst>
                <a:ext uri="{FF2B5EF4-FFF2-40B4-BE49-F238E27FC236}">
                  <a16:creationId xmlns:a16="http://schemas.microsoft.com/office/drawing/2014/main" id="{46D8B01C-3FBD-4E16-970B-9CF468FAE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8" name="Freeform 5092">
              <a:extLst>
                <a:ext uri="{FF2B5EF4-FFF2-40B4-BE49-F238E27FC236}">
                  <a16:creationId xmlns:a16="http://schemas.microsoft.com/office/drawing/2014/main" id="{045E038A-CFD9-415A-92D6-24714DFD0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9" name="Rectangle 5093">
              <a:extLst>
                <a:ext uri="{FF2B5EF4-FFF2-40B4-BE49-F238E27FC236}">
                  <a16:creationId xmlns:a16="http://schemas.microsoft.com/office/drawing/2014/main" id="{2E947ADE-B7FA-45F0-ADEB-4579D3417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0" name="Freeform 5094">
              <a:extLst>
                <a:ext uri="{FF2B5EF4-FFF2-40B4-BE49-F238E27FC236}">
                  <a16:creationId xmlns:a16="http://schemas.microsoft.com/office/drawing/2014/main" id="{E5EF9A5F-598E-456E-8724-795C85806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1" name="Rectangle 5095">
              <a:extLst>
                <a:ext uri="{FF2B5EF4-FFF2-40B4-BE49-F238E27FC236}">
                  <a16:creationId xmlns:a16="http://schemas.microsoft.com/office/drawing/2014/main" id="{66FBB7F2-D9EE-45BD-BE77-CCB937083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2" name="Freeform 5096">
              <a:extLst>
                <a:ext uri="{FF2B5EF4-FFF2-40B4-BE49-F238E27FC236}">
                  <a16:creationId xmlns:a16="http://schemas.microsoft.com/office/drawing/2014/main" id="{71C13229-B178-4DD2-91D4-A009651C5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3" name="Rectangle 5097">
              <a:extLst>
                <a:ext uri="{FF2B5EF4-FFF2-40B4-BE49-F238E27FC236}">
                  <a16:creationId xmlns:a16="http://schemas.microsoft.com/office/drawing/2014/main" id="{00102400-64D7-4A85-9C79-2AD72970C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4" name="Freeform 5098">
              <a:extLst>
                <a:ext uri="{FF2B5EF4-FFF2-40B4-BE49-F238E27FC236}">
                  <a16:creationId xmlns:a16="http://schemas.microsoft.com/office/drawing/2014/main" id="{34AC66EA-E1CA-4331-AA89-EFF4D78A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5" name="Rectangle 5099">
              <a:extLst>
                <a:ext uri="{FF2B5EF4-FFF2-40B4-BE49-F238E27FC236}">
                  <a16:creationId xmlns:a16="http://schemas.microsoft.com/office/drawing/2014/main" id="{7B65F27E-EDAB-4131-B045-4334A7721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6" name="Freeform 5100">
              <a:extLst>
                <a:ext uri="{FF2B5EF4-FFF2-40B4-BE49-F238E27FC236}">
                  <a16:creationId xmlns:a16="http://schemas.microsoft.com/office/drawing/2014/main" id="{E4A22042-FBFE-45A0-9FC0-E954FD512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7" name="Rectangle 5101">
              <a:extLst>
                <a:ext uri="{FF2B5EF4-FFF2-40B4-BE49-F238E27FC236}">
                  <a16:creationId xmlns:a16="http://schemas.microsoft.com/office/drawing/2014/main" id="{D936F3E5-63D0-430D-9224-954323D11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8" name="Freeform 5102">
              <a:extLst>
                <a:ext uri="{FF2B5EF4-FFF2-40B4-BE49-F238E27FC236}">
                  <a16:creationId xmlns:a16="http://schemas.microsoft.com/office/drawing/2014/main" id="{85C3A113-A371-4DED-9EE6-BF22F00E5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9" name="Rectangle 5103">
              <a:extLst>
                <a:ext uri="{FF2B5EF4-FFF2-40B4-BE49-F238E27FC236}">
                  <a16:creationId xmlns:a16="http://schemas.microsoft.com/office/drawing/2014/main" id="{BBB5DA47-9BDF-420C-BA12-5C9CC91A8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0" name="Freeform 5104">
              <a:extLst>
                <a:ext uri="{FF2B5EF4-FFF2-40B4-BE49-F238E27FC236}">
                  <a16:creationId xmlns:a16="http://schemas.microsoft.com/office/drawing/2014/main" id="{72159019-2EF1-4291-9E7A-001B2A256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1" name="Rectangle 5105">
              <a:extLst>
                <a:ext uri="{FF2B5EF4-FFF2-40B4-BE49-F238E27FC236}">
                  <a16:creationId xmlns:a16="http://schemas.microsoft.com/office/drawing/2014/main" id="{FC27BC1E-AD6E-4121-AB9A-8756F5796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2" name="Freeform 5106">
              <a:extLst>
                <a:ext uri="{FF2B5EF4-FFF2-40B4-BE49-F238E27FC236}">
                  <a16:creationId xmlns:a16="http://schemas.microsoft.com/office/drawing/2014/main" id="{19261C8D-4C3D-449A-8B60-52C41755F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3" name="Rectangle 5107">
              <a:extLst>
                <a:ext uri="{FF2B5EF4-FFF2-40B4-BE49-F238E27FC236}">
                  <a16:creationId xmlns:a16="http://schemas.microsoft.com/office/drawing/2014/main" id="{5A1451E8-EA5E-43DF-A042-3BABE65C4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4" name="Freeform 5108">
              <a:extLst>
                <a:ext uri="{FF2B5EF4-FFF2-40B4-BE49-F238E27FC236}">
                  <a16:creationId xmlns:a16="http://schemas.microsoft.com/office/drawing/2014/main" id="{ACA7CFA6-59B1-4A89-A89B-1E94AA786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5" name="Rectangle 5109">
              <a:extLst>
                <a:ext uri="{FF2B5EF4-FFF2-40B4-BE49-F238E27FC236}">
                  <a16:creationId xmlns:a16="http://schemas.microsoft.com/office/drawing/2014/main" id="{A832CAE4-D451-4124-8DF4-A4DD70772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6" name="Freeform 5110">
              <a:extLst>
                <a:ext uri="{FF2B5EF4-FFF2-40B4-BE49-F238E27FC236}">
                  <a16:creationId xmlns:a16="http://schemas.microsoft.com/office/drawing/2014/main" id="{F3E45646-A9C1-4CBB-B59C-D2527381F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7" name="Rectangle 5111">
              <a:extLst>
                <a:ext uri="{FF2B5EF4-FFF2-40B4-BE49-F238E27FC236}">
                  <a16:creationId xmlns:a16="http://schemas.microsoft.com/office/drawing/2014/main" id="{7C723BB0-3C40-4FBB-B709-F4F1BE32C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8" name="Freeform 5112">
              <a:extLst>
                <a:ext uri="{FF2B5EF4-FFF2-40B4-BE49-F238E27FC236}">
                  <a16:creationId xmlns:a16="http://schemas.microsoft.com/office/drawing/2014/main" id="{182BA23D-C84C-4039-8CAE-2CAC47AB2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9" name="Rectangle 5113">
              <a:extLst>
                <a:ext uri="{FF2B5EF4-FFF2-40B4-BE49-F238E27FC236}">
                  <a16:creationId xmlns:a16="http://schemas.microsoft.com/office/drawing/2014/main" id="{20F83C71-D041-48BA-A95D-1B995A068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0" name="Freeform 5114">
              <a:extLst>
                <a:ext uri="{FF2B5EF4-FFF2-40B4-BE49-F238E27FC236}">
                  <a16:creationId xmlns:a16="http://schemas.microsoft.com/office/drawing/2014/main" id="{6498A69A-55F7-4DE6-82DB-530470794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1" name="Rectangle 5115">
              <a:extLst>
                <a:ext uri="{FF2B5EF4-FFF2-40B4-BE49-F238E27FC236}">
                  <a16:creationId xmlns:a16="http://schemas.microsoft.com/office/drawing/2014/main" id="{740DBB16-8B4F-4943-9F30-8920600FB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2" name="Freeform 5116">
              <a:extLst>
                <a:ext uri="{FF2B5EF4-FFF2-40B4-BE49-F238E27FC236}">
                  <a16:creationId xmlns:a16="http://schemas.microsoft.com/office/drawing/2014/main" id="{5A033CB6-D56E-416C-B9C9-ACB94CC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3" name="Rectangle 5117">
              <a:extLst>
                <a:ext uri="{FF2B5EF4-FFF2-40B4-BE49-F238E27FC236}">
                  <a16:creationId xmlns:a16="http://schemas.microsoft.com/office/drawing/2014/main" id="{8D86E9B7-B19C-43C0-AB5D-1BFE3EF32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4" name="Freeform 5118">
              <a:extLst>
                <a:ext uri="{FF2B5EF4-FFF2-40B4-BE49-F238E27FC236}">
                  <a16:creationId xmlns:a16="http://schemas.microsoft.com/office/drawing/2014/main" id="{800F4B4F-20ED-466A-BB81-D22C5BF6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5" name="Rectangle 5119">
              <a:extLst>
                <a:ext uri="{FF2B5EF4-FFF2-40B4-BE49-F238E27FC236}">
                  <a16:creationId xmlns:a16="http://schemas.microsoft.com/office/drawing/2014/main" id="{BF42EA99-6D7D-4BE1-B4CC-7B2CD7416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6" name="Freeform 5120">
              <a:extLst>
                <a:ext uri="{FF2B5EF4-FFF2-40B4-BE49-F238E27FC236}">
                  <a16:creationId xmlns:a16="http://schemas.microsoft.com/office/drawing/2014/main" id="{CF0A919A-6298-4633-8812-93BEA178B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7" name="Rectangle 5121">
              <a:extLst>
                <a:ext uri="{FF2B5EF4-FFF2-40B4-BE49-F238E27FC236}">
                  <a16:creationId xmlns:a16="http://schemas.microsoft.com/office/drawing/2014/main" id="{7A3E7D7C-7FF4-4216-B089-C62F3770F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8" name="Freeform 5122">
              <a:extLst>
                <a:ext uri="{FF2B5EF4-FFF2-40B4-BE49-F238E27FC236}">
                  <a16:creationId xmlns:a16="http://schemas.microsoft.com/office/drawing/2014/main" id="{60442198-ED9C-4C92-8E42-36D258B6C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9" name="Rectangle 5123">
              <a:extLst>
                <a:ext uri="{FF2B5EF4-FFF2-40B4-BE49-F238E27FC236}">
                  <a16:creationId xmlns:a16="http://schemas.microsoft.com/office/drawing/2014/main" id="{CDEC25EE-E767-434E-AF1E-4B27DC36B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0" name="Freeform 5124">
              <a:extLst>
                <a:ext uri="{FF2B5EF4-FFF2-40B4-BE49-F238E27FC236}">
                  <a16:creationId xmlns:a16="http://schemas.microsoft.com/office/drawing/2014/main" id="{97637570-BAC0-417C-997F-8CBBFE1C3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1" name="Rectangle 5125">
              <a:extLst>
                <a:ext uri="{FF2B5EF4-FFF2-40B4-BE49-F238E27FC236}">
                  <a16:creationId xmlns:a16="http://schemas.microsoft.com/office/drawing/2014/main" id="{4CCC316C-3F06-4102-A78C-C5070F794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2" name="Freeform 5126">
              <a:extLst>
                <a:ext uri="{FF2B5EF4-FFF2-40B4-BE49-F238E27FC236}">
                  <a16:creationId xmlns:a16="http://schemas.microsoft.com/office/drawing/2014/main" id="{9A938EAC-735F-4CBB-BC6C-C6FF2AFC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3" name="Rectangle 5127">
              <a:extLst>
                <a:ext uri="{FF2B5EF4-FFF2-40B4-BE49-F238E27FC236}">
                  <a16:creationId xmlns:a16="http://schemas.microsoft.com/office/drawing/2014/main" id="{8E72E9E6-788B-40AA-9F87-248CA9336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4" name="Freeform 5128">
              <a:extLst>
                <a:ext uri="{FF2B5EF4-FFF2-40B4-BE49-F238E27FC236}">
                  <a16:creationId xmlns:a16="http://schemas.microsoft.com/office/drawing/2014/main" id="{9158397E-E984-4243-9F7B-E669AB047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5" name="Rectangle 5129">
              <a:extLst>
                <a:ext uri="{FF2B5EF4-FFF2-40B4-BE49-F238E27FC236}">
                  <a16:creationId xmlns:a16="http://schemas.microsoft.com/office/drawing/2014/main" id="{A4A4579A-4013-4005-A0C0-DE915E081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6" name="Freeform 5130">
              <a:extLst>
                <a:ext uri="{FF2B5EF4-FFF2-40B4-BE49-F238E27FC236}">
                  <a16:creationId xmlns:a16="http://schemas.microsoft.com/office/drawing/2014/main" id="{7DFF24E7-24DA-4743-B57E-02F9C41B1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7" name="Rectangle 5131">
              <a:extLst>
                <a:ext uri="{FF2B5EF4-FFF2-40B4-BE49-F238E27FC236}">
                  <a16:creationId xmlns:a16="http://schemas.microsoft.com/office/drawing/2014/main" id="{45BED550-C3A5-4861-84FE-1DE1B9113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8" name="Freeform 5132">
              <a:extLst>
                <a:ext uri="{FF2B5EF4-FFF2-40B4-BE49-F238E27FC236}">
                  <a16:creationId xmlns:a16="http://schemas.microsoft.com/office/drawing/2014/main" id="{F25673A4-E3B1-428C-83DE-68BF611A6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9" name="Rectangle 5133">
              <a:extLst>
                <a:ext uri="{FF2B5EF4-FFF2-40B4-BE49-F238E27FC236}">
                  <a16:creationId xmlns:a16="http://schemas.microsoft.com/office/drawing/2014/main" id="{C0A1BE41-72CE-49C7-952B-9DC63BDFF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0" name="Freeform 5134">
              <a:extLst>
                <a:ext uri="{FF2B5EF4-FFF2-40B4-BE49-F238E27FC236}">
                  <a16:creationId xmlns:a16="http://schemas.microsoft.com/office/drawing/2014/main" id="{79233E39-5167-44F7-AE25-609035FFD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1" name="Rectangle 5135">
              <a:extLst>
                <a:ext uri="{FF2B5EF4-FFF2-40B4-BE49-F238E27FC236}">
                  <a16:creationId xmlns:a16="http://schemas.microsoft.com/office/drawing/2014/main" id="{BC325543-A920-4918-B6B5-BB68F70B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2" name="Freeform 5136">
              <a:extLst>
                <a:ext uri="{FF2B5EF4-FFF2-40B4-BE49-F238E27FC236}">
                  <a16:creationId xmlns:a16="http://schemas.microsoft.com/office/drawing/2014/main" id="{E9290096-2B03-473F-98BF-20B6B45A4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3" name="Rectangle 5137">
              <a:extLst>
                <a:ext uri="{FF2B5EF4-FFF2-40B4-BE49-F238E27FC236}">
                  <a16:creationId xmlns:a16="http://schemas.microsoft.com/office/drawing/2014/main" id="{DD363C00-198D-498B-84F0-DF42FCC85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4" name="Freeform 5138">
              <a:extLst>
                <a:ext uri="{FF2B5EF4-FFF2-40B4-BE49-F238E27FC236}">
                  <a16:creationId xmlns:a16="http://schemas.microsoft.com/office/drawing/2014/main" id="{11A0A2B1-B7AB-4554-A723-1F3A68921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5" name="Rectangle 5139">
              <a:extLst>
                <a:ext uri="{FF2B5EF4-FFF2-40B4-BE49-F238E27FC236}">
                  <a16:creationId xmlns:a16="http://schemas.microsoft.com/office/drawing/2014/main" id="{6134507D-24EC-404A-8128-1FA6B1895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6" name="Freeform 5140">
              <a:extLst>
                <a:ext uri="{FF2B5EF4-FFF2-40B4-BE49-F238E27FC236}">
                  <a16:creationId xmlns:a16="http://schemas.microsoft.com/office/drawing/2014/main" id="{54AE73F9-2320-4F28-B448-51B91C84E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7" name="Rectangle 5141">
              <a:extLst>
                <a:ext uri="{FF2B5EF4-FFF2-40B4-BE49-F238E27FC236}">
                  <a16:creationId xmlns:a16="http://schemas.microsoft.com/office/drawing/2014/main" id="{E540D334-9708-4CDC-A9B2-625A41D4D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8" name="Freeform 5142">
              <a:extLst>
                <a:ext uri="{FF2B5EF4-FFF2-40B4-BE49-F238E27FC236}">
                  <a16:creationId xmlns:a16="http://schemas.microsoft.com/office/drawing/2014/main" id="{E1B732D3-560C-4695-B373-67F5CBFDF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9" name="Rectangle 5143">
              <a:extLst>
                <a:ext uri="{FF2B5EF4-FFF2-40B4-BE49-F238E27FC236}">
                  <a16:creationId xmlns:a16="http://schemas.microsoft.com/office/drawing/2014/main" id="{54789DA9-FC12-48A1-8D4A-53EB19989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0" name="Freeform 5144">
              <a:extLst>
                <a:ext uri="{FF2B5EF4-FFF2-40B4-BE49-F238E27FC236}">
                  <a16:creationId xmlns:a16="http://schemas.microsoft.com/office/drawing/2014/main" id="{5781DCCB-F083-4E4C-9376-8647E322B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1" name="Rectangle 5145">
              <a:extLst>
                <a:ext uri="{FF2B5EF4-FFF2-40B4-BE49-F238E27FC236}">
                  <a16:creationId xmlns:a16="http://schemas.microsoft.com/office/drawing/2014/main" id="{F73964C6-08BD-41D5-997B-8E3049752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2" name="Freeform 5146">
              <a:extLst>
                <a:ext uri="{FF2B5EF4-FFF2-40B4-BE49-F238E27FC236}">
                  <a16:creationId xmlns:a16="http://schemas.microsoft.com/office/drawing/2014/main" id="{E1331239-F52E-42DE-AB26-95C5EA292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3" name="Rectangle 5147">
              <a:extLst>
                <a:ext uri="{FF2B5EF4-FFF2-40B4-BE49-F238E27FC236}">
                  <a16:creationId xmlns:a16="http://schemas.microsoft.com/office/drawing/2014/main" id="{0DDB8D69-7845-44D6-85D2-41DF21106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4" name="Freeform 5148">
              <a:extLst>
                <a:ext uri="{FF2B5EF4-FFF2-40B4-BE49-F238E27FC236}">
                  <a16:creationId xmlns:a16="http://schemas.microsoft.com/office/drawing/2014/main" id="{98F145D8-0252-42A9-B6FD-2D7B6332E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5" name="Rectangle 5149">
              <a:extLst>
                <a:ext uri="{FF2B5EF4-FFF2-40B4-BE49-F238E27FC236}">
                  <a16:creationId xmlns:a16="http://schemas.microsoft.com/office/drawing/2014/main" id="{7DE54409-D814-4607-8446-8F91E14E9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6" name="Freeform 5150">
              <a:extLst>
                <a:ext uri="{FF2B5EF4-FFF2-40B4-BE49-F238E27FC236}">
                  <a16:creationId xmlns:a16="http://schemas.microsoft.com/office/drawing/2014/main" id="{51B1AFD3-5865-49A4-BF14-F26027FD9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7" name="Rectangle 5151">
              <a:extLst>
                <a:ext uri="{FF2B5EF4-FFF2-40B4-BE49-F238E27FC236}">
                  <a16:creationId xmlns:a16="http://schemas.microsoft.com/office/drawing/2014/main" id="{C52EF522-B534-499C-914D-1F5F88515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8" name="Freeform 5152">
              <a:extLst>
                <a:ext uri="{FF2B5EF4-FFF2-40B4-BE49-F238E27FC236}">
                  <a16:creationId xmlns:a16="http://schemas.microsoft.com/office/drawing/2014/main" id="{43296D7C-4A57-40B9-B7EE-D0DF598F1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9" name="Rectangle 5153">
              <a:extLst>
                <a:ext uri="{FF2B5EF4-FFF2-40B4-BE49-F238E27FC236}">
                  <a16:creationId xmlns:a16="http://schemas.microsoft.com/office/drawing/2014/main" id="{4F379CA0-EB58-4001-AFB2-C123510E7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0" name="Freeform 5154">
              <a:extLst>
                <a:ext uri="{FF2B5EF4-FFF2-40B4-BE49-F238E27FC236}">
                  <a16:creationId xmlns:a16="http://schemas.microsoft.com/office/drawing/2014/main" id="{DA487B60-E992-4553-9E97-BD17E5236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1" name="Rectangle 5155">
              <a:extLst>
                <a:ext uri="{FF2B5EF4-FFF2-40B4-BE49-F238E27FC236}">
                  <a16:creationId xmlns:a16="http://schemas.microsoft.com/office/drawing/2014/main" id="{A1D642B9-E011-4631-B855-FD534D832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2" name="Freeform 5156">
              <a:extLst>
                <a:ext uri="{FF2B5EF4-FFF2-40B4-BE49-F238E27FC236}">
                  <a16:creationId xmlns:a16="http://schemas.microsoft.com/office/drawing/2014/main" id="{D0D219EB-9A5F-43FD-8203-462863077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3" name="Rectangle 5157">
              <a:extLst>
                <a:ext uri="{FF2B5EF4-FFF2-40B4-BE49-F238E27FC236}">
                  <a16:creationId xmlns:a16="http://schemas.microsoft.com/office/drawing/2014/main" id="{575AE956-24B0-4A0D-A994-422240ABC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4" name="Freeform 5158">
              <a:extLst>
                <a:ext uri="{FF2B5EF4-FFF2-40B4-BE49-F238E27FC236}">
                  <a16:creationId xmlns:a16="http://schemas.microsoft.com/office/drawing/2014/main" id="{CC0B5D7C-4D7C-443D-9D06-92CE3E42C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5" name="Rectangle 5159">
              <a:extLst>
                <a:ext uri="{FF2B5EF4-FFF2-40B4-BE49-F238E27FC236}">
                  <a16:creationId xmlns:a16="http://schemas.microsoft.com/office/drawing/2014/main" id="{684753F3-5FB6-4CC7-B574-1BE6A7518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6" name="Freeform 5160">
              <a:extLst>
                <a:ext uri="{FF2B5EF4-FFF2-40B4-BE49-F238E27FC236}">
                  <a16:creationId xmlns:a16="http://schemas.microsoft.com/office/drawing/2014/main" id="{D9C54A6A-D951-4FD1-96D6-99FA0D9AE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7" name="Rectangle 5161">
              <a:extLst>
                <a:ext uri="{FF2B5EF4-FFF2-40B4-BE49-F238E27FC236}">
                  <a16:creationId xmlns:a16="http://schemas.microsoft.com/office/drawing/2014/main" id="{C017D5D9-AA38-4B6C-A953-1877AED31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8" name="Freeform 5162">
              <a:extLst>
                <a:ext uri="{FF2B5EF4-FFF2-40B4-BE49-F238E27FC236}">
                  <a16:creationId xmlns:a16="http://schemas.microsoft.com/office/drawing/2014/main" id="{BD62858C-EBC7-4FF0-ACC9-D5093788A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9" name="Rectangle 5163">
              <a:extLst>
                <a:ext uri="{FF2B5EF4-FFF2-40B4-BE49-F238E27FC236}">
                  <a16:creationId xmlns:a16="http://schemas.microsoft.com/office/drawing/2014/main" id="{6621EA13-2778-42F4-80B5-0943318E0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0" name="Freeform 5164">
              <a:extLst>
                <a:ext uri="{FF2B5EF4-FFF2-40B4-BE49-F238E27FC236}">
                  <a16:creationId xmlns:a16="http://schemas.microsoft.com/office/drawing/2014/main" id="{FDC02C36-C16B-4BF5-A647-13803D851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1" name="Rectangle 5165">
              <a:extLst>
                <a:ext uri="{FF2B5EF4-FFF2-40B4-BE49-F238E27FC236}">
                  <a16:creationId xmlns:a16="http://schemas.microsoft.com/office/drawing/2014/main" id="{C3F5D914-0B1D-4457-B4BA-DD33E9ED3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2" name="Freeform 5166">
              <a:extLst>
                <a:ext uri="{FF2B5EF4-FFF2-40B4-BE49-F238E27FC236}">
                  <a16:creationId xmlns:a16="http://schemas.microsoft.com/office/drawing/2014/main" id="{A1DD03D0-6800-46FE-B8B3-CBE8A5C8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3" name="Rectangle 5167">
              <a:extLst>
                <a:ext uri="{FF2B5EF4-FFF2-40B4-BE49-F238E27FC236}">
                  <a16:creationId xmlns:a16="http://schemas.microsoft.com/office/drawing/2014/main" id="{4563E464-0FE7-453F-92ED-FB87038D5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4" name="Freeform 5168">
              <a:extLst>
                <a:ext uri="{FF2B5EF4-FFF2-40B4-BE49-F238E27FC236}">
                  <a16:creationId xmlns:a16="http://schemas.microsoft.com/office/drawing/2014/main" id="{D896F1C0-7B03-48C0-874D-EE0C3334E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5" name="Rectangle 5169">
              <a:extLst>
                <a:ext uri="{FF2B5EF4-FFF2-40B4-BE49-F238E27FC236}">
                  <a16:creationId xmlns:a16="http://schemas.microsoft.com/office/drawing/2014/main" id="{8AADEE30-35A1-4FBC-BB23-57C5F7B23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6" name="Freeform 5170">
              <a:extLst>
                <a:ext uri="{FF2B5EF4-FFF2-40B4-BE49-F238E27FC236}">
                  <a16:creationId xmlns:a16="http://schemas.microsoft.com/office/drawing/2014/main" id="{386A3F46-D167-4DAB-AB16-FE7D5F4C0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7" name="Rectangle 5171">
              <a:extLst>
                <a:ext uri="{FF2B5EF4-FFF2-40B4-BE49-F238E27FC236}">
                  <a16:creationId xmlns:a16="http://schemas.microsoft.com/office/drawing/2014/main" id="{D9B492BB-6A40-41CE-B05A-13C8106B1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8" name="Freeform 5172">
              <a:extLst>
                <a:ext uri="{FF2B5EF4-FFF2-40B4-BE49-F238E27FC236}">
                  <a16:creationId xmlns:a16="http://schemas.microsoft.com/office/drawing/2014/main" id="{DC1C12DD-EDF7-4644-974B-476273A51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9" name="Rectangle 5173">
              <a:extLst>
                <a:ext uri="{FF2B5EF4-FFF2-40B4-BE49-F238E27FC236}">
                  <a16:creationId xmlns:a16="http://schemas.microsoft.com/office/drawing/2014/main" id="{2A84F2A3-9402-448A-9D46-21D57F602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0" name="Freeform 5174">
              <a:extLst>
                <a:ext uri="{FF2B5EF4-FFF2-40B4-BE49-F238E27FC236}">
                  <a16:creationId xmlns:a16="http://schemas.microsoft.com/office/drawing/2014/main" id="{16B51DCA-7490-443E-A210-0B6607F8F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1" name="Rectangle 5175">
              <a:extLst>
                <a:ext uri="{FF2B5EF4-FFF2-40B4-BE49-F238E27FC236}">
                  <a16:creationId xmlns:a16="http://schemas.microsoft.com/office/drawing/2014/main" id="{2AE7B592-69C4-4AF5-AD09-385DCA1A8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2" name="Freeform 5176">
              <a:extLst>
                <a:ext uri="{FF2B5EF4-FFF2-40B4-BE49-F238E27FC236}">
                  <a16:creationId xmlns:a16="http://schemas.microsoft.com/office/drawing/2014/main" id="{FFE59F1E-E254-4C91-8C00-027157911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3" name="Rectangle 5177">
              <a:extLst>
                <a:ext uri="{FF2B5EF4-FFF2-40B4-BE49-F238E27FC236}">
                  <a16:creationId xmlns:a16="http://schemas.microsoft.com/office/drawing/2014/main" id="{AA7FA286-AA86-4572-8DFA-33D1C0F62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4" name="Freeform 5178">
              <a:extLst>
                <a:ext uri="{FF2B5EF4-FFF2-40B4-BE49-F238E27FC236}">
                  <a16:creationId xmlns:a16="http://schemas.microsoft.com/office/drawing/2014/main" id="{13DE8931-1A66-4D90-AB52-2A8BD04A8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5" name="Rectangle 5179">
              <a:extLst>
                <a:ext uri="{FF2B5EF4-FFF2-40B4-BE49-F238E27FC236}">
                  <a16:creationId xmlns:a16="http://schemas.microsoft.com/office/drawing/2014/main" id="{BF45F48F-4677-4043-AFB4-B38EB146B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6" name="Freeform 5180">
              <a:extLst>
                <a:ext uri="{FF2B5EF4-FFF2-40B4-BE49-F238E27FC236}">
                  <a16:creationId xmlns:a16="http://schemas.microsoft.com/office/drawing/2014/main" id="{32830EB1-C19D-4610-A736-961B1C53E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7" name="Rectangle 5181">
              <a:extLst>
                <a:ext uri="{FF2B5EF4-FFF2-40B4-BE49-F238E27FC236}">
                  <a16:creationId xmlns:a16="http://schemas.microsoft.com/office/drawing/2014/main" id="{17D654E6-F167-4617-B938-6D618634D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8" name="Freeform 5182">
              <a:extLst>
                <a:ext uri="{FF2B5EF4-FFF2-40B4-BE49-F238E27FC236}">
                  <a16:creationId xmlns:a16="http://schemas.microsoft.com/office/drawing/2014/main" id="{C4759469-3624-410F-9F66-76E40B428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9" name="Rectangle 5183">
              <a:extLst>
                <a:ext uri="{FF2B5EF4-FFF2-40B4-BE49-F238E27FC236}">
                  <a16:creationId xmlns:a16="http://schemas.microsoft.com/office/drawing/2014/main" id="{6EF964AC-2AE4-4DC7-95C1-4910AF0EC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0" name="Freeform 5184">
              <a:extLst>
                <a:ext uri="{FF2B5EF4-FFF2-40B4-BE49-F238E27FC236}">
                  <a16:creationId xmlns:a16="http://schemas.microsoft.com/office/drawing/2014/main" id="{48B26FA2-F3F8-489C-B4C3-BE2F9DE6F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1" name="Rectangle 5185">
              <a:extLst>
                <a:ext uri="{FF2B5EF4-FFF2-40B4-BE49-F238E27FC236}">
                  <a16:creationId xmlns:a16="http://schemas.microsoft.com/office/drawing/2014/main" id="{E7048FA9-AA64-42F3-86B3-40AF980EE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2" name="Freeform 5186">
              <a:extLst>
                <a:ext uri="{FF2B5EF4-FFF2-40B4-BE49-F238E27FC236}">
                  <a16:creationId xmlns:a16="http://schemas.microsoft.com/office/drawing/2014/main" id="{8FFBA8EC-5016-4CA7-B44A-5958F29B5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3" name="Rectangle 5187">
              <a:extLst>
                <a:ext uri="{FF2B5EF4-FFF2-40B4-BE49-F238E27FC236}">
                  <a16:creationId xmlns:a16="http://schemas.microsoft.com/office/drawing/2014/main" id="{7353E804-9775-4DD9-80DB-EC8579376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4" name="Freeform 5188">
              <a:extLst>
                <a:ext uri="{FF2B5EF4-FFF2-40B4-BE49-F238E27FC236}">
                  <a16:creationId xmlns:a16="http://schemas.microsoft.com/office/drawing/2014/main" id="{225386CF-B506-4649-B0C9-37E928C15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5" name="Rectangle 5189">
              <a:extLst>
                <a:ext uri="{FF2B5EF4-FFF2-40B4-BE49-F238E27FC236}">
                  <a16:creationId xmlns:a16="http://schemas.microsoft.com/office/drawing/2014/main" id="{C6BB710C-B5F8-4797-BBD2-45BF0E6B5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6" name="Freeform 5190">
              <a:extLst>
                <a:ext uri="{FF2B5EF4-FFF2-40B4-BE49-F238E27FC236}">
                  <a16:creationId xmlns:a16="http://schemas.microsoft.com/office/drawing/2014/main" id="{989A83A6-710D-454C-BEB2-60A7048F6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7" name="Rectangle 5191">
              <a:extLst>
                <a:ext uri="{FF2B5EF4-FFF2-40B4-BE49-F238E27FC236}">
                  <a16:creationId xmlns:a16="http://schemas.microsoft.com/office/drawing/2014/main" id="{82579343-3709-45EB-BA08-80574BC41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8" name="Freeform 5192">
              <a:extLst>
                <a:ext uri="{FF2B5EF4-FFF2-40B4-BE49-F238E27FC236}">
                  <a16:creationId xmlns:a16="http://schemas.microsoft.com/office/drawing/2014/main" id="{1B2A2C0A-5F30-49FC-8CC0-9135EBFF2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9" name="Rectangle 5193">
              <a:extLst>
                <a:ext uri="{FF2B5EF4-FFF2-40B4-BE49-F238E27FC236}">
                  <a16:creationId xmlns:a16="http://schemas.microsoft.com/office/drawing/2014/main" id="{83CD963A-1F47-401A-9A71-E20648A6A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0" name="Freeform 5194">
              <a:extLst>
                <a:ext uri="{FF2B5EF4-FFF2-40B4-BE49-F238E27FC236}">
                  <a16:creationId xmlns:a16="http://schemas.microsoft.com/office/drawing/2014/main" id="{237B6375-2460-4437-9EB2-DDA7F50BC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1" name="Rectangle 5195">
              <a:extLst>
                <a:ext uri="{FF2B5EF4-FFF2-40B4-BE49-F238E27FC236}">
                  <a16:creationId xmlns:a16="http://schemas.microsoft.com/office/drawing/2014/main" id="{E767AA0E-29FB-47F2-A7DC-4FEE43616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2" name="Freeform 5196">
              <a:extLst>
                <a:ext uri="{FF2B5EF4-FFF2-40B4-BE49-F238E27FC236}">
                  <a16:creationId xmlns:a16="http://schemas.microsoft.com/office/drawing/2014/main" id="{A7855DC8-DD3A-492C-B505-E9AE3B1AF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3" name="Rectangle 5197">
              <a:extLst>
                <a:ext uri="{FF2B5EF4-FFF2-40B4-BE49-F238E27FC236}">
                  <a16:creationId xmlns:a16="http://schemas.microsoft.com/office/drawing/2014/main" id="{11581531-797B-40AE-900B-18AE2BFDD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4" name="Freeform 5198">
              <a:extLst>
                <a:ext uri="{FF2B5EF4-FFF2-40B4-BE49-F238E27FC236}">
                  <a16:creationId xmlns:a16="http://schemas.microsoft.com/office/drawing/2014/main" id="{4C070E3C-8185-4E2D-A994-03340EA07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5" name="Rectangle 5199">
              <a:extLst>
                <a:ext uri="{FF2B5EF4-FFF2-40B4-BE49-F238E27FC236}">
                  <a16:creationId xmlns:a16="http://schemas.microsoft.com/office/drawing/2014/main" id="{6342D3C5-3295-41C7-B191-1A2005CC4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6" name="Freeform 5200">
              <a:extLst>
                <a:ext uri="{FF2B5EF4-FFF2-40B4-BE49-F238E27FC236}">
                  <a16:creationId xmlns:a16="http://schemas.microsoft.com/office/drawing/2014/main" id="{FBB1A0C4-D720-4567-93DD-455075972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7" name="Rectangle 5201">
              <a:extLst>
                <a:ext uri="{FF2B5EF4-FFF2-40B4-BE49-F238E27FC236}">
                  <a16:creationId xmlns:a16="http://schemas.microsoft.com/office/drawing/2014/main" id="{710ABD4A-6848-481B-B2D0-596EBB534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8" name="Freeform 5202">
              <a:extLst>
                <a:ext uri="{FF2B5EF4-FFF2-40B4-BE49-F238E27FC236}">
                  <a16:creationId xmlns:a16="http://schemas.microsoft.com/office/drawing/2014/main" id="{FA0C90F9-CE4D-481C-ACE6-F3F40DE89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9" name="Rectangle 5203">
              <a:extLst>
                <a:ext uri="{FF2B5EF4-FFF2-40B4-BE49-F238E27FC236}">
                  <a16:creationId xmlns:a16="http://schemas.microsoft.com/office/drawing/2014/main" id="{75BC85C7-C0DD-45CE-B072-A900F935E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0" name="Freeform 5204">
              <a:extLst>
                <a:ext uri="{FF2B5EF4-FFF2-40B4-BE49-F238E27FC236}">
                  <a16:creationId xmlns:a16="http://schemas.microsoft.com/office/drawing/2014/main" id="{3032EB49-5191-4136-9AEA-A20285A15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1" name="Rectangle 5205">
              <a:extLst>
                <a:ext uri="{FF2B5EF4-FFF2-40B4-BE49-F238E27FC236}">
                  <a16:creationId xmlns:a16="http://schemas.microsoft.com/office/drawing/2014/main" id="{9DC8BA9B-E15A-4905-ABE8-AFB041EAE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2" name="Freeform 5206">
              <a:extLst>
                <a:ext uri="{FF2B5EF4-FFF2-40B4-BE49-F238E27FC236}">
                  <a16:creationId xmlns:a16="http://schemas.microsoft.com/office/drawing/2014/main" id="{D08D0B84-D959-42BB-8334-DD273397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3" name="Rectangle 5207">
              <a:extLst>
                <a:ext uri="{FF2B5EF4-FFF2-40B4-BE49-F238E27FC236}">
                  <a16:creationId xmlns:a16="http://schemas.microsoft.com/office/drawing/2014/main" id="{939A7092-DFD4-43E5-8440-AA7A89544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4" name="Freeform 5208">
              <a:extLst>
                <a:ext uri="{FF2B5EF4-FFF2-40B4-BE49-F238E27FC236}">
                  <a16:creationId xmlns:a16="http://schemas.microsoft.com/office/drawing/2014/main" id="{750F7726-F464-4460-AD04-A4B472F3D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5" name="Rectangle 5209">
              <a:extLst>
                <a:ext uri="{FF2B5EF4-FFF2-40B4-BE49-F238E27FC236}">
                  <a16:creationId xmlns:a16="http://schemas.microsoft.com/office/drawing/2014/main" id="{087B5F68-C598-4258-A3CC-B868E7171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6" name="Freeform 5210">
              <a:extLst>
                <a:ext uri="{FF2B5EF4-FFF2-40B4-BE49-F238E27FC236}">
                  <a16:creationId xmlns:a16="http://schemas.microsoft.com/office/drawing/2014/main" id="{2A4A2AEE-5905-463B-B41F-7D71CDA34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7" name="Rectangle 5211">
              <a:extLst>
                <a:ext uri="{FF2B5EF4-FFF2-40B4-BE49-F238E27FC236}">
                  <a16:creationId xmlns:a16="http://schemas.microsoft.com/office/drawing/2014/main" id="{9FE18628-F1E2-4EA9-83A4-05D3F36F4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8" name="Freeform 5212">
              <a:extLst>
                <a:ext uri="{FF2B5EF4-FFF2-40B4-BE49-F238E27FC236}">
                  <a16:creationId xmlns:a16="http://schemas.microsoft.com/office/drawing/2014/main" id="{C7CBBC97-80DA-4FB3-B901-F9A6CF67B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9" name="Rectangle 5213">
              <a:extLst>
                <a:ext uri="{FF2B5EF4-FFF2-40B4-BE49-F238E27FC236}">
                  <a16:creationId xmlns:a16="http://schemas.microsoft.com/office/drawing/2014/main" id="{4655C7D4-0C15-4F68-A1BE-B33211305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0" name="Freeform 5214">
              <a:extLst>
                <a:ext uri="{FF2B5EF4-FFF2-40B4-BE49-F238E27FC236}">
                  <a16:creationId xmlns:a16="http://schemas.microsoft.com/office/drawing/2014/main" id="{1A9CEA34-53C8-4333-84F6-84142A164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1" name="Rectangle 5215">
              <a:extLst>
                <a:ext uri="{FF2B5EF4-FFF2-40B4-BE49-F238E27FC236}">
                  <a16:creationId xmlns:a16="http://schemas.microsoft.com/office/drawing/2014/main" id="{B2A19AA6-88C9-43A5-A58A-D925C525F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2" name="Freeform 5216">
              <a:extLst>
                <a:ext uri="{FF2B5EF4-FFF2-40B4-BE49-F238E27FC236}">
                  <a16:creationId xmlns:a16="http://schemas.microsoft.com/office/drawing/2014/main" id="{E0681E43-B825-494A-AEE2-BF4CA8D8B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3" name="Rectangle 5217">
              <a:extLst>
                <a:ext uri="{FF2B5EF4-FFF2-40B4-BE49-F238E27FC236}">
                  <a16:creationId xmlns:a16="http://schemas.microsoft.com/office/drawing/2014/main" id="{3D18F03C-3169-4626-B464-DFCA0F9BF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4" name="Freeform 5218">
              <a:extLst>
                <a:ext uri="{FF2B5EF4-FFF2-40B4-BE49-F238E27FC236}">
                  <a16:creationId xmlns:a16="http://schemas.microsoft.com/office/drawing/2014/main" id="{7863AC7B-960D-4D05-ACE2-F7EC232C9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5" name="Rectangle 5219">
              <a:extLst>
                <a:ext uri="{FF2B5EF4-FFF2-40B4-BE49-F238E27FC236}">
                  <a16:creationId xmlns:a16="http://schemas.microsoft.com/office/drawing/2014/main" id="{B42B7AF6-EF3D-4426-8E34-1BACAB104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6" name="Freeform 5220">
              <a:extLst>
                <a:ext uri="{FF2B5EF4-FFF2-40B4-BE49-F238E27FC236}">
                  <a16:creationId xmlns:a16="http://schemas.microsoft.com/office/drawing/2014/main" id="{ADFCC535-D5DC-40C7-BA5D-9F6BAEA9E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7" name="Rectangle 5221">
              <a:extLst>
                <a:ext uri="{FF2B5EF4-FFF2-40B4-BE49-F238E27FC236}">
                  <a16:creationId xmlns:a16="http://schemas.microsoft.com/office/drawing/2014/main" id="{E5545AB5-89B9-42DA-A09A-5B542CBF4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8" name="Freeform 5222">
              <a:extLst>
                <a:ext uri="{FF2B5EF4-FFF2-40B4-BE49-F238E27FC236}">
                  <a16:creationId xmlns:a16="http://schemas.microsoft.com/office/drawing/2014/main" id="{955B3EC9-9A44-47C7-ACEB-A243D331B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9" name="Rectangle 5223">
              <a:extLst>
                <a:ext uri="{FF2B5EF4-FFF2-40B4-BE49-F238E27FC236}">
                  <a16:creationId xmlns:a16="http://schemas.microsoft.com/office/drawing/2014/main" id="{F7490D9D-A27F-4BBD-90D8-DC421A89A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0" name="Freeform 5224">
              <a:extLst>
                <a:ext uri="{FF2B5EF4-FFF2-40B4-BE49-F238E27FC236}">
                  <a16:creationId xmlns:a16="http://schemas.microsoft.com/office/drawing/2014/main" id="{27826773-49BA-4C90-ABE0-1969C1803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1" name="Rectangle 5225">
              <a:extLst>
                <a:ext uri="{FF2B5EF4-FFF2-40B4-BE49-F238E27FC236}">
                  <a16:creationId xmlns:a16="http://schemas.microsoft.com/office/drawing/2014/main" id="{658C795C-83FC-4CE3-A7E8-8AA9E5D8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2" name="Freeform 5226">
              <a:extLst>
                <a:ext uri="{FF2B5EF4-FFF2-40B4-BE49-F238E27FC236}">
                  <a16:creationId xmlns:a16="http://schemas.microsoft.com/office/drawing/2014/main" id="{108BEFC3-4CFC-43B4-90A6-6161A9212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3" name="Rectangle 5227">
              <a:extLst>
                <a:ext uri="{FF2B5EF4-FFF2-40B4-BE49-F238E27FC236}">
                  <a16:creationId xmlns:a16="http://schemas.microsoft.com/office/drawing/2014/main" id="{4B52C463-9F18-4D49-9594-D0BFB75CF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4" name="Freeform 5228">
              <a:extLst>
                <a:ext uri="{FF2B5EF4-FFF2-40B4-BE49-F238E27FC236}">
                  <a16:creationId xmlns:a16="http://schemas.microsoft.com/office/drawing/2014/main" id="{2E22C84E-EE8D-4FD2-A658-5E0D4FEDF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45" name="Rectangle 5229">
              <a:extLst>
                <a:ext uri="{FF2B5EF4-FFF2-40B4-BE49-F238E27FC236}">
                  <a16:creationId xmlns:a16="http://schemas.microsoft.com/office/drawing/2014/main" id="{A8043BA5-5B39-4419-8D07-362367B6B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oup 5431">
            <a:extLst>
              <a:ext uri="{FF2B5EF4-FFF2-40B4-BE49-F238E27FC236}">
                <a16:creationId xmlns:a16="http://schemas.microsoft.com/office/drawing/2014/main" id="{4C5569C2-CC58-4D51-A72B-76A25FD35C22}"/>
              </a:ext>
            </a:extLst>
          </p:cNvPr>
          <p:cNvGrpSpPr>
            <a:grpSpLocks/>
          </p:cNvGrpSpPr>
          <p:nvPr/>
        </p:nvGrpSpPr>
        <p:grpSpPr bwMode="auto">
          <a:xfrm>
            <a:off x="1249363" y="3095625"/>
            <a:ext cx="9525" cy="4763"/>
            <a:chOff x="787" y="1950"/>
            <a:chExt cx="6" cy="3"/>
          </a:xfrm>
        </p:grpSpPr>
        <p:sp>
          <p:nvSpPr>
            <p:cNvPr id="146" name="Freeform 5231">
              <a:extLst>
                <a:ext uri="{FF2B5EF4-FFF2-40B4-BE49-F238E27FC236}">
                  <a16:creationId xmlns:a16="http://schemas.microsoft.com/office/drawing/2014/main" id="{8D614579-CFBE-4F5D-A0AD-CA821A176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7" name="Rectangle 5232">
              <a:extLst>
                <a:ext uri="{FF2B5EF4-FFF2-40B4-BE49-F238E27FC236}">
                  <a16:creationId xmlns:a16="http://schemas.microsoft.com/office/drawing/2014/main" id="{2CDBD38C-5004-4603-8377-E5EDD4B21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8" name="Freeform 5233">
              <a:extLst>
                <a:ext uri="{FF2B5EF4-FFF2-40B4-BE49-F238E27FC236}">
                  <a16:creationId xmlns:a16="http://schemas.microsoft.com/office/drawing/2014/main" id="{6162E49A-E0CF-41DD-9F18-C04ABCE3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9" name="Rectangle 5234">
              <a:extLst>
                <a:ext uri="{FF2B5EF4-FFF2-40B4-BE49-F238E27FC236}">
                  <a16:creationId xmlns:a16="http://schemas.microsoft.com/office/drawing/2014/main" id="{B29F5F4E-E34D-44AA-995A-371F3E695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0" name="Freeform 5235">
              <a:extLst>
                <a:ext uri="{FF2B5EF4-FFF2-40B4-BE49-F238E27FC236}">
                  <a16:creationId xmlns:a16="http://schemas.microsoft.com/office/drawing/2014/main" id="{0DD68634-C8E7-4C76-A072-289DFC6A1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1" name="Rectangle 5236">
              <a:extLst>
                <a:ext uri="{FF2B5EF4-FFF2-40B4-BE49-F238E27FC236}">
                  <a16:creationId xmlns:a16="http://schemas.microsoft.com/office/drawing/2014/main" id="{52AF4384-C876-42C8-9558-217B06D8D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2" name="Freeform 5237">
              <a:extLst>
                <a:ext uri="{FF2B5EF4-FFF2-40B4-BE49-F238E27FC236}">
                  <a16:creationId xmlns:a16="http://schemas.microsoft.com/office/drawing/2014/main" id="{A69998AA-AA2E-4954-ABE6-1B6E8E0CA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3" name="Rectangle 5238">
              <a:extLst>
                <a:ext uri="{FF2B5EF4-FFF2-40B4-BE49-F238E27FC236}">
                  <a16:creationId xmlns:a16="http://schemas.microsoft.com/office/drawing/2014/main" id="{75311AC8-29AA-4540-A0FC-362D6AFC1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4" name="Freeform 5239">
              <a:extLst>
                <a:ext uri="{FF2B5EF4-FFF2-40B4-BE49-F238E27FC236}">
                  <a16:creationId xmlns:a16="http://schemas.microsoft.com/office/drawing/2014/main" id="{42C95870-BFEC-4DF2-9800-5071F994C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5" name="Rectangle 5240">
              <a:extLst>
                <a:ext uri="{FF2B5EF4-FFF2-40B4-BE49-F238E27FC236}">
                  <a16:creationId xmlns:a16="http://schemas.microsoft.com/office/drawing/2014/main" id="{7C16A135-0352-49A8-BCCF-D58F3DA71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6" name="Freeform 5241">
              <a:extLst>
                <a:ext uri="{FF2B5EF4-FFF2-40B4-BE49-F238E27FC236}">
                  <a16:creationId xmlns:a16="http://schemas.microsoft.com/office/drawing/2014/main" id="{0B5660E3-DCD9-4C86-9F61-361E0686F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7" name="Rectangle 5242">
              <a:extLst>
                <a:ext uri="{FF2B5EF4-FFF2-40B4-BE49-F238E27FC236}">
                  <a16:creationId xmlns:a16="http://schemas.microsoft.com/office/drawing/2014/main" id="{97714F9C-CA22-49AF-BB35-712C0E618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8" name="Freeform 5243">
              <a:extLst>
                <a:ext uri="{FF2B5EF4-FFF2-40B4-BE49-F238E27FC236}">
                  <a16:creationId xmlns:a16="http://schemas.microsoft.com/office/drawing/2014/main" id="{FB3A350E-5B0D-4C01-AEE8-1AD76638D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9" name="Rectangle 5244">
              <a:extLst>
                <a:ext uri="{FF2B5EF4-FFF2-40B4-BE49-F238E27FC236}">
                  <a16:creationId xmlns:a16="http://schemas.microsoft.com/office/drawing/2014/main" id="{3AE8AA02-1903-41E0-9A1B-16625203F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0" name="Freeform 5245">
              <a:extLst>
                <a:ext uri="{FF2B5EF4-FFF2-40B4-BE49-F238E27FC236}">
                  <a16:creationId xmlns:a16="http://schemas.microsoft.com/office/drawing/2014/main" id="{5511C7D8-4EEA-4EA6-82BF-31C69A101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1" name="Rectangle 5246">
              <a:extLst>
                <a:ext uri="{FF2B5EF4-FFF2-40B4-BE49-F238E27FC236}">
                  <a16:creationId xmlns:a16="http://schemas.microsoft.com/office/drawing/2014/main" id="{63737C17-89B6-4E1E-B603-79AC80F3A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2" name="Freeform 5247">
              <a:extLst>
                <a:ext uri="{FF2B5EF4-FFF2-40B4-BE49-F238E27FC236}">
                  <a16:creationId xmlns:a16="http://schemas.microsoft.com/office/drawing/2014/main" id="{139EFEAE-12E8-4B64-B9D7-5D360058F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3" name="Rectangle 5248">
              <a:extLst>
                <a:ext uri="{FF2B5EF4-FFF2-40B4-BE49-F238E27FC236}">
                  <a16:creationId xmlns:a16="http://schemas.microsoft.com/office/drawing/2014/main" id="{C6273336-D71F-4A77-9CA7-0790CCB2B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4" name="Freeform 5249">
              <a:extLst>
                <a:ext uri="{FF2B5EF4-FFF2-40B4-BE49-F238E27FC236}">
                  <a16:creationId xmlns:a16="http://schemas.microsoft.com/office/drawing/2014/main" id="{332F7FC3-77D0-40ED-853D-B9BBA169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5" name="Rectangle 5250">
              <a:extLst>
                <a:ext uri="{FF2B5EF4-FFF2-40B4-BE49-F238E27FC236}">
                  <a16:creationId xmlns:a16="http://schemas.microsoft.com/office/drawing/2014/main" id="{6ECBDF6F-92B7-4129-A3D8-5C5252CED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6" name="Freeform 5251">
              <a:extLst>
                <a:ext uri="{FF2B5EF4-FFF2-40B4-BE49-F238E27FC236}">
                  <a16:creationId xmlns:a16="http://schemas.microsoft.com/office/drawing/2014/main" id="{CEA4ED19-DDA0-4561-ABC4-C4F92F32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7" name="Rectangle 5252">
              <a:extLst>
                <a:ext uri="{FF2B5EF4-FFF2-40B4-BE49-F238E27FC236}">
                  <a16:creationId xmlns:a16="http://schemas.microsoft.com/office/drawing/2014/main" id="{5C1AE65A-86B0-48CD-BEA2-C86BD826B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8" name="Freeform 5253">
              <a:extLst>
                <a:ext uri="{FF2B5EF4-FFF2-40B4-BE49-F238E27FC236}">
                  <a16:creationId xmlns:a16="http://schemas.microsoft.com/office/drawing/2014/main" id="{BCC3C625-E142-4891-BB45-4CD472324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9" name="Rectangle 5254">
              <a:extLst>
                <a:ext uri="{FF2B5EF4-FFF2-40B4-BE49-F238E27FC236}">
                  <a16:creationId xmlns:a16="http://schemas.microsoft.com/office/drawing/2014/main" id="{10464074-8786-49B6-BBCA-316FA87EF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0" name="Freeform 5255">
              <a:extLst>
                <a:ext uri="{FF2B5EF4-FFF2-40B4-BE49-F238E27FC236}">
                  <a16:creationId xmlns:a16="http://schemas.microsoft.com/office/drawing/2014/main" id="{3AC7150B-4372-49AD-9659-7CF1AA813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1" name="Rectangle 5256">
              <a:extLst>
                <a:ext uri="{FF2B5EF4-FFF2-40B4-BE49-F238E27FC236}">
                  <a16:creationId xmlns:a16="http://schemas.microsoft.com/office/drawing/2014/main" id="{309EDBF3-1785-47B2-90E8-152F3B95D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2" name="Freeform 5257">
              <a:extLst>
                <a:ext uri="{FF2B5EF4-FFF2-40B4-BE49-F238E27FC236}">
                  <a16:creationId xmlns:a16="http://schemas.microsoft.com/office/drawing/2014/main" id="{F76B9232-2991-4D08-8E00-30D64B820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3" name="Rectangle 5258">
              <a:extLst>
                <a:ext uri="{FF2B5EF4-FFF2-40B4-BE49-F238E27FC236}">
                  <a16:creationId xmlns:a16="http://schemas.microsoft.com/office/drawing/2014/main" id="{0B5FD7FD-32DE-42FF-99AA-3521679F0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4" name="Freeform 5259">
              <a:extLst>
                <a:ext uri="{FF2B5EF4-FFF2-40B4-BE49-F238E27FC236}">
                  <a16:creationId xmlns:a16="http://schemas.microsoft.com/office/drawing/2014/main" id="{533B34CB-25B2-404D-B5B6-A370FF85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5" name="Rectangle 5260">
              <a:extLst>
                <a:ext uri="{FF2B5EF4-FFF2-40B4-BE49-F238E27FC236}">
                  <a16:creationId xmlns:a16="http://schemas.microsoft.com/office/drawing/2014/main" id="{84B655B4-056D-4237-8C69-A5FE1B858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6" name="Freeform 5261">
              <a:extLst>
                <a:ext uri="{FF2B5EF4-FFF2-40B4-BE49-F238E27FC236}">
                  <a16:creationId xmlns:a16="http://schemas.microsoft.com/office/drawing/2014/main" id="{8EB7FD8B-29ED-40F8-A157-26E5D8876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7" name="Rectangle 5262">
              <a:extLst>
                <a:ext uri="{FF2B5EF4-FFF2-40B4-BE49-F238E27FC236}">
                  <a16:creationId xmlns:a16="http://schemas.microsoft.com/office/drawing/2014/main" id="{53B5AD67-296B-459C-9D70-206014CEC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8" name="Freeform 5263">
              <a:extLst>
                <a:ext uri="{FF2B5EF4-FFF2-40B4-BE49-F238E27FC236}">
                  <a16:creationId xmlns:a16="http://schemas.microsoft.com/office/drawing/2014/main" id="{08C20079-3B5B-4EBB-8F34-E22F65422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79" name="Rectangle 5264">
              <a:extLst>
                <a:ext uri="{FF2B5EF4-FFF2-40B4-BE49-F238E27FC236}">
                  <a16:creationId xmlns:a16="http://schemas.microsoft.com/office/drawing/2014/main" id="{C7D266FC-8A67-41ED-AA8F-E2B40333B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0" name="Freeform 5265">
              <a:extLst>
                <a:ext uri="{FF2B5EF4-FFF2-40B4-BE49-F238E27FC236}">
                  <a16:creationId xmlns:a16="http://schemas.microsoft.com/office/drawing/2014/main" id="{74E4FCD0-44B3-4991-92D6-F64504303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1" name="Rectangle 5266">
              <a:extLst>
                <a:ext uri="{FF2B5EF4-FFF2-40B4-BE49-F238E27FC236}">
                  <a16:creationId xmlns:a16="http://schemas.microsoft.com/office/drawing/2014/main" id="{6938C7AD-4BEE-4EBD-A0F2-5B70BE239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2" name="Freeform 5267">
              <a:extLst>
                <a:ext uri="{FF2B5EF4-FFF2-40B4-BE49-F238E27FC236}">
                  <a16:creationId xmlns:a16="http://schemas.microsoft.com/office/drawing/2014/main" id="{FFDCF5ED-06C6-4A25-A50D-3D5FFB07C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3" name="Rectangle 5268">
              <a:extLst>
                <a:ext uri="{FF2B5EF4-FFF2-40B4-BE49-F238E27FC236}">
                  <a16:creationId xmlns:a16="http://schemas.microsoft.com/office/drawing/2014/main" id="{1D71541F-EA3C-4B62-B6CF-E7E895DCB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4" name="Freeform 5269">
              <a:extLst>
                <a:ext uri="{FF2B5EF4-FFF2-40B4-BE49-F238E27FC236}">
                  <a16:creationId xmlns:a16="http://schemas.microsoft.com/office/drawing/2014/main" id="{B9E80AED-B1D3-414D-A3A2-09235FF82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5" name="Rectangle 5270">
              <a:extLst>
                <a:ext uri="{FF2B5EF4-FFF2-40B4-BE49-F238E27FC236}">
                  <a16:creationId xmlns:a16="http://schemas.microsoft.com/office/drawing/2014/main" id="{4C6193EA-02EC-426D-942C-3840A24C2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6" name="Freeform 5271">
              <a:extLst>
                <a:ext uri="{FF2B5EF4-FFF2-40B4-BE49-F238E27FC236}">
                  <a16:creationId xmlns:a16="http://schemas.microsoft.com/office/drawing/2014/main" id="{89544A93-A90D-4EC7-BB50-A2F9D2803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7" name="Rectangle 5272">
              <a:extLst>
                <a:ext uri="{FF2B5EF4-FFF2-40B4-BE49-F238E27FC236}">
                  <a16:creationId xmlns:a16="http://schemas.microsoft.com/office/drawing/2014/main" id="{B5FBCCA2-13D0-4365-B563-466C89F6C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8" name="Freeform 5273">
              <a:extLst>
                <a:ext uri="{FF2B5EF4-FFF2-40B4-BE49-F238E27FC236}">
                  <a16:creationId xmlns:a16="http://schemas.microsoft.com/office/drawing/2014/main" id="{DEB1AF85-7AAC-4110-8C81-72ECAB393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9" name="Rectangle 5274">
              <a:extLst>
                <a:ext uri="{FF2B5EF4-FFF2-40B4-BE49-F238E27FC236}">
                  <a16:creationId xmlns:a16="http://schemas.microsoft.com/office/drawing/2014/main" id="{6CE741AD-B9EA-48D6-A042-AB0E81997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0" name="Freeform 5275">
              <a:extLst>
                <a:ext uri="{FF2B5EF4-FFF2-40B4-BE49-F238E27FC236}">
                  <a16:creationId xmlns:a16="http://schemas.microsoft.com/office/drawing/2014/main" id="{58317978-A2AB-471B-AE0C-ADA1FB4E5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1" name="Rectangle 5276">
              <a:extLst>
                <a:ext uri="{FF2B5EF4-FFF2-40B4-BE49-F238E27FC236}">
                  <a16:creationId xmlns:a16="http://schemas.microsoft.com/office/drawing/2014/main" id="{9A7FC863-830D-45CD-8295-FBCCC5CFA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2" name="Freeform 5277">
              <a:extLst>
                <a:ext uri="{FF2B5EF4-FFF2-40B4-BE49-F238E27FC236}">
                  <a16:creationId xmlns:a16="http://schemas.microsoft.com/office/drawing/2014/main" id="{70E2027C-046D-4591-9CF9-662FE2CC9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3" name="Rectangle 5278">
              <a:extLst>
                <a:ext uri="{FF2B5EF4-FFF2-40B4-BE49-F238E27FC236}">
                  <a16:creationId xmlns:a16="http://schemas.microsoft.com/office/drawing/2014/main" id="{D7B103E7-7905-4D3B-B170-A0063F15A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4" name="Freeform 5279">
              <a:extLst>
                <a:ext uri="{FF2B5EF4-FFF2-40B4-BE49-F238E27FC236}">
                  <a16:creationId xmlns:a16="http://schemas.microsoft.com/office/drawing/2014/main" id="{BE179CE3-4B61-43C1-B6BC-A64726327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5" name="Rectangle 5280">
              <a:extLst>
                <a:ext uri="{FF2B5EF4-FFF2-40B4-BE49-F238E27FC236}">
                  <a16:creationId xmlns:a16="http://schemas.microsoft.com/office/drawing/2014/main" id="{B9F6D197-0224-41FE-9D73-54B77573D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6" name="Freeform 5281">
              <a:extLst>
                <a:ext uri="{FF2B5EF4-FFF2-40B4-BE49-F238E27FC236}">
                  <a16:creationId xmlns:a16="http://schemas.microsoft.com/office/drawing/2014/main" id="{928B0B1F-289B-41AB-9E5A-E45200379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7" name="Rectangle 5282">
              <a:extLst>
                <a:ext uri="{FF2B5EF4-FFF2-40B4-BE49-F238E27FC236}">
                  <a16:creationId xmlns:a16="http://schemas.microsoft.com/office/drawing/2014/main" id="{6B90758C-6413-4CD6-A3D7-73606472E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8" name="Freeform 5283">
              <a:extLst>
                <a:ext uri="{FF2B5EF4-FFF2-40B4-BE49-F238E27FC236}">
                  <a16:creationId xmlns:a16="http://schemas.microsoft.com/office/drawing/2014/main" id="{8D78D87A-2B30-4A01-86C4-3716725A4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9" name="Rectangle 5284">
              <a:extLst>
                <a:ext uri="{FF2B5EF4-FFF2-40B4-BE49-F238E27FC236}">
                  <a16:creationId xmlns:a16="http://schemas.microsoft.com/office/drawing/2014/main" id="{3EFE076A-037E-4F66-B9AC-2E91267BB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0" name="Freeform 5285">
              <a:extLst>
                <a:ext uri="{FF2B5EF4-FFF2-40B4-BE49-F238E27FC236}">
                  <a16:creationId xmlns:a16="http://schemas.microsoft.com/office/drawing/2014/main" id="{27A7024C-3BDF-4DC3-8073-12C511158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1" name="Rectangle 5286">
              <a:extLst>
                <a:ext uri="{FF2B5EF4-FFF2-40B4-BE49-F238E27FC236}">
                  <a16:creationId xmlns:a16="http://schemas.microsoft.com/office/drawing/2014/main" id="{1F38133D-10D2-45F6-B34B-F43035C0B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2" name="Freeform 5287">
              <a:extLst>
                <a:ext uri="{FF2B5EF4-FFF2-40B4-BE49-F238E27FC236}">
                  <a16:creationId xmlns:a16="http://schemas.microsoft.com/office/drawing/2014/main" id="{28A04787-BE9D-4525-BC60-75D756EE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3" name="Rectangle 5288">
              <a:extLst>
                <a:ext uri="{FF2B5EF4-FFF2-40B4-BE49-F238E27FC236}">
                  <a16:creationId xmlns:a16="http://schemas.microsoft.com/office/drawing/2014/main" id="{2FEF1F4E-69F8-4857-A5B3-DB88261DB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4" name="Freeform 5289">
              <a:extLst>
                <a:ext uri="{FF2B5EF4-FFF2-40B4-BE49-F238E27FC236}">
                  <a16:creationId xmlns:a16="http://schemas.microsoft.com/office/drawing/2014/main" id="{30ABB1DC-5B2F-4FB3-AC30-D607B15DC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5" name="Rectangle 5290">
              <a:extLst>
                <a:ext uri="{FF2B5EF4-FFF2-40B4-BE49-F238E27FC236}">
                  <a16:creationId xmlns:a16="http://schemas.microsoft.com/office/drawing/2014/main" id="{372A260B-52F3-40E4-9A33-0EF930C4C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6" name="Freeform 5291">
              <a:extLst>
                <a:ext uri="{FF2B5EF4-FFF2-40B4-BE49-F238E27FC236}">
                  <a16:creationId xmlns:a16="http://schemas.microsoft.com/office/drawing/2014/main" id="{CCA00A6C-BA57-49C2-9F6E-BFFB5BC93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7" name="Rectangle 5292">
              <a:extLst>
                <a:ext uri="{FF2B5EF4-FFF2-40B4-BE49-F238E27FC236}">
                  <a16:creationId xmlns:a16="http://schemas.microsoft.com/office/drawing/2014/main" id="{5C392DED-BC1D-4A3C-81C6-70D207F27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8" name="Freeform 5293">
              <a:extLst>
                <a:ext uri="{FF2B5EF4-FFF2-40B4-BE49-F238E27FC236}">
                  <a16:creationId xmlns:a16="http://schemas.microsoft.com/office/drawing/2014/main" id="{DC90F32A-B9CD-4E56-A638-4BA442F3E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" name="Rectangle 5294">
              <a:extLst>
                <a:ext uri="{FF2B5EF4-FFF2-40B4-BE49-F238E27FC236}">
                  <a16:creationId xmlns:a16="http://schemas.microsoft.com/office/drawing/2014/main" id="{F6B573BC-A03B-4A7E-897F-7EBDF2B76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" name="Freeform 5295">
              <a:extLst>
                <a:ext uri="{FF2B5EF4-FFF2-40B4-BE49-F238E27FC236}">
                  <a16:creationId xmlns:a16="http://schemas.microsoft.com/office/drawing/2014/main" id="{0AC6CEB5-97F7-4ADA-8CED-F8AF9952A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1" name="Rectangle 5296">
              <a:extLst>
                <a:ext uri="{FF2B5EF4-FFF2-40B4-BE49-F238E27FC236}">
                  <a16:creationId xmlns:a16="http://schemas.microsoft.com/office/drawing/2014/main" id="{E3416C89-EC97-4FAD-91D8-89E42AA3D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2" name="Freeform 5297">
              <a:extLst>
                <a:ext uri="{FF2B5EF4-FFF2-40B4-BE49-F238E27FC236}">
                  <a16:creationId xmlns:a16="http://schemas.microsoft.com/office/drawing/2014/main" id="{9261B40D-F066-40A2-A1DD-988F9BF6F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3" name="Rectangle 5298">
              <a:extLst>
                <a:ext uri="{FF2B5EF4-FFF2-40B4-BE49-F238E27FC236}">
                  <a16:creationId xmlns:a16="http://schemas.microsoft.com/office/drawing/2014/main" id="{1C276C18-F711-4DDA-9937-CD3477D96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4" name="Freeform 5299">
              <a:extLst>
                <a:ext uri="{FF2B5EF4-FFF2-40B4-BE49-F238E27FC236}">
                  <a16:creationId xmlns:a16="http://schemas.microsoft.com/office/drawing/2014/main" id="{911680DE-75F6-4D36-B330-2840F790B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5" name="Rectangle 5300">
              <a:extLst>
                <a:ext uri="{FF2B5EF4-FFF2-40B4-BE49-F238E27FC236}">
                  <a16:creationId xmlns:a16="http://schemas.microsoft.com/office/drawing/2014/main" id="{A0CFDD52-997B-449F-A24C-48149EFD2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6" name="Freeform 5301">
              <a:extLst>
                <a:ext uri="{FF2B5EF4-FFF2-40B4-BE49-F238E27FC236}">
                  <a16:creationId xmlns:a16="http://schemas.microsoft.com/office/drawing/2014/main" id="{88736C77-BC81-4B1A-A4D7-A6DFA3083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7" name="Rectangle 5302">
              <a:extLst>
                <a:ext uri="{FF2B5EF4-FFF2-40B4-BE49-F238E27FC236}">
                  <a16:creationId xmlns:a16="http://schemas.microsoft.com/office/drawing/2014/main" id="{A4848AAC-7853-47A8-B6F9-7A7A0B2DC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8" name="Freeform 5303">
              <a:extLst>
                <a:ext uri="{FF2B5EF4-FFF2-40B4-BE49-F238E27FC236}">
                  <a16:creationId xmlns:a16="http://schemas.microsoft.com/office/drawing/2014/main" id="{D4036F15-CB72-4BB7-83D2-08F01BD2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9" name="Rectangle 5304">
              <a:extLst>
                <a:ext uri="{FF2B5EF4-FFF2-40B4-BE49-F238E27FC236}">
                  <a16:creationId xmlns:a16="http://schemas.microsoft.com/office/drawing/2014/main" id="{B0FB2C54-1633-4EFA-9AED-DA00AD7F9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0" name="Freeform 5305">
              <a:extLst>
                <a:ext uri="{FF2B5EF4-FFF2-40B4-BE49-F238E27FC236}">
                  <a16:creationId xmlns:a16="http://schemas.microsoft.com/office/drawing/2014/main" id="{EBF25510-5FB2-476C-8D6D-295C2BDBC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1" name="Rectangle 5306">
              <a:extLst>
                <a:ext uri="{FF2B5EF4-FFF2-40B4-BE49-F238E27FC236}">
                  <a16:creationId xmlns:a16="http://schemas.microsoft.com/office/drawing/2014/main" id="{A0DED02D-7AC5-4696-A74A-394A99367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2" name="Freeform 5307">
              <a:extLst>
                <a:ext uri="{FF2B5EF4-FFF2-40B4-BE49-F238E27FC236}">
                  <a16:creationId xmlns:a16="http://schemas.microsoft.com/office/drawing/2014/main" id="{26618B57-FEB1-4138-83D2-35AAAF6CC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3" name="Rectangle 5308">
              <a:extLst>
                <a:ext uri="{FF2B5EF4-FFF2-40B4-BE49-F238E27FC236}">
                  <a16:creationId xmlns:a16="http://schemas.microsoft.com/office/drawing/2014/main" id="{61368C05-3B10-42BA-8C9C-02779B425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4" name="Freeform 5309">
              <a:extLst>
                <a:ext uri="{FF2B5EF4-FFF2-40B4-BE49-F238E27FC236}">
                  <a16:creationId xmlns:a16="http://schemas.microsoft.com/office/drawing/2014/main" id="{F36AECC3-3C2C-4227-81CE-3E9354832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5" name="Rectangle 5310">
              <a:extLst>
                <a:ext uri="{FF2B5EF4-FFF2-40B4-BE49-F238E27FC236}">
                  <a16:creationId xmlns:a16="http://schemas.microsoft.com/office/drawing/2014/main" id="{1278046E-A18B-475B-872C-9B3D9A501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6" name="Freeform 5311">
              <a:extLst>
                <a:ext uri="{FF2B5EF4-FFF2-40B4-BE49-F238E27FC236}">
                  <a16:creationId xmlns:a16="http://schemas.microsoft.com/office/drawing/2014/main" id="{07CD9419-D4D0-43DD-896A-084E266FE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7" name="Rectangle 5312">
              <a:extLst>
                <a:ext uri="{FF2B5EF4-FFF2-40B4-BE49-F238E27FC236}">
                  <a16:creationId xmlns:a16="http://schemas.microsoft.com/office/drawing/2014/main" id="{A171B0BD-A744-4986-A14A-DC52C98C7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8" name="Freeform 5313">
              <a:extLst>
                <a:ext uri="{FF2B5EF4-FFF2-40B4-BE49-F238E27FC236}">
                  <a16:creationId xmlns:a16="http://schemas.microsoft.com/office/drawing/2014/main" id="{254218A2-81D0-4014-BA19-6D801DC98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9" name="Rectangle 5314">
              <a:extLst>
                <a:ext uri="{FF2B5EF4-FFF2-40B4-BE49-F238E27FC236}">
                  <a16:creationId xmlns:a16="http://schemas.microsoft.com/office/drawing/2014/main" id="{0DB5F2B4-D7DC-4837-BFE4-0452D5366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0" name="Freeform 5315">
              <a:extLst>
                <a:ext uri="{FF2B5EF4-FFF2-40B4-BE49-F238E27FC236}">
                  <a16:creationId xmlns:a16="http://schemas.microsoft.com/office/drawing/2014/main" id="{394A56F6-DE2B-4D3A-BE60-A4298EA2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1" name="Rectangle 5316">
              <a:extLst>
                <a:ext uri="{FF2B5EF4-FFF2-40B4-BE49-F238E27FC236}">
                  <a16:creationId xmlns:a16="http://schemas.microsoft.com/office/drawing/2014/main" id="{14DC416E-102D-424C-96CA-F86D08230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2" name="Freeform 5317">
              <a:extLst>
                <a:ext uri="{FF2B5EF4-FFF2-40B4-BE49-F238E27FC236}">
                  <a16:creationId xmlns:a16="http://schemas.microsoft.com/office/drawing/2014/main" id="{656D8E0B-9591-4BEE-BBD1-97AC30C72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3" name="Rectangle 5318">
              <a:extLst>
                <a:ext uri="{FF2B5EF4-FFF2-40B4-BE49-F238E27FC236}">
                  <a16:creationId xmlns:a16="http://schemas.microsoft.com/office/drawing/2014/main" id="{186CA342-8690-4A29-AA19-279D9EA94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4" name="Freeform 5319">
              <a:extLst>
                <a:ext uri="{FF2B5EF4-FFF2-40B4-BE49-F238E27FC236}">
                  <a16:creationId xmlns:a16="http://schemas.microsoft.com/office/drawing/2014/main" id="{54CAD812-3A03-435F-8622-7B8640A44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5" name="Rectangle 5320">
              <a:extLst>
                <a:ext uri="{FF2B5EF4-FFF2-40B4-BE49-F238E27FC236}">
                  <a16:creationId xmlns:a16="http://schemas.microsoft.com/office/drawing/2014/main" id="{A40259A2-2CB9-4E70-80F0-04AE980BB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6" name="Freeform 5321">
              <a:extLst>
                <a:ext uri="{FF2B5EF4-FFF2-40B4-BE49-F238E27FC236}">
                  <a16:creationId xmlns:a16="http://schemas.microsoft.com/office/drawing/2014/main" id="{A23E4CAF-204A-47E9-A2AD-A84CC98FE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7" name="Rectangle 5322">
              <a:extLst>
                <a:ext uri="{FF2B5EF4-FFF2-40B4-BE49-F238E27FC236}">
                  <a16:creationId xmlns:a16="http://schemas.microsoft.com/office/drawing/2014/main" id="{7F736525-BB8C-43F0-A7C4-F0101BD80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8" name="Freeform 5323">
              <a:extLst>
                <a:ext uri="{FF2B5EF4-FFF2-40B4-BE49-F238E27FC236}">
                  <a16:creationId xmlns:a16="http://schemas.microsoft.com/office/drawing/2014/main" id="{3E06D13B-0A19-4A5D-ACE7-6503A518B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9" name="Rectangle 5324">
              <a:extLst>
                <a:ext uri="{FF2B5EF4-FFF2-40B4-BE49-F238E27FC236}">
                  <a16:creationId xmlns:a16="http://schemas.microsoft.com/office/drawing/2014/main" id="{BDFEBAE2-6F56-4654-97A3-148B1C167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0" name="Freeform 5325">
              <a:extLst>
                <a:ext uri="{FF2B5EF4-FFF2-40B4-BE49-F238E27FC236}">
                  <a16:creationId xmlns:a16="http://schemas.microsoft.com/office/drawing/2014/main" id="{617F5608-BFDD-4695-9876-14A5C8CB2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1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1" name="Rectangle 5326">
              <a:extLst>
                <a:ext uri="{FF2B5EF4-FFF2-40B4-BE49-F238E27FC236}">
                  <a16:creationId xmlns:a16="http://schemas.microsoft.com/office/drawing/2014/main" id="{2AB22B26-4A71-4DC3-8927-BFFFA8FEB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2" name="Freeform 5327">
              <a:extLst>
                <a:ext uri="{FF2B5EF4-FFF2-40B4-BE49-F238E27FC236}">
                  <a16:creationId xmlns:a16="http://schemas.microsoft.com/office/drawing/2014/main" id="{20B31DAA-8F48-4441-9FC1-9FCAE1E53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3" name="Rectangle 5328">
              <a:extLst>
                <a:ext uri="{FF2B5EF4-FFF2-40B4-BE49-F238E27FC236}">
                  <a16:creationId xmlns:a16="http://schemas.microsoft.com/office/drawing/2014/main" id="{EE262BE2-78EF-41C3-A5E1-599F3583D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4" name="Freeform 5329">
              <a:extLst>
                <a:ext uri="{FF2B5EF4-FFF2-40B4-BE49-F238E27FC236}">
                  <a16:creationId xmlns:a16="http://schemas.microsoft.com/office/drawing/2014/main" id="{CC1844A1-6147-412F-AB96-EEDE4A5A2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0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5" name="Rectangle 5330">
              <a:extLst>
                <a:ext uri="{FF2B5EF4-FFF2-40B4-BE49-F238E27FC236}">
                  <a16:creationId xmlns:a16="http://schemas.microsoft.com/office/drawing/2014/main" id="{8B30A196-E23E-42D8-BCDF-3E5539503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6" name="Freeform 5331">
              <a:extLst>
                <a:ext uri="{FF2B5EF4-FFF2-40B4-BE49-F238E27FC236}">
                  <a16:creationId xmlns:a16="http://schemas.microsoft.com/office/drawing/2014/main" id="{5214426F-FE7A-4D93-979C-9D38E80A3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7" name="Rectangle 5332">
              <a:extLst>
                <a:ext uri="{FF2B5EF4-FFF2-40B4-BE49-F238E27FC236}">
                  <a16:creationId xmlns:a16="http://schemas.microsoft.com/office/drawing/2014/main" id="{CDAB2F86-5E1F-4890-AFD1-C7C87A40B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8" name="Freeform 5333">
              <a:extLst>
                <a:ext uri="{FF2B5EF4-FFF2-40B4-BE49-F238E27FC236}">
                  <a16:creationId xmlns:a16="http://schemas.microsoft.com/office/drawing/2014/main" id="{97F8A20F-3E1A-4D6B-85DD-FF42F046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0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0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9" name="Rectangle 5334">
              <a:extLst>
                <a:ext uri="{FF2B5EF4-FFF2-40B4-BE49-F238E27FC236}">
                  <a16:creationId xmlns:a16="http://schemas.microsoft.com/office/drawing/2014/main" id="{77D248FA-1788-43A2-A908-F1AFDA850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0" name="Freeform 5335">
              <a:extLst>
                <a:ext uri="{FF2B5EF4-FFF2-40B4-BE49-F238E27FC236}">
                  <a16:creationId xmlns:a16="http://schemas.microsoft.com/office/drawing/2014/main" id="{FB04D1F9-2DF6-417C-97A1-DE657B5E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1" name="Rectangle 5336">
              <a:extLst>
                <a:ext uri="{FF2B5EF4-FFF2-40B4-BE49-F238E27FC236}">
                  <a16:creationId xmlns:a16="http://schemas.microsoft.com/office/drawing/2014/main" id="{06794CE2-8368-422E-B2C4-8912CA981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2" name="Freeform 5337">
              <a:extLst>
                <a:ext uri="{FF2B5EF4-FFF2-40B4-BE49-F238E27FC236}">
                  <a16:creationId xmlns:a16="http://schemas.microsoft.com/office/drawing/2014/main" id="{150FEDF6-1497-4D29-8320-097E7CE0B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3" name="Rectangle 5338">
              <a:extLst>
                <a:ext uri="{FF2B5EF4-FFF2-40B4-BE49-F238E27FC236}">
                  <a16:creationId xmlns:a16="http://schemas.microsoft.com/office/drawing/2014/main" id="{F8A3B496-EDC1-4510-8039-B1E4290FE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4" name="Freeform 5339">
              <a:extLst>
                <a:ext uri="{FF2B5EF4-FFF2-40B4-BE49-F238E27FC236}">
                  <a16:creationId xmlns:a16="http://schemas.microsoft.com/office/drawing/2014/main" id="{37521693-FCF6-4E54-9D0D-0C885F97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5" name="Rectangle 5340">
              <a:extLst>
                <a:ext uri="{FF2B5EF4-FFF2-40B4-BE49-F238E27FC236}">
                  <a16:creationId xmlns:a16="http://schemas.microsoft.com/office/drawing/2014/main" id="{D97A723A-F891-48B8-AB68-3EE45D533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6" name="Freeform 5341">
              <a:extLst>
                <a:ext uri="{FF2B5EF4-FFF2-40B4-BE49-F238E27FC236}">
                  <a16:creationId xmlns:a16="http://schemas.microsoft.com/office/drawing/2014/main" id="{F2F72241-00B3-40A8-9B99-A684B2C4B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0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0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7" name="Rectangle 5342">
              <a:extLst>
                <a:ext uri="{FF2B5EF4-FFF2-40B4-BE49-F238E27FC236}">
                  <a16:creationId xmlns:a16="http://schemas.microsoft.com/office/drawing/2014/main" id="{C962D948-FD58-4ADA-96DA-641DF21F6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8" name="Freeform 5343">
              <a:extLst>
                <a:ext uri="{FF2B5EF4-FFF2-40B4-BE49-F238E27FC236}">
                  <a16:creationId xmlns:a16="http://schemas.microsoft.com/office/drawing/2014/main" id="{3E7EE7DA-CD89-418F-82F0-A1225CF3D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9" name="Rectangle 5344">
              <a:extLst>
                <a:ext uri="{FF2B5EF4-FFF2-40B4-BE49-F238E27FC236}">
                  <a16:creationId xmlns:a16="http://schemas.microsoft.com/office/drawing/2014/main" id="{C8E58972-29FA-4624-B3F2-5C15B0654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0" name="Freeform 5345">
              <a:extLst>
                <a:ext uri="{FF2B5EF4-FFF2-40B4-BE49-F238E27FC236}">
                  <a16:creationId xmlns:a16="http://schemas.microsoft.com/office/drawing/2014/main" id="{1E1B8611-021F-4A7A-B609-D6FE92FBA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1" name="Rectangle 5346">
              <a:extLst>
                <a:ext uri="{FF2B5EF4-FFF2-40B4-BE49-F238E27FC236}">
                  <a16:creationId xmlns:a16="http://schemas.microsoft.com/office/drawing/2014/main" id="{70EB40BE-84CA-40E2-940C-3E5FB5A1C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2" name="Freeform 5347">
              <a:extLst>
                <a:ext uri="{FF2B5EF4-FFF2-40B4-BE49-F238E27FC236}">
                  <a16:creationId xmlns:a16="http://schemas.microsoft.com/office/drawing/2014/main" id="{5F398EFD-3248-4E91-8EC5-404E3DD3C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3" name="Rectangle 5348">
              <a:extLst>
                <a:ext uri="{FF2B5EF4-FFF2-40B4-BE49-F238E27FC236}">
                  <a16:creationId xmlns:a16="http://schemas.microsoft.com/office/drawing/2014/main" id="{951FD21C-031A-4B86-8100-CD34C9F96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4" name="Freeform 5349">
              <a:extLst>
                <a:ext uri="{FF2B5EF4-FFF2-40B4-BE49-F238E27FC236}">
                  <a16:creationId xmlns:a16="http://schemas.microsoft.com/office/drawing/2014/main" id="{4EED9FA3-F9E4-444D-B24D-D63549FAB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5" name="Rectangle 5350">
              <a:extLst>
                <a:ext uri="{FF2B5EF4-FFF2-40B4-BE49-F238E27FC236}">
                  <a16:creationId xmlns:a16="http://schemas.microsoft.com/office/drawing/2014/main" id="{B0A87A9D-F2D9-49B8-B02B-84F29A358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6" name="Freeform 5351">
              <a:extLst>
                <a:ext uri="{FF2B5EF4-FFF2-40B4-BE49-F238E27FC236}">
                  <a16:creationId xmlns:a16="http://schemas.microsoft.com/office/drawing/2014/main" id="{1984755F-8FF9-475E-A4E3-A654293B9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7" name="Rectangle 5352">
              <a:extLst>
                <a:ext uri="{FF2B5EF4-FFF2-40B4-BE49-F238E27FC236}">
                  <a16:creationId xmlns:a16="http://schemas.microsoft.com/office/drawing/2014/main" id="{F27BF1F5-7775-45C4-847E-98CFF5210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8" name="Freeform 5353">
              <a:extLst>
                <a:ext uri="{FF2B5EF4-FFF2-40B4-BE49-F238E27FC236}">
                  <a16:creationId xmlns:a16="http://schemas.microsoft.com/office/drawing/2014/main" id="{28B5E66E-93A6-4354-9F0E-89B254955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9" name="Rectangle 5354">
              <a:extLst>
                <a:ext uri="{FF2B5EF4-FFF2-40B4-BE49-F238E27FC236}">
                  <a16:creationId xmlns:a16="http://schemas.microsoft.com/office/drawing/2014/main" id="{8404D672-76E1-4002-8588-DCD546698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0" name="Freeform 5355">
              <a:extLst>
                <a:ext uri="{FF2B5EF4-FFF2-40B4-BE49-F238E27FC236}">
                  <a16:creationId xmlns:a16="http://schemas.microsoft.com/office/drawing/2014/main" id="{CE516167-7F85-4863-80D5-32AAB974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1" name="Rectangle 5356">
              <a:extLst>
                <a:ext uri="{FF2B5EF4-FFF2-40B4-BE49-F238E27FC236}">
                  <a16:creationId xmlns:a16="http://schemas.microsoft.com/office/drawing/2014/main" id="{B9673B56-53DC-4785-8679-0476CFE29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2" name="Freeform 5357">
              <a:extLst>
                <a:ext uri="{FF2B5EF4-FFF2-40B4-BE49-F238E27FC236}">
                  <a16:creationId xmlns:a16="http://schemas.microsoft.com/office/drawing/2014/main" id="{62DBBAE5-8F0E-44E0-AAA2-4A062FD43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3" name="Rectangle 5358">
              <a:extLst>
                <a:ext uri="{FF2B5EF4-FFF2-40B4-BE49-F238E27FC236}">
                  <a16:creationId xmlns:a16="http://schemas.microsoft.com/office/drawing/2014/main" id="{D43867FE-91BC-4C2E-99C1-C9705F59F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4" name="Freeform 5359">
              <a:extLst>
                <a:ext uri="{FF2B5EF4-FFF2-40B4-BE49-F238E27FC236}">
                  <a16:creationId xmlns:a16="http://schemas.microsoft.com/office/drawing/2014/main" id="{4FCC7072-6C31-4111-946C-04D6C4824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5" name="Rectangle 5360">
              <a:extLst>
                <a:ext uri="{FF2B5EF4-FFF2-40B4-BE49-F238E27FC236}">
                  <a16:creationId xmlns:a16="http://schemas.microsoft.com/office/drawing/2014/main" id="{61CCE0AD-B270-4E03-8A71-D9C12E1C1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6" name="Freeform 5361">
              <a:extLst>
                <a:ext uri="{FF2B5EF4-FFF2-40B4-BE49-F238E27FC236}">
                  <a16:creationId xmlns:a16="http://schemas.microsoft.com/office/drawing/2014/main" id="{4917F2B1-3298-4807-8928-76F35E3DC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7" name="Rectangle 5362">
              <a:extLst>
                <a:ext uri="{FF2B5EF4-FFF2-40B4-BE49-F238E27FC236}">
                  <a16:creationId xmlns:a16="http://schemas.microsoft.com/office/drawing/2014/main" id="{E68FEA9B-A9A2-4EA0-9809-937176B00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8" name="Freeform 5363">
              <a:extLst>
                <a:ext uri="{FF2B5EF4-FFF2-40B4-BE49-F238E27FC236}">
                  <a16:creationId xmlns:a16="http://schemas.microsoft.com/office/drawing/2014/main" id="{8FEC275A-98AB-49EF-A40D-69E6039C6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9" name="Rectangle 5364">
              <a:extLst>
                <a:ext uri="{FF2B5EF4-FFF2-40B4-BE49-F238E27FC236}">
                  <a16:creationId xmlns:a16="http://schemas.microsoft.com/office/drawing/2014/main" id="{06A23F62-E74F-44FF-8DD4-53976BCD4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0" name="Freeform 5365">
              <a:extLst>
                <a:ext uri="{FF2B5EF4-FFF2-40B4-BE49-F238E27FC236}">
                  <a16:creationId xmlns:a16="http://schemas.microsoft.com/office/drawing/2014/main" id="{B32E16FB-749A-4E74-9017-33DCEDBFE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1 w 2"/>
                <a:gd name="T15" fmla="*/ 2 h 3"/>
                <a:gd name="T16" fmla="*/ 2 w 2"/>
                <a:gd name="T17" fmla="*/ 2 h 3"/>
                <a:gd name="T18" fmla="*/ 1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1" name="Rectangle 5366">
              <a:extLst>
                <a:ext uri="{FF2B5EF4-FFF2-40B4-BE49-F238E27FC236}">
                  <a16:creationId xmlns:a16="http://schemas.microsoft.com/office/drawing/2014/main" id="{8255FB29-4059-4C5D-8637-D1D41FAF0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2" name="Freeform 5367">
              <a:extLst>
                <a:ext uri="{FF2B5EF4-FFF2-40B4-BE49-F238E27FC236}">
                  <a16:creationId xmlns:a16="http://schemas.microsoft.com/office/drawing/2014/main" id="{8BC60455-C3F9-4EC9-91CD-635ED818D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3" name="Rectangle 5368">
              <a:extLst>
                <a:ext uri="{FF2B5EF4-FFF2-40B4-BE49-F238E27FC236}">
                  <a16:creationId xmlns:a16="http://schemas.microsoft.com/office/drawing/2014/main" id="{E7FD5AEB-97A1-4F2C-BF9D-D69F2445E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4" name="Freeform 5369">
              <a:extLst>
                <a:ext uri="{FF2B5EF4-FFF2-40B4-BE49-F238E27FC236}">
                  <a16:creationId xmlns:a16="http://schemas.microsoft.com/office/drawing/2014/main" id="{632EDB26-C9F3-4466-9173-91922D58D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5" name="Rectangle 5370">
              <a:extLst>
                <a:ext uri="{FF2B5EF4-FFF2-40B4-BE49-F238E27FC236}">
                  <a16:creationId xmlns:a16="http://schemas.microsoft.com/office/drawing/2014/main" id="{DF5A8B93-BB46-4A6E-8E5C-54985ECA1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6" name="Freeform 5371">
              <a:extLst>
                <a:ext uri="{FF2B5EF4-FFF2-40B4-BE49-F238E27FC236}">
                  <a16:creationId xmlns:a16="http://schemas.microsoft.com/office/drawing/2014/main" id="{A2665032-85B6-4A23-B2A9-206E17A7D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7" name="Rectangle 5372">
              <a:extLst>
                <a:ext uri="{FF2B5EF4-FFF2-40B4-BE49-F238E27FC236}">
                  <a16:creationId xmlns:a16="http://schemas.microsoft.com/office/drawing/2014/main" id="{2447B94B-3B2D-49A3-92A0-9F62FCFFE6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8" name="Freeform 5373">
              <a:extLst>
                <a:ext uri="{FF2B5EF4-FFF2-40B4-BE49-F238E27FC236}">
                  <a16:creationId xmlns:a16="http://schemas.microsoft.com/office/drawing/2014/main" id="{F196900F-F20D-4E4D-8887-35A1AB2CD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9" name="Rectangle 5374">
              <a:extLst>
                <a:ext uri="{FF2B5EF4-FFF2-40B4-BE49-F238E27FC236}">
                  <a16:creationId xmlns:a16="http://schemas.microsoft.com/office/drawing/2014/main" id="{F8C1399B-0A7C-4F53-B1D8-AFEFFF929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0" name="Freeform 5375">
              <a:extLst>
                <a:ext uri="{FF2B5EF4-FFF2-40B4-BE49-F238E27FC236}">
                  <a16:creationId xmlns:a16="http://schemas.microsoft.com/office/drawing/2014/main" id="{22550570-2D2A-4843-9150-7EBE5F99E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1" name="Rectangle 5376">
              <a:extLst>
                <a:ext uri="{FF2B5EF4-FFF2-40B4-BE49-F238E27FC236}">
                  <a16:creationId xmlns:a16="http://schemas.microsoft.com/office/drawing/2014/main" id="{11A2915D-121C-444B-BE7F-4769D59DC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2" name="Freeform 5377">
              <a:extLst>
                <a:ext uri="{FF2B5EF4-FFF2-40B4-BE49-F238E27FC236}">
                  <a16:creationId xmlns:a16="http://schemas.microsoft.com/office/drawing/2014/main" id="{DE1F1D50-F5C0-4634-8FA1-B056247C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3" name="Rectangle 5378">
              <a:extLst>
                <a:ext uri="{FF2B5EF4-FFF2-40B4-BE49-F238E27FC236}">
                  <a16:creationId xmlns:a16="http://schemas.microsoft.com/office/drawing/2014/main" id="{D40DF945-5A8B-41FC-B03B-9887654F7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4" name="Freeform 5379">
              <a:extLst>
                <a:ext uri="{FF2B5EF4-FFF2-40B4-BE49-F238E27FC236}">
                  <a16:creationId xmlns:a16="http://schemas.microsoft.com/office/drawing/2014/main" id="{806E683C-61B1-4848-82B9-E9F073281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5" name="Rectangle 5380">
              <a:extLst>
                <a:ext uri="{FF2B5EF4-FFF2-40B4-BE49-F238E27FC236}">
                  <a16:creationId xmlns:a16="http://schemas.microsoft.com/office/drawing/2014/main" id="{8A88A4AC-5165-4674-A536-1373A8556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6" name="Freeform 5381">
              <a:extLst>
                <a:ext uri="{FF2B5EF4-FFF2-40B4-BE49-F238E27FC236}">
                  <a16:creationId xmlns:a16="http://schemas.microsoft.com/office/drawing/2014/main" id="{E5F7C8B5-5124-4E19-8629-80C1BD523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7" name="Rectangle 5382">
              <a:extLst>
                <a:ext uri="{FF2B5EF4-FFF2-40B4-BE49-F238E27FC236}">
                  <a16:creationId xmlns:a16="http://schemas.microsoft.com/office/drawing/2014/main" id="{CC38581B-2FA3-4274-A3A2-1C84251D5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8" name="Freeform 5383">
              <a:extLst>
                <a:ext uri="{FF2B5EF4-FFF2-40B4-BE49-F238E27FC236}">
                  <a16:creationId xmlns:a16="http://schemas.microsoft.com/office/drawing/2014/main" id="{53BC465B-D1B3-439A-9A6E-4DD78A2FD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9" name="Rectangle 5384">
              <a:extLst>
                <a:ext uri="{FF2B5EF4-FFF2-40B4-BE49-F238E27FC236}">
                  <a16:creationId xmlns:a16="http://schemas.microsoft.com/office/drawing/2014/main" id="{51EA623C-9658-4451-BB2E-324CD1D5F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0" name="Freeform 5385">
              <a:extLst>
                <a:ext uri="{FF2B5EF4-FFF2-40B4-BE49-F238E27FC236}">
                  <a16:creationId xmlns:a16="http://schemas.microsoft.com/office/drawing/2014/main" id="{D1E9395E-991B-448A-AF20-6EA4F5CD4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1" name="Rectangle 5386">
              <a:extLst>
                <a:ext uri="{FF2B5EF4-FFF2-40B4-BE49-F238E27FC236}">
                  <a16:creationId xmlns:a16="http://schemas.microsoft.com/office/drawing/2014/main" id="{1D1485DA-244E-4762-8E8A-DB7321CF5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2" name="Freeform 5387">
              <a:extLst>
                <a:ext uri="{FF2B5EF4-FFF2-40B4-BE49-F238E27FC236}">
                  <a16:creationId xmlns:a16="http://schemas.microsoft.com/office/drawing/2014/main" id="{C7CF8523-A2D2-42D2-B959-7055C569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3" name="Rectangle 5388">
              <a:extLst>
                <a:ext uri="{FF2B5EF4-FFF2-40B4-BE49-F238E27FC236}">
                  <a16:creationId xmlns:a16="http://schemas.microsoft.com/office/drawing/2014/main" id="{5F6E3E45-86FA-47B3-8D65-33615170D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4" name="Freeform 5389">
              <a:extLst>
                <a:ext uri="{FF2B5EF4-FFF2-40B4-BE49-F238E27FC236}">
                  <a16:creationId xmlns:a16="http://schemas.microsoft.com/office/drawing/2014/main" id="{0A2E7617-FDF3-4351-81F6-728532CCD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5" name="Rectangle 5390">
              <a:extLst>
                <a:ext uri="{FF2B5EF4-FFF2-40B4-BE49-F238E27FC236}">
                  <a16:creationId xmlns:a16="http://schemas.microsoft.com/office/drawing/2014/main" id="{79F09E71-C449-4EBE-B930-706F70DBF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6" name="Freeform 5391">
              <a:extLst>
                <a:ext uri="{FF2B5EF4-FFF2-40B4-BE49-F238E27FC236}">
                  <a16:creationId xmlns:a16="http://schemas.microsoft.com/office/drawing/2014/main" id="{3A6A70C0-F5D5-4C05-B622-2017E90EE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7" name="Rectangle 5392">
              <a:extLst>
                <a:ext uri="{FF2B5EF4-FFF2-40B4-BE49-F238E27FC236}">
                  <a16:creationId xmlns:a16="http://schemas.microsoft.com/office/drawing/2014/main" id="{4C76A05A-9CC9-4C51-8ED2-89948C8AE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8" name="Freeform 5393">
              <a:extLst>
                <a:ext uri="{FF2B5EF4-FFF2-40B4-BE49-F238E27FC236}">
                  <a16:creationId xmlns:a16="http://schemas.microsoft.com/office/drawing/2014/main" id="{D5A6D882-0428-4D98-8941-D19CF3F7A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9" name="Rectangle 5394">
              <a:extLst>
                <a:ext uri="{FF2B5EF4-FFF2-40B4-BE49-F238E27FC236}">
                  <a16:creationId xmlns:a16="http://schemas.microsoft.com/office/drawing/2014/main" id="{F47258B5-081A-4484-BC8B-56C217457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0" name="Freeform 5395">
              <a:extLst>
                <a:ext uri="{FF2B5EF4-FFF2-40B4-BE49-F238E27FC236}">
                  <a16:creationId xmlns:a16="http://schemas.microsoft.com/office/drawing/2014/main" id="{6FB72030-0179-42EB-859C-5385F322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1" name="Rectangle 5396">
              <a:extLst>
                <a:ext uri="{FF2B5EF4-FFF2-40B4-BE49-F238E27FC236}">
                  <a16:creationId xmlns:a16="http://schemas.microsoft.com/office/drawing/2014/main" id="{28B9B13A-1EE7-4B32-B28D-1CEFF95C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2" name="Freeform 5397">
              <a:extLst>
                <a:ext uri="{FF2B5EF4-FFF2-40B4-BE49-F238E27FC236}">
                  <a16:creationId xmlns:a16="http://schemas.microsoft.com/office/drawing/2014/main" id="{E743FADD-71AD-4E5A-AE65-79D56B218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3" name="Rectangle 5398">
              <a:extLst>
                <a:ext uri="{FF2B5EF4-FFF2-40B4-BE49-F238E27FC236}">
                  <a16:creationId xmlns:a16="http://schemas.microsoft.com/office/drawing/2014/main" id="{29117C11-BCB3-4F6E-B58C-CD37472EB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4" name="Freeform 5399">
              <a:extLst>
                <a:ext uri="{FF2B5EF4-FFF2-40B4-BE49-F238E27FC236}">
                  <a16:creationId xmlns:a16="http://schemas.microsoft.com/office/drawing/2014/main" id="{69CEA763-829A-4490-AFC4-370BB64B2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5" name="Rectangle 5400">
              <a:extLst>
                <a:ext uri="{FF2B5EF4-FFF2-40B4-BE49-F238E27FC236}">
                  <a16:creationId xmlns:a16="http://schemas.microsoft.com/office/drawing/2014/main" id="{A2656405-2288-42C4-9290-7930B5423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6" name="Freeform 5401">
              <a:extLst>
                <a:ext uri="{FF2B5EF4-FFF2-40B4-BE49-F238E27FC236}">
                  <a16:creationId xmlns:a16="http://schemas.microsoft.com/office/drawing/2014/main" id="{12DB40F5-CD9D-4E91-830E-33DFA1D6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7" name="Rectangle 5402">
              <a:extLst>
                <a:ext uri="{FF2B5EF4-FFF2-40B4-BE49-F238E27FC236}">
                  <a16:creationId xmlns:a16="http://schemas.microsoft.com/office/drawing/2014/main" id="{1785A26E-991D-4ECD-BED0-99E91CF8D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8" name="Freeform 5403">
              <a:extLst>
                <a:ext uri="{FF2B5EF4-FFF2-40B4-BE49-F238E27FC236}">
                  <a16:creationId xmlns:a16="http://schemas.microsoft.com/office/drawing/2014/main" id="{17BFA849-D7AF-483D-805C-6F57F838E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1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1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9" name="Rectangle 5404">
              <a:extLst>
                <a:ext uri="{FF2B5EF4-FFF2-40B4-BE49-F238E27FC236}">
                  <a16:creationId xmlns:a16="http://schemas.microsoft.com/office/drawing/2014/main" id="{78F78DB8-1911-4D7F-831B-17C9D3A17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0" name="Freeform 5405">
              <a:extLst>
                <a:ext uri="{FF2B5EF4-FFF2-40B4-BE49-F238E27FC236}">
                  <a16:creationId xmlns:a16="http://schemas.microsoft.com/office/drawing/2014/main" id="{397D31E8-583A-4760-A863-8E7D00093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1" name="Rectangle 5406">
              <a:extLst>
                <a:ext uri="{FF2B5EF4-FFF2-40B4-BE49-F238E27FC236}">
                  <a16:creationId xmlns:a16="http://schemas.microsoft.com/office/drawing/2014/main" id="{98FE816C-BBCC-40F9-B5C6-140B7B51A6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2" name="Freeform 5407">
              <a:extLst>
                <a:ext uri="{FF2B5EF4-FFF2-40B4-BE49-F238E27FC236}">
                  <a16:creationId xmlns:a16="http://schemas.microsoft.com/office/drawing/2014/main" id="{C95654B8-4273-4202-B116-98D27AC22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1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1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0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3" name="Rectangle 5408">
              <a:extLst>
                <a:ext uri="{FF2B5EF4-FFF2-40B4-BE49-F238E27FC236}">
                  <a16:creationId xmlns:a16="http://schemas.microsoft.com/office/drawing/2014/main" id="{78679D52-8647-4A73-94E2-61C72CB52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4" name="Freeform 5409">
              <a:extLst>
                <a:ext uri="{FF2B5EF4-FFF2-40B4-BE49-F238E27FC236}">
                  <a16:creationId xmlns:a16="http://schemas.microsoft.com/office/drawing/2014/main" id="{E436D8C5-E517-4911-9A48-43256ED23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5" name="Rectangle 5410">
              <a:extLst>
                <a:ext uri="{FF2B5EF4-FFF2-40B4-BE49-F238E27FC236}">
                  <a16:creationId xmlns:a16="http://schemas.microsoft.com/office/drawing/2014/main" id="{8DF735F2-7859-44A0-8218-BB3F2D30C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6" name="Freeform 5411">
              <a:extLst>
                <a:ext uri="{FF2B5EF4-FFF2-40B4-BE49-F238E27FC236}">
                  <a16:creationId xmlns:a16="http://schemas.microsoft.com/office/drawing/2014/main" id="{CE7542E2-7883-44C7-8A17-398C6A671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1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1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7" name="Rectangle 5412">
              <a:extLst>
                <a:ext uri="{FF2B5EF4-FFF2-40B4-BE49-F238E27FC236}">
                  <a16:creationId xmlns:a16="http://schemas.microsoft.com/office/drawing/2014/main" id="{A9811D51-C5AA-478B-911A-41B9E368C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8" name="Freeform 5413">
              <a:extLst>
                <a:ext uri="{FF2B5EF4-FFF2-40B4-BE49-F238E27FC236}">
                  <a16:creationId xmlns:a16="http://schemas.microsoft.com/office/drawing/2014/main" id="{AC61746A-4903-4D98-821E-044FCB0DA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9" name="Rectangle 5414">
              <a:extLst>
                <a:ext uri="{FF2B5EF4-FFF2-40B4-BE49-F238E27FC236}">
                  <a16:creationId xmlns:a16="http://schemas.microsoft.com/office/drawing/2014/main" id="{30679E76-334F-4973-B62A-471533C8C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0" name="Freeform 5415">
              <a:extLst>
                <a:ext uri="{FF2B5EF4-FFF2-40B4-BE49-F238E27FC236}">
                  <a16:creationId xmlns:a16="http://schemas.microsoft.com/office/drawing/2014/main" id="{42E1FF8D-E967-44DD-96A9-E7327EAD5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1" name="Rectangle 5416">
              <a:extLst>
                <a:ext uri="{FF2B5EF4-FFF2-40B4-BE49-F238E27FC236}">
                  <a16:creationId xmlns:a16="http://schemas.microsoft.com/office/drawing/2014/main" id="{3F3CBD32-F2D6-4BFF-AF2F-F957CF998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2" name="Freeform 5417">
              <a:extLst>
                <a:ext uri="{FF2B5EF4-FFF2-40B4-BE49-F238E27FC236}">
                  <a16:creationId xmlns:a16="http://schemas.microsoft.com/office/drawing/2014/main" id="{ABFF4B53-CA75-4F2E-B9F6-0755903B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3" name="Rectangle 5418">
              <a:extLst>
                <a:ext uri="{FF2B5EF4-FFF2-40B4-BE49-F238E27FC236}">
                  <a16:creationId xmlns:a16="http://schemas.microsoft.com/office/drawing/2014/main" id="{1D6C8D04-2DFA-4A18-AA29-D5B7E540A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4" name="Freeform 5419">
              <a:extLst>
                <a:ext uri="{FF2B5EF4-FFF2-40B4-BE49-F238E27FC236}">
                  <a16:creationId xmlns:a16="http://schemas.microsoft.com/office/drawing/2014/main" id="{5427C9B2-9941-47C7-894A-C5C390791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" y="1950"/>
              <a:ext cx="2" cy="3"/>
            </a:xfrm>
            <a:custGeom>
              <a:avLst/>
              <a:gdLst>
                <a:gd name="T0" fmla="*/ 0 w 2"/>
                <a:gd name="T1" fmla="*/ 3 h 3"/>
                <a:gd name="T2" fmla="*/ 1 w 2"/>
                <a:gd name="T3" fmla="*/ 3 h 3"/>
                <a:gd name="T4" fmla="*/ 1 w 2"/>
                <a:gd name="T5" fmla="*/ 3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2 h 3"/>
                <a:gd name="T12" fmla="*/ 2 w 2"/>
                <a:gd name="T13" fmla="*/ 2 h 3"/>
                <a:gd name="T14" fmla="*/ 2 w 2"/>
                <a:gd name="T15" fmla="*/ 2 h 3"/>
                <a:gd name="T16" fmla="*/ 2 w 2"/>
                <a:gd name="T17" fmla="*/ 2 h 3"/>
                <a:gd name="T18" fmla="*/ 2 w 2"/>
                <a:gd name="T19" fmla="*/ 1 h 3"/>
                <a:gd name="T20" fmla="*/ 2 w 2"/>
                <a:gd name="T21" fmla="*/ 1 h 3"/>
                <a:gd name="T22" fmla="*/ 2 w 2"/>
                <a:gd name="T23" fmla="*/ 1 h 3"/>
                <a:gd name="T24" fmla="*/ 1 w 2"/>
                <a:gd name="T25" fmla="*/ 1 h 3"/>
                <a:gd name="T26" fmla="*/ 1 w 2"/>
                <a:gd name="T27" fmla="*/ 0 h 3"/>
                <a:gd name="T28" fmla="*/ 1 w 2"/>
                <a:gd name="T29" fmla="*/ 0 h 3"/>
                <a:gd name="T30" fmla="*/ 1 w 2"/>
                <a:gd name="T31" fmla="*/ 0 h 3"/>
                <a:gd name="T32" fmla="*/ 0 w 2"/>
                <a:gd name="T33" fmla="*/ 0 h 3"/>
                <a:gd name="T34" fmla="*/ 0 w 2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5" name="Rectangle 5420">
              <a:extLst>
                <a:ext uri="{FF2B5EF4-FFF2-40B4-BE49-F238E27FC236}">
                  <a16:creationId xmlns:a16="http://schemas.microsoft.com/office/drawing/2014/main" id="{C4F6A655-5392-4FF3-B786-03C497930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6" name="Freeform 5421">
              <a:extLst>
                <a:ext uri="{FF2B5EF4-FFF2-40B4-BE49-F238E27FC236}">
                  <a16:creationId xmlns:a16="http://schemas.microsoft.com/office/drawing/2014/main" id="{A406DDCD-E2FC-43B1-9B19-E243CC679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7" name="Rectangle 5422">
              <a:extLst>
                <a:ext uri="{FF2B5EF4-FFF2-40B4-BE49-F238E27FC236}">
                  <a16:creationId xmlns:a16="http://schemas.microsoft.com/office/drawing/2014/main" id="{C86313BC-9C29-4EEB-BDCA-5C25E25CF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8" name="Freeform 5423">
              <a:extLst>
                <a:ext uri="{FF2B5EF4-FFF2-40B4-BE49-F238E27FC236}">
                  <a16:creationId xmlns:a16="http://schemas.microsoft.com/office/drawing/2014/main" id="{C1F5942E-8685-441F-AF3E-F40503F0B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9" name="Rectangle 5424">
              <a:extLst>
                <a:ext uri="{FF2B5EF4-FFF2-40B4-BE49-F238E27FC236}">
                  <a16:creationId xmlns:a16="http://schemas.microsoft.com/office/drawing/2014/main" id="{6DEFF51A-3C3D-4C3B-B856-C11AAEA6F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0" name="Freeform 5425">
              <a:extLst>
                <a:ext uri="{FF2B5EF4-FFF2-40B4-BE49-F238E27FC236}">
                  <a16:creationId xmlns:a16="http://schemas.microsoft.com/office/drawing/2014/main" id="{E381A165-ECFB-449F-B69F-32DC3722F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1" name="Rectangle 5426">
              <a:extLst>
                <a:ext uri="{FF2B5EF4-FFF2-40B4-BE49-F238E27FC236}">
                  <a16:creationId xmlns:a16="http://schemas.microsoft.com/office/drawing/2014/main" id="{79CE8F31-2D19-4A6B-AE9B-7CEA609B7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2" name="Freeform 5427">
              <a:extLst>
                <a:ext uri="{FF2B5EF4-FFF2-40B4-BE49-F238E27FC236}">
                  <a16:creationId xmlns:a16="http://schemas.microsoft.com/office/drawing/2014/main" id="{0197E29A-9E19-4F64-8426-81E7C7096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0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0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3" name="Rectangle 5428">
              <a:extLst>
                <a:ext uri="{FF2B5EF4-FFF2-40B4-BE49-F238E27FC236}">
                  <a16:creationId xmlns:a16="http://schemas.microsoft.com/office/drawing/2014/main" id="{55FAA92D-F77D-42DF-96D5-5620CA5E7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4" name="Freeform 5429">
              <a:extLst>
                <a:ext uri="{FF2B5EF4-FFF2-40B4-BE49-F238E27FC236}">
                  <a16:creationId xmlns:a16="http://schemas.microsoft.com/office/drawing/2014/main" id="{D9710802-3BE1-4D9A-8E98-B1B4E0EDC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0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  <a:gd name="T6" fmla="*/ 1 w 1"/>
                <a:gd name="T7" fmla="*/ 2 h 3"/>
                <a:gd name="T8" fmla="*/ 1 w 1"/>
                <a:gd name="T9" fmla="*/ 2 h 3"/>
                <a:gd name="T10" fmla="*/ 1 w 1"/>
                <a:gd name="T11" fmla="*/ 2 h 3"/>
                <a:gd name="T12" fmla="*/ 1 w 1"/>
                <a:gd name="T13" fmla="*/ 2 h 3"/>
                <a:gd name="T14" fmla="*/ 1 w 1"/>
                <a:gd name="T15" fmla="*/ 2 h 3"/>
                <a:gd name="T16" fmla="*/ 1 w 1"/>
                <a:gd name="T17" fmla="*/ 2 h 3"/>
                <a:gd name="T18" fmla="*/ 1 w 1"/>
                <a:gd name="T19" fmla="*/ 1 h 3"/>
                <a:gd name="T20" fmla="*/ 1 w 1"/>
                <a:gd name="T21" fmla="*/ 1 h 3"/>
                <a:gd name="T22" fmla="*/ 1 w 1"/>
                <a:gd name="T23" fmla="*/ 1 h 3"/>
                <a:gd name="T24" fmla="*/ 1 w 1"/>
                <a:gd name="T25" fmla="*/ 1 h 3"/>
                <a:gd name="T26" fmla="*/ 1 w 1"/>
                <a:gd name="T27" fmla="*/ 0 h 3"/>
                <a:gd name="T28" fmla="*/ 0 w 1"/>
                <a:gd name="T29" fmla="*/ 0 h 3"/>
                <a:gd name="T30" fmla="*/ 0 w 1"/>
                <a:gd name="T31" fmla="*/ 0 h 3"/>
                <a:gd name="T32" fmla="*/ 0 w 1"/>
                <a:gd name="T33" fmla="*/ 0 h 3"/>
                <a:gd name="T34" fmla="*/ 0 w 1"/>
                <a:gd name="T3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5" name="Rectangle 5430">
              <a:extLst>
                <a:ext uri="{FF2B5EF4-FFF2-40B4-BE49-F238E27FC236}">
                  <a16:creationId xmlns:a16="http://schemas.microsoft.com/office/drawing/2014/main" id="{45EB6174-5B78-4963-B019-B50C0E6AC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" y="1950"/>
              <a:ext cx="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32" name="Freeform 5432">
            <a:extLst>
              <a:ext uri="{FF2B5EF4-FFF2-40B4-BE49-F238E27FC236}">
                <a16:creationId xmlns:a16="http://schemas.microsoft.com/office/drawing/2014/main" id="{5C1E9772-8114-45FD-BBDE-BFD146A97A15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3" name="Rectangle 5433">
            <a:extLst>
              <a:ext uri="{FF2B5EF4-FFF2-40B4-BE49-F238E27FC236}">
                <a16:creationId xmlns:a16="http://schemas.microsoft.com/office/drawing/2014/main" id="{DA74F18E-3F35-4C6C-964E-330468EC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4" name="Freeform 5434">
            <a:extLst>
              <a:ext uri="{FF2B5EF4-FFF2-40B4-BE49-F238E27FC236}">
                <a16:creationId xmlns:a16="http://schemas.microsoft.com/office/drawing/2014/main" id="{13FCF5C1-7C6A-4D3B-AFD4-5C82B259AFC1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5" name="Rectangle 5435">
            <a:extLst>
              <a:ext uri="{FF2B5EF4-FFF2-40B4-BE49-F238E27FC236}">
                <a16:creationId xmlns:a16="http://schemas.microsoft.com/office/drawing/2014/main" id="{78E0BC62-92CF-41C5-A7F6-F7702FD7C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Freeform 5436">
            <a:extLst>
              <a:ext uri="{FF2B5EF4-FFF2-40B4-BE49-F238E27FC236}">
                <a16:creationId xmlns:a16="http://schemas.microsoft.com/office/drawing/2014/main" id="{F64730DB-7EFD-466D-A314-AFA2C011F875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7" name="Rectangle 5437">
            <a:extLst>
              <a:ext uri="{FF2B5EF4-FFF2-40B4-BE49-F238E27FC236}">
                <a16:creationId xmlns:a16="http://schemas.microsoft.com/office/drawing/2014/main" id="{DD17F735-9901-4442-BBBB-AD465436D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8" name="Freeform 5438">
            <a:extLst>
              <a:ext uri="{FF2B5EF4-FFF2-40B4-BE49-F238E27FC236}">
                <a16:creationId xmlns:a16="http://schemas.microsoft.com/office/drawing/2014/main" id="{A7BB8C6B-CA1C-4DC0-B20F-F0ED2B45D696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Rectangle 5439">
            <a:extLst>
              <a:ext uri="{FF2B5EF4-FFF2-40B4-BE49-F238E27FC236}">
                <a16:creationId xmlns:a16="http://schemas.microsoft.com/office/drawing/2014/main" id="{10CAE5F7-781A-421B-8F0F-FD63C6F85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Freeform 5440">
            <a:extLst>
              <a:ext uri="{FF2B5EF4-FFF2-40B4-BE49-F238E27FC236}">
                <a16:creationId xmlns:a16="http://schemas.microsoft.com/office/drawing/2014/main" id="{0D1BAD3E-86B2-4112-957E-07203EE78472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1" name="Rectangle 5441">
            <a:extLst>
              <a:ext uri="{FF2B5EF4-FFF2-40B4-BE49-F238E27FC236}">
                <a16:creationId xmlns:a16="http://schemas.microsoft.com/office/drawing/2014/main" id="{DEF0AF4E-2F6E-43A1-8045-26927E95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2" name="Freeform 5442">
            <a:extLst>
              <a:ext uri="{FF2B5EF4-FFF2-40B4-BE49-F238E27FC236}">
                <a16:creationId xmlns:a16="http://schemas.microsoft.com/office/drawing/2014/main" id="{28529CA3-034E-4228-B81A-45430DCF8342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" name="Rectangle 5443">
            <a:extLst>
              <a:ext uri="{FF2B5EF4-FFF2-40B4-BE49-F238E27FC236}">
                <a16:creationId xmlns:a16="http://schemas.microsoft.com/office/drawing/2014/main" id="{7FBA26D2-A280-4B9C-BF76-A4E8C380F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Freeform 5444">
            <a:extLst>
              <a:ext uri="{FF2B5EF4-FFF2-40B4-BE49-F238E27FC236}">
                <a16:creationId xmlns:a16="http://schemas.microsoft.com/office/drawing/2014/main" id="{617B2432-9FFD-4821-9202-4740FBC5AEC9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5" name="Rectangle 5445">
            <a:extLst>
              <a:ext uri="{FF2B5EF4-FFF2-40B4-BE49-F238E27FC236}">
                <a16:creationId xmlns:a16="http://schemas.microsoft.com/office/drawing/2014/main" id="{80502611-D919-4F83-B57C-EA6BE300B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6" name="Freeform 5446">
            <a:extLst>
              <a:ext uri="{FF2B5EF4-FFF2-40B4-BE49-F238E27FC236}">
                <a16:creationId xmlns:a16="http://schemas.microsoft.com/office/drawing/2014/main" id="{598E6423-36D6-42F7-A88F-D6E9B5551F97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5447">
            <a:extLst>
              <a:ext uri="{FF2B5EF4-FFF2-40B4-BE49-F238E27FC236}">
                <a16:creationId xmlns:a16="http://schemas.microsoft.com/office/drawing/2014/main" id="{4A10205F-6FFC-4B59-84AB-F8318A9A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Freeform 5448">
            <a:extLst>
              <a:ext uri="{FF2B5EF4-FFF2-40B4-BE49-F238E27FC236}">
                <a16:creationId xmlns:a16="http://schemas.microsoft.com/office/drawing/2014/main" id="{941E6277-81A4-4579-BD41-4F70FF66C1FA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9" name="Rectangle 5449">
            <a:extLst>
              <a:ext uri="{FF2B5EF4-FFF2-40B4-BE49-F238E27FC236}">
                <a16:creationId xmlns:a16="http://schemas.microsoft.com/office/drawing/2014/main" id="{6D5E4124-E9F2-44CC-BB23-63007EBD8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0" name="Freeform 5450">
            <a:extLst>
              <a:ext uri="{FF2B5EF4-FFF2-40B4-BE49-F238E27FC236}">
                <a16:creationId xmlns:a16="http://schemas.microsoft.com/office/drawing/2014/main" id="{E884B4D2-AFD5-4EC1-8E4A-15D9465F0061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1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1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5451">
            <a:extLst>
              <a:ext uri="{FF2B5EF4-FFF2-40B4-BE49-F238E27FC236}">
                <a16:creationId xmlns:a16="http://schemas.microsoft.com/office/drawing/2014/main" id="{05DC1005-6629-48EE-A6BC-24AEC0653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2" name="Freeform 5452">
            <a:extLst>
              <a:ext uri="{FF2B5EF4-FFF2-40B4-BE49-F238E27FC236}">
                <a16:creationId xmlns:a16="http://schemas.microsoft.com/office/drawing/2014/main" id="{4EDC0B0E-2872-4433-94E5-50026FC47486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1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1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3" name="Rectangle 5453">
            <a:extLst>
              <a:ext uri="{FF2B5EF4-FFF2-40B4-BE49-F238E27FC236}">
                <a16:creationId xmlns:a16="http://schemas.microsoft.com/office/drawing/2014/main" id="{7967D83B-4868-4C23-B892-5EA539C30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4" name="Freeform 5454">
            <a:extLst>
              <a:ext uri="{FF2B5EF4-FFF2-40B4-BE49-F238E27FC236}">
                <a16:creationId xmlns:a16="http://schemas.microsoft.com/office/drawing/2014/main" id="{6FC8F0E5-2844-47BC-ACDF-EB36F0B85A50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1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1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Rectangle 5455">
            <a:extLst>
              <a:ext uri="{FF2B5EF4-FFF2-40B4-BE49-F238E27FC236}">
                <a16:creationId xmlns:a16="http://schemas.microsoft.com/office/drawing/2014/main" id="{706B8EBB-00C3-4C21-BC5F-98450FDE3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5456">
            <a:extLst>
              <a:ext uri="{FF2B5EF4-FFF2-40B4-BE49-F238E27FC236}">
                <a16:creationId xmlns:a16="http://schemas.microsoft.com/office/drawing/2014/main" id="{AC74492C-C020-4A6C-89DD-37051996B6D8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1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1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Rectangle 5457">
            <a:extLst>
              <a:ext uri="{FF2B5EF4-FFF2-40B4-BE49-F238E27FC236}">
                <a16:creationId xmlns:a16="http://schemas.microsoft.com/office/drawing/2014/main" id="{0789E965-F578-469C-BBD8-79191518D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5458">
            <a:extLst>
              <a:ext uri="{FF2B5EF4-FFF2-40B4-BE49-F238E27FC236}">
                <a16:creationId xmlns:a16="http://schemas.microsoft.com/office/drawing/2014/main" id="{6DC617E6-2E5D-424C-BB98-1500FB6C4254}"/>
              </a:ext>
            </a:extLst>
          </p:cNvPr>
          <p:cNvSpPr>
            <a:spLocks/>
          </p:cNvSpPr>
          <p:nvPr/>
        </p:nvSpPr>
        <p:spPr bwMode="auto">
          <a:xfrm>
            <a:off x="1257300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1 w 2"/>
              <a:gd name="T11" fmla="*/ 2 h 3"/>
              <a:gd name="T12" fmla="*/ 1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1 w 2"/>
              <a:gd name="T21" fmla="*/ 1 h 3"/>
              <a:gd name="T22" fmla="*/ 1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5459">
            <a:extLst>
              <a:ext uri="{FF2B5EF4-FFF2-40B4-BE49-F238E27FC236}">
                <a16:creationId xmlns:a16="http://schemas.microsoft.com/office/drawing/2014/main" id="{7F065147-28F4-40C7-93E5-6E43A91A9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5460">
            <a:extLst>
              <a:ext uri="{FF2B5EF4-FFF2-40B4-BE49-F238E27FC236}">
                <a16:creationId xmlns:a16="http://schemas.microsoft.com/office/drawing/2014/main" id="{8FB585D6-D2C8-41A1-A86B-C6841F1666F7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0 w 1"/>
              <a:gd name="T11" fmla="*/ 2 h 3"/>
              <a:gd name="T12" fmla="*/ 0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0 w 1"/>
              <a:gd name="T21" fmla="*/ 1 h 3"/>
              <a:gd name="T22" fmla="*/ 0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Rectangle 5461">
            <a:extLst>
              <a:ext uri="{FF2B5EF4-FFF2-40B4-BE49-F238E27FC236}">
                <a16:creationId xmlns:a16="http://schemas.microsoft.com/office/drawing/2014/main" id="{E7FBFB90-0DFE-480E-AA3A-D28FB6C3F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5462">
            <a:extLst>
              <a:ext uri="{FF2B5EF4-FFF2-40B4-BE49-F238E27FC236}">
                <a16:creationId xmlns:a16="http://schemas.microsoft.com/office/drawing/2014/main" id="{12A745E3-BF02-40BB-88AA-9BA037C0C73D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0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0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5463">
            <a:extLst>
              <a:ext uri="{FF2B5EF4-FFF2-40B4-BE49-F238E27FC236}">
                <a16:creationId xmlns:a16="http://schemas.microsoft.com/office/drawing/2014/main" id="{E3288CC8-741E-4B16-BCCE-FBB3D4C35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5464">
            <a:extLst>
              <a:ext uri="{FF2B5EF4-FFF2-40B4-BE49-F238E27FC236}">
                <a16:creationId xmlns:a16="http://schemas.microsoft.com/office/drawing/2014/main" id="{04A8325E-0677-490F-9A25-9086A5EAD93C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0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0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Rectangle 5465">
            <a:extLst>
              <a:ext uri="{FF2B5EF4-FFF2-40B4-BE49-F238E27FC236}">
                <a16:creationId xmlns:a16="http://schemas.microsoft.com/office/drawing/2014/main" id="{3987AC2C-75C1-4069-A997-04AA544F8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5466">
            <a:extLst>
              <a:ext uri="{FF2B5EF4-FFF2-40B4-BE49-F238E27FC236}">
                <a16:creationId xmlns:a16="http://schemas.microsoft.com/office/drawing/2014/main" id="{23EB4F56-0CCB-4E4E-A18B-254C87879600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5467">
            <a:extLst>
              <a:ext uri="{FF2B5EF4-FFF2-40B4-BE49-F238E27FC236}">
                <a16:creationId xmlns:a16="http://schemas.microsoft.com/office/drawing/2014/main" id="{E2EB5455-D37B-4732-94CF-22239B7C0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5468">
            <a:extLst>
              <a:ext uri="{FF2B5EF4-FFF2-40B4-BE49-F238E27FC236}">
                <a16:creationId xmlns:a16="http://schemas.microsoft.com/office/drawing/2014/main" id="{659D5BF0-DA63-4161-A448-5FD22CA4D187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Rectangle 5469">
            <a:extLst>
              <a:ext uri="{FF2B5EF4-FFF2-40B4-BE49-F238E27FC236}">
                <a16:creationId xmlns:a16="http://schemas.microsoft.com/office/drawing/2014/main" id="{A0E1C6A6-842B-4846-BE08-237C23C53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5470">
            <a:extLst>
              <a:ext uri="{FF2B5EF4-FFF2-40B4-BE49-F238E27FC236}">
                <a16:creationId xmlns:a16="http://schemas.microsoft.com/office/drawing/2014/main" id="{9174DE11-66C2-4CF1-8F8D-1B25B7C20F53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Rectangle 5471">
            <a:extLst>
              <a:ext uri="{FF2B5EF4-FFF2-40B4-BE49-F238E27FC236}">
                <a16:creationId xmlns:a16="http://schemas.microsoft.com/office/drawing/2014/main" id="{70ADEF0B-48B5-40FF-B660-AA95449F0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5472">
            <a:extLst>
              <a:ext uri="{FF2B5EF4-FFF2-40B4-BE49-F238E27FC236}">
                <a16:creationId xmlns:a16="http://schemas.microsoft.com/office/drawing/2014/main" id="{173162C6-32A2-4018-B924-B7C534CFDB8D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0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0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Rectangle 5473">
            <a:extLst>
              <a:ext uri="{FF2B5EF4-FFF2-40B4-BE49-F238E27FC236}">
                <a16:creationId xmlns:a16="http://schemas.microsoft.com/office/drawing/2014/main" id="{CA33602D-78BA-42C8-A0A3-D87679DD0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5474">
            <a:extLst>
              <a:ext uri="{FF2B5EF4-FFF2-40B4-BE49-F238E27FC236}">
                <a16:creationId xmlns:a16="http://schemas.microsoft.com/office/drawing/2014/main" id="{740DDAD8-CD11-4BF6-A360-8E006EE085DB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Rectangle 5475">
            <a:extLst>
              <a:ext uri="{FF2B5EF4-FFF2-40B4-BE49-F238E27FC236}">
                <a16:creationId xmlns:a16="http://schemas.microsoft.com/office/drawing/2014/main" id="{7E2561ED-840D-437D-A426-6AAF575BC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6" name="Freeform 5476">
            <a:extLst>
              <a:ext uri="{FF2B5EF4-FFF2-40B4-BE49-F238E27FC236}">
                <a16:creationId xmlns:a16="http://schemas.microsoft.com/office/drawing/2014/main" id="{5D323ECA-8D78-453E-9164-DB2D7EDE1C1D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7" name="Rectangle 5477">
            <a:extLst>
              <a:ext uri="{FF2B5EF4-FFF2-40B4-BE49-F238E27FC236}">
                <a16:creationId xmlns:a16="http://schemas.microsoft.com/office/drawing/2014/main" id="{3D17EBFC-A1EF-4687-8C40-E17C58A8B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8" name="Freeform 5478">
            <a:extLst>
              <a:ext uri="{FF2B5EF4-FFF2-40B4-BE49-F238E27FC236}">
                <a16:creationId xmlns:a16="http://schemas.microsoft.com/office/drawing/2014/main" id="{674B59B7-2511-437F-A0A9-80FBAC992D5A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9" name="Rectangle 5479">
            <a:extLst>
              <a:ext uri="{FF2B5EF4-FFF2-40B4-BE49-F238E27FC236}">
                <a16:creationId xmlns:a16="http://schemas.microsoft.com/office/drawing/2014/main" id="{EFDB724F-DEBA-4926-9AE2-322519AE5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0" name="Freeform 5480">
            <a:extLst>
              <a:ext uri="{FF2B5EF4-FFF2-40B4-BE49-F238E27FC236}">
                <a16:creationId xmlns:a16="http://schemas.microsoft.com/office/drawing/2014/main" id="{BF233C93-502C-4696-8581-AB59AA5DE13F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1" name="Rectangle 5481">
            <a:extLst>
              <a:ext uri="{FF2B5EF4-FFF2-40B4-BE49-F238E27FC236}">
                <a16:creationId xmlns:a16="http://schemas.microsoft.com/office/drawing/2014/main" id="{4EDDA810-F093-49BF-A727-2BEE0627E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2" name="Freeform 5482">
            <a:extLst>
              <a:ext uri="{FF2B5EF4-FFF2-40B4-BE49-F238E27FC236}">
                <a16:creationId xmlns:a16="http://schemas.microsoft.com/office/drawing/2014/main" id="{94CDB254-C6B4-4C59-A144-468E0F180325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Rectangle 5483">
            <a:extLst>
              <a:ext uri="{FF2B5EF4-FFF2-40B4-BE49-F238E27FC236}">
                <a16:creationId xmlns:a16="http://schemas.microsoft.com/office/drawing/2014/main" id="{024EF09E-163A-4BEE-AD12-5B5A2CBB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Freeform 5484">
            <a:extLst>
              <a:ext uri="{FF2B5EF4-FFF2-40B4-BE49-F238E27FC236}">
                <a16:creationId xmlns:a16="http://schemas.microsoft.com/office/drawing/2014/main" id="{9969ECBC-E72F-40CB-B024-618CBDAA6530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Rectangle 5485">
            <a:extLst>
              <a:ext uri="{FF2B5EF4-FFF2-40B4-BE49-F238E27FC236}">
                <a16:creationId xmlns:a16="http://schemas.microsoft.com/office/drawing/2014/main" id="{CA38F495-F83D-4446-84BD-C7ADA5E3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Freeform 5486">
            <a:extLst>
              <a:ext uri="{FF2B5EF4-FFF2-40B4-BE49-F238E27FC236}">
                <a16:creationId xmlns:a16="http://schemas.microsoft.com/office/drawing/2014/main" id="{FAFE3ED3-A1B9-4A1B-B5B4-4AFB343EB3B9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7" name="Rectangle 5487">
            <a:extLst>
              <a:ext uri="{FF2B5EF4-FFF2-40B4-BE49-F238E27FC236}">
                <a16:creationId xmlns:a16="http://schemas.microsoft.com/office/drawing/2014/main" id="{2DF31776-88D9-4756-8D66-27BCD5061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8" name="Freeform 5488">
            <a:extLst>
              <a:ext uri="{FF2B5EF4-FFF2-40B4-BE49-F238E27FC236}">
                <a16:creationId xmlns:a16="http://schemas.microsoft.com/office/drawing/2014/main" id="{9B99F82F-8443-458A-9D71-EAFE123F1714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Rectangle 5489">
            <a:extLst>
              <a:ext uri="{FF2B5EF4-FFF2-40B4-BE49-F238E27FC236}">
                <a16:creationId xmlns:a16="http://schemas.microsoft.com/office/drawing/2014/main" id="{376FFBC0-E0E3-4B0F-AF5E-954D1B116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Freeform 5490">
            <a:extLst>
              <a:ext uri="{FF2B5EF4-FFF2-40B4-BE49-F238E27FC236}">
                <a16:creationId xmlns:a16="http://schemas.microsoft.com/office/drawing/2014/main" id="{1AA3EE6E-2126-4EB8-9E2C-2B76E837EABE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Rectangle 5491">
            <a:extLst>
              <a:ext uri="{FF2B5EF4-FFF2-40B4-BE49-F238E27FC236}">
                <a16:creationId xmlns:a16="http://schemas.microsoft.com/office/drawing/2014/main" id="{BE03F326-E559-47B5-9F59-9016B38DC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2" name="Freeform 5492">
            <a:extLst>
              <a:ext uri="{FF2B5EF4-FFF2-40B4-BE49-F238E27FC236}">
                <a16:creationId xmlns:a16="http://schemas.microsoft.com/office/drawing/2014/main" id="{1B334FD3-9D43-41A6-8516-3EA14E0135CA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Rectangle 5493">
            <a:extLst>
              <a:ext uri="{FF2B5EF4-FFF2-40B4-BE49-F238E27FC236}">
                <a16:creationId xmlns:a16="http://schemas.microsoft.com/office/drawing/2014/main" id="{80343EAF-FA56-4DF2-B444-2648682F7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4" name="Freeform 5494">
            <a:extLst>
              <a:ext uri="{FF2B5EF4-FFF2-40B4-BE49-F238E27FC236}">
                <a16:creationId xmlns:a16="http://schemas.microsoft.com/office/drawing/2014/main" id="{AA3D7DFF-D4C1-4D07-88AC-CF1BC722D2A3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5" name="Rectangle 5495">
            <a:extLst>
              <a:ext uri="{FF2B5EF4-FFF2-40B4-BE49-F238E27FC236}">
                <a16:creationId xmlns:a16="http://schemas.microsoft.com/office/drawing/2014/main" id="{D8DB8725-C247-47AE-81A8-964CA2DD9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6" name="Freeform 5496">
            <a:extLst>
              <a:ext uri="{FF2B5EF4-FFF2-40B4-BE49-F238E27FC236}">
                <a16:creationId xmlns:a16="http://schemas.microsoft.com/office/drawing/2014/main" id="{C8AA5952-4C97-47E7-A3AE-2DF8BC1A3060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1 w 2"/>
              <a:gd name="T11" fmla="*/ 2 h 3"/>
              <a:gd name="T12" fmla="*/ 1 w 2"/>
              <a:gd name="T13" fmla="*/ 2 h 3"/>
              <a:gd name="T14" fmla="*/ 1 w 2"/>
              <a:gd name="T15" fmla="*/ 2 h 3"/>
              <a:gd name="T16" fmla="*/ 2 w 2"/>
              <a:gd name="T17" fmla="*/ 2 h 3"/>
              <a:gd name="T18" fmla="*/ 1 w 2"/>
              <a:gd name="T19" fmla="*/ 1 h 3"/>
              <a:gd name="T20" fmla="*/ 1 w 2"/>
              <a:gd name="T21" fmla="*/ 1 h 3"/>
              <a:gd name="T22" fmla="*/ 1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7" name="Rectangle 5497">
            <a:extLst>
              <a:ext uri="{FF2B5EF4-FFF2-40B4-BE49-F238E27FC236}">
                <a16:creationId xmlns:a16="http://schemas.microsoft.com/office/drawing/2014/main" id="{D3CCF56D-AAB8-43BB-961A-E790349DF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8" name="Freeform 5498">
            <a:extLst>
              <a:ext uri="{FF2B5EF4-FFF2-40B4-BE49-F238E27FC236}">
                <a16:creationId xmlns:a16="http://schemas.microsoft.com/office/drawing/2014/main" id="{AAF7706C-60AA-4B07-8E95-91F715C53C17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1 w 2"/>
              <a:gd name="T11" fmla="*/ 2 h 3"/>
              <a:gd name="T12" fmla="*/ 1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1 w 2"/>
              <a:gd name="T21" fmla="*/ 1 h 3"/>
              <a:gd name="T22" fmla="*/ 1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9" name="Rectangle 5499">
            <a:extLst>
              <a:ext uri="{FF2B5EF4-FFF2-40B4-BE49-F238E27FC236}">
                <a16:creationId xmlns:a16="http://schemas.microsoft.com/office/drawing/2014/main" id="{61F1C6C5-EDE2-498F-832A-07FCC829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0" name="Freeform 5500">
            <a:extLst>
              <a:ext uri="{FF2B5EF4-FFF2-40B4-BE49-F238E27FC236}">
                <a16:creationId xmlns:a16="http://schemas.microsoft.com/office/drawing/2014/main" id="{05A9BA23-FB73-4011-81AD-6FF2FA66196A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1 w 2"/>
              <a:gd name="T11" fmla="*/ 2 h 3"/>
              <a:gd name="T12" fmla="*/ 2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2 w 2"/>
              <a:gd name="T21" fmla="*/ 1 h 3"/>
              <a:gd name="T22" fmla="*/ 1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1" name="Rectangle 5501">
            <a:extLst>
              <a:ext uri="{FF2B5EF4-FFF2-40B4-BE49-F238E27FC236}">
                <a16:creationId xmlns:a16="http://schemas.microsoft.com/office/drawing/2014/main" id="{DFA35DFD-8B97-43D5-A064-6C58E0099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2" name="Freeform 5502">
            <a:extLst>
              <a:ext uri="{FF2B5EF4-FFF2-40B4-BE49-F238E27FC236}">
                <a16:creationId xmlns:a16="http://schemas.microsoft.com/office/drawing/2014/main" id="{B2A78C6C-B1C6-4FD1-89BB-E74E6B27661B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1 w 2"/>
              <a:gd name="T11" fmla="*/ 2 h 3"/>
              <a:gd name="T12" fmla="*/ 2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2 w 2"/>
              <a:gd name="T21" fmla="*/ 1 h 3"/>
              <a:gd name="T22" fmla="*/ 1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3" name="Rectangle 5503">
            <a:extLst>
              <a:ext uri="{FF2B5EF4-FFF2-40B4-BE49-F238E27FC236}">
                <a16:creationId xmlns:a16="http://schemas.microsoft.com/office/drawing/2014/main" id="{777AB468-880D-4998-B752-43275D08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4" name="Freeform 5504">
            <a:extLst>
              <a:ext uri="{FF2B5EF4-FFF2-40B4-BE49-F238E27FC236}">
                <a16:creationId xmlns:a16="http://schemas.microsoft.com/office/drawing/2014/main" id="{86F5DEA7-858E-4AAB-B53D-55DA15F402FE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1 w 2"/>
              <a:gd name="T11" fmla="*/ 2 h 3"/>
              <a:gd name="T12" fmla="*/ 2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2 w 2"/>
              <a:gd name="T21" fmla="*/ 1 h 3"/>
              <a:gd name="T22" fmla="*/ 1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5" name="Rectangle 5505">
            <a:extLst>
              <a:ext uri="{FF2B5EF4-FFF2-40B4-BE49-F238E27FC236}">
                <a16:creationId xmlns:a16="http://schemas.microsoft.com/office/drawing/2014/main" id="{36743F80-9357-4573-A27A-94A00A0CA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6" name="Freeform 5506">
            <a:extLst>
              <a:ext uri="{FF2B5EF4-FFF2-40B4-BE49-F238E27FC236}">
                <a16:creationId xmlns:a16="http://schemas.microsoft.com/office/drawing/2014/main" id="{E0012FCD-3CB7-409F-8ADD-92D9FFECB3BD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2 w 2"/>
              <a:gd name="T11" fmla="*/ 2 h 3"/>
              <a:gd name="T12" fmla="*/ 2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2 w 2"/>
              <a:gd name="T21" fmla="*/ 1 h 3"/>
              <a:gd name="T22" fmla="*/ 2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7" name="Rectangle 5507">
            <a:extLst>
              <a:ext uri="{FF2B5EF4-FFF2-40B4-BE49-F238E27FC236}">
                <a16:creationId xmlns:a16="http://schemas.microsoft.com/office/drawing/2014/main" id="{AC1129F3-BA20-4255-972C-BD0A3EE4C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8" name="Freeform 5508">
            <a:extLst>
              <a:ext uri="{FF2B5EF4-FFF2-40B4-BE49-F238E27FC236}">
                <a16:creationId xmlns:a16="http://schemas.microsoft.com/office/drawing/2014/main" id="{5F9D6A1D-D898-495F-A9D4-D760AA8DE3ED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2 w 2"/>
              <a:gd name="T11" fmla="*/ 2 h 3"/>
              <a:gd name="T12" fmla="*/ 2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2 w 2"/>
              <a:gd name="T21" fmla="*/ 1 h 3"/>
              <a:gd name="T22" fmla="*/ 2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9" name="Rectangle 5509">
            <a:extLst>
              <a:ext uri="{FF2B5EF4-FFF2-40B4-BE49-F238E27FC236}">
                <a16:creationId xmlns:a16="http://schemas.microsoft.com/office/drawing/2014/main" id="{319FEBD7-038B-4CDF-A960-71895D235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Freeform 5510">
            <a:extLst>
              <a:ext uri="{FF2B5EF4-FFF2-40B4-BE49-F238E27FC236}">
                <a16:creationId xmlns:a16="http://schemas.microsoft.com/office/drawing/2014/main" id="{1CF56223-253B-44A8-B6AB-1278E845768D}"/>
              </a:ext>
            </a:extLst>
          </p:cNvPr>
          <p:cNvSpPr>
            <a:spLocks/>
          </p:cNvSpPr>
          <p:nvPr/>
        </p:nvSpPr>
        <p:spPr bwMode="auto">
          <a:xfrm>
            <a:off x="1258888" y="3095625"/>
            <a:ext cx="3175" cy="4763"/>
          </a:xfrm>
          <a:custGeom>
            <a:avLst/>
            <a:gdLst>
              <a:gd name="T0" fmla="*/ 0 w 2"/>
              <a:gd name="T1" fmla="*/ 3 h 3"/>
              <a:gd name="T2" fmla="*/ 1 w 2"/>
              <a:gd name="T3" fmla="*/ 3 h 3"/>
              <a:gd name="T4" fmla="*/ 1 w 2"/>
              <a:gd name="T5" fmla="*/ 3 h 3"/>
              <a:gd name="T6" fmla="*/ 1 w 2"/>
              <a:gd name="T7" fmla="*/ 2 h 3"/>
              <a:gd name="T8" fmla="*/ 1 w 2"/>
              <a:gd name="T9" fmla="*/ 2 h 3"/>
              <a:gd name="T10" fmla="*/ 2 w 2"/>
              <a:gd name="T11" fmla="*/ 2 h 3"/>
              <a:gd name="T12" fmla="*/ 2 w 2"/>
              <a:gd name="T13" fmla="*/ 2 h 3"/>
              <a:gd name="T14" fmla="*/ 2 w 2"/>
              <a:gd name="T15" fmla="*/ 2 h 3"/>
              <a:gd name="T16" fmla="*/ 2 w 2"/>
              <a:gd name="T17" fmla="*/ 2 h 3"/>
              <a:gd name="T18" fmla="*/ 2 w 2"/>
              <a:gd name="T19" fmla="*/ 1 h 3"/>
              <a:gd name="T20" fmla="*/ 2 w 2"/>
              <a:gd name="T21" fmla="*/ 1 h 3"/>
              <a:gd name="T22" fmla="*/ 2 w 2"/>
              <a:gd name="T23" fmla="*/ 1 h 3"/>
              <a:gd name="T24" fmla="*/ 1 w 2"/>
              <a:gd name="T25" fmla="*/ 1 h 3"/>
              <a:gd name="T26" fmla="*/ 1 w 2"/>
              <a:gd name="T27" fmla="*/ 0 h 3"/>
              <a:gd name="T28" fmla="*/ 1 w 2"/>
              <a:gd name="T29" fmla="*/ 0 h 3"/>
              <a:gd name="T30" fmla="*/ 1 w 2"/>
              <a:gd name="T31" fmla="*/ 0 h 3"/>
              <a:gd name="T32" fmla="*/ 0 w 2"/>
              <a:gd name="T33" fmla="*/ 0 h 3"/>
              <a:gd name="T34" fmla="*/ 0 w 2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1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2" y="1"/>
                </a:lnTo>
                <a:lnTo>
                  <a:pt x="2" y="1"/>
                </a:lnTo>
                <a:lnTo>
                  <a:pt x="2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1" name="Rectangle 5511">
            <a:extLst>
              <a:ext uri="{FF2B5EF4-FFF2-40B4-BE49-F238E27FC236}">
                <a16:creationId xmlns:a16="http://schemas.microsoft.com/office/drawing/2014/main" id="{2F558F25-6C97-415E-B55B-A1949D481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2" name="Freeform 5512">
            <a:extLst>
              <a:ext uri="{FF2B5EF4-FFF2-40B4-BE49-F238E27FC236}">
                <a16:creationId xmlns:a16="http://schemas.microsoft.com/office/drawing/2014/main" id="{70841973-D8E3-4BAA-9107-BBDF04D41112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3" name="Rectangle 5513">
            <a:extLst>
              <a:ext uri="{FF2B5EF4-FFF2-40B4-BE49-F238E27FC236}">
                <a16:creationId xmlns:a16="http://schemas.microsoft.com/office/drawing/2014/main" id="{1516400A-ACA3-4B82-9B4D-544A56468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4" name="Freeform 5514">
            <a:extLst>
              <a:ext uri="{FF2B5EF4-FFF2-40B4-BE49-F238E27FC236}">
                <a16:creationId xmlns:a16="http://schemas.microsoft.com/office/drawing/2014/main" id="{6477E315-6E91-4087-B809-7588B944D371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5" name="Rectangle 5515">
            <a:extLst>
              <a:ext uri="{FF2B5EF4-FFF2-40B4-BE49-F238E27FC236}">
                <a16:creationId xmlns:a16="http://schemas.microsoft.com/office/drawing/2014/main" id="{714EDC80-40BB-479E-AD8D-981801D47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6" name="Freeform 5516">
            <a:extLst>
              <a:ext uri="{FF2B5EF4-FFF2-40B4-BE49-F238E27FC236}">
                <a16:creationId xmlns:a16="http://schemas.microsoft.com/office/drawing/2014/main" id="{6418FA8F-3DEF-4324-83BB-AAD770B80B77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7" name="Rectangle 5517">
            <a:extLst>
              <a:ext uri="{FF2B5EF4-FFF2-40B4-BE49-F238E27FC236}">
                <a16:creationId xmlns:a16="http://schemas.microsoft.com/office/drawing/2014/main" id="{AA1B7C9F-9B33-49F5-959E-EFE761E18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Freeform 5518">
            <a:extLst>
              <a:ext uri="{FF2B5EF4-FFF2-40B4-BE49-F238E27FC236}">
                <a16:creationId xmlns:a16="http://schemas.microsoft.com/office/drawing/2014/main" id="{CB0F786E-A880-4D17-BA11-DC828B1BEE93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0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0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9" name="Rectangle 5519">
            <a:extLst>
              <a:ext uri="{FF2B5EF4-FFF2-40B4-BE49-F238E27FC236}">
                <a16:creationId xmlns:a16="http://schemas.microsoft.com/office/drawing/2014/main" id="{0E6D4FA1-52F6-4F1D-89D7-0E7C4B015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0" name="Freeform 5520">
            <a:extLst>
              <a:ext uri="{FF2B5EF4-FFF2-40B4-BE49-F238E27FC236}">
                <a16:creationId xmlns:a16="http://schemas.microsoft.com/office/drawing/2014/main" id="{981B57A8-4654-4A20-85B4-51635E7824D0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1" name="Rectangle 5521">
            <a:extLst>
              <a:ext uri="{FF2B5EF4-FFF2-40B4-BE49-F238E27FC236}">
                <a16:creationId xmlns:a16="http://schemas.microsoft.com/office/drawing/2014/main" id="{AAA537FD-9D43-4889-A4BC-8DAE68A87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2" name="Freeform 5522">
            <a:extLst>
              <a:ext uri="{FF2B5EF4-FFF2-40B4-BE49-F238E27FC236}">
                <a16:creationId xmlns:a16="http://schemas.microsoft.com/office/drawing/2014/main" id="{ECF79276-6C71-497D-8D48-05227CAAF5A0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3" name="Rectangle 5523">
            <a:extLst>
              <a:ext uri="{FF2B5EF4-FFF2-40B4-BE49-F238E27FC236}">
                <a16:creationId xmlns:a16="http://schemas.microsoft.com/office/drawing/2014/main" id="{D3788A55-309F-46FD-B5B8-198F8A9D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4" name="Freeform 5524">
            <a:extLst>
              <a:ext uri="{FF2B5EF4-FFF2-40B4-BE49-F238E27FC236}">
                <a16:creationId xmlns:a16="http://schemas.microsoft.com/office/drawing/2014/main" id="{51577A42-033D-47E5-9422-D555B71CA3BB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5" name="Rectangle 5525">
            <a:extLst>
              <a:ext uri="{FF2B5EF4-FFF2-40B4-BE49-F238E27FC236}">
                <a16:creationId xmlns:a16="http://schemas.microsoft.com/office/drawing/2014/main" id="{217BB6C3-1EF8-4EF6-B3C5-7C24275EC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6" name="Freeform 5526">
            <a:extLst>
              <a:ext uri="{FF2B5EF4-FFF2-40B4-BE49-F238E27FC236}">
                <a16:creationId xmlns:a16="http://schemas.microsoft.com/office/drawing/2014/main" id="{4FEF31AA-B1B6-42E6-B68E-0D0E066425EB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7" name="Rectangle 5527">
            <a:extLst>
              <a:ext uri="{FF2B5EF4-FFF2-40B4-BE49-F238E27FC236}">
                <a16:creationId xmlns:a16="http://schemas.microsoft.com/office/drawing/2014/main" id="{0F87E82F-CBDB-427C-9BC5-49120F4C4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8" name="Freeform 5528">
            <a:extLst>
              <a:ext uri="{FF2B5EF4-FFF2-40B4-BE49-F238E27FC236}">
                <a16:creationId xmlns:a16="http://schemas.microsoft.com/office/drawing/2014/main" id="{1D4E20C6-76BB-4CC2-8985-1167B76FCB63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0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0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0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29" name="Rectangle 5529">
            <a:extLst>
              <a:ext uri="{FF2B5EF4-FFF2-40B4-BE49-F238E27FC236}">
                <a16:creationId xmlns:a16="http://schemas.microsoft.com/office/drawing/2014/main" id="{BF27776C-7119-4339-A856-468F6444E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0" name="Freeform 5530">
            <a:extLst>
              <a:ext uri="{FF2B5EF4-FFF2-40B4-BE49-F238E27FC236}">
                <a16:creationId xmlns:a16="http://schemas.microsoft.com/office/drawing/2014/main" id="{9ACEB33F-5957-4227-B41E-1F327553CD79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1" name="Rectangle 5531">
            <a:extLst>
              <a:ext uri="{FF2B5EF4-FFF2-40B4-BE49-F238E27FC236}">
                <a16:creationId xmlns:a16="http://schemas.microsoft.com/office/drawing/2014/main" id="{B2073AAD-E407-48C7-B2FB-40FD17D09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2" name="Freeform 5532">
            <a:extLst>
              <a:ext uri="{FF2B5EF4-FFF2-40B4-BE49-F238E27FC236}">
                <a16:creationId xmlns:a16="http://schemas.microsoft.com/office/drawing/2014/main" id="{1528E127-08AE-4FAF-B81B-6C1FE4E75DC4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3" name="Rectangle 5533">
            <a:extLst>
              <a:ext uri="{FF2B5EF4-FFF2-40B4-BE49-F238E27FC236}">
                <a16:creationId xmlns:a16="http://schemas.microsoft.com/office/drawing/2014/main" id="{300A5C01-2A86-422D-9625-3D4064153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3095625"/>
            <a:ext cx="1588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4" name="Freeform 5534">
            <a:extLst>
              <a:ext uri="{FF2B5EF4-FFF2-40B4-BE49-F238E27FC236}">
                <a16:creationId xmlns:a16="http://schemas.microsoft.com/office/drawing/2014/main" id="{C3A1A622-C266-43C9-BE41-6E39F9677F9A}"/>
              </a:ext>
            </a:extLst>
          </p:cNvPr>
          <p:cNvSpPr>
            <a:spLocks/>
          </p:cNvSpPr>
          <p:nvPr/>
        </p:nvSpPr>
        <p:spPr bwMode="auto">
          <a:xfrm>
            <a:off x="1260475" y="3095625"/>
            <a:ext cx="1588" cy="4763"/>
          </a:xfrm>
          <a:custGeom>
            <a:avLst/>
            <a:gdLst>
              <a:gd name="T0" fmla="*/ 0 w 1"/>
              <a:gd name="T1" fmla="*/ 3 h 3"/>
              <a:gd name="T2" fmla="*/ 0 w 1"/>
              <a:gd name="T3" fmla="*/ 3 h 3"/>
              <a:gd name="T4" fmla="*/ 1 w 1"/>
              <a:gd name="T5" fmla="*/ 3 h 3"/>
              <a:gd name="T6" fmla="*/ 1 w 1"/>
              <a:gd name="T7" fmla="*/ 2 h 3"/>
              <a:gd name="T8" fmla="*/ 1 w 1"/>
              <a:gd name="T9" fmla="*/ 2 h 3"/>
              <a:gd name="T10" fmla="*/ 1 w 1"/>
              <a:gd name="T11" fmla="*/ 2 h 3"/>
              <a:gd name="T12" fmla="*/ 1 w 1"/>
              <a:gd name="T13" fmla="*/ 2 h 3"/>
              <a:gd name="T14" fmla="*/ 1 w 1"/>
              <a:gd name="T15" fmla="*/ 2 h 3"/>
              <a:gd name="T16" fmla="*/ 1 w 1"/>
              <a:gd name="T17" fmla="*/ 2 h 3"/>
              <a:gd name="T18" fmla="*/ 1 w 1"/>
              <a:gd name="T19" fmla="*/ 1 h 3"/>
              <a:gd name="T20" fmla="*/ 1 w 1"/>
              <a:gd name="T21" fmla="*/ 1 h 3"/>
              <a:gd name="T22" fmla="*/ 1 w 1"/>
              <a:gd name="T23" fmla="*/ 1 h 3"/>
              <a:gd name="T24" fmla="*/ 1 w 1"/>
              <a:gd name="T25" fmla="*/ 1 h 3"/>
              <a:gd name="T26" fmla="*/ 1 w 1"/>
              <a:gd name="T27" fmla="*/ 0 h 3"/>
              <a:gd name="T28" fmla="*/ 1 w 1"/>
              <a:gd name="T29" fmla="*/ 0 h 3"/>
              <a:gd name="T30" fmla="*/ 0 w 1"/>
              <a:gd name="T31" fmla="*/ 0 h 3"/>
              <a:gd name="T32" fmla="*/ 0 w 1"/>
              <a:gd name="T33" fmla="*/ 0 h 3"/>
              <a:gd name="T34" fmla="*/ 0 w 1"/>
              <a:gd name="T35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" h="3">
                <a:moveTo>
                  <a:pt x="0" y="3"/>
                </a:moveTo>
                <a:lnTo>
                  <a:pt x="0" y="3"/>
                </a:lnTo>
                <a:lnTo>
                  <a:pt x="1" y="3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5" name="Rectangle 5535">
            <a:extLst>
              <a:ext uri="{FF2B5EF4-FFF2-40B4-BE49-F238E27FC236}">
                <a16:creationId xmlns:a16="http://schemas.microsoft.com/office/drawing/2014/main" id="{EC2656B2-31FE-4C9C-8741-A12C7C73C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3014663"/>
            <a:ext cx="504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750 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6" name="Rectangle 5536">
            <a:extLst>
              <a:ext uri="{FF2B5EF4-FFF2-40B4-BE49-F238E27FC236}">
                <a16:creationId xmlns:a16="http://schemas.microsoft.com/office/drawing/2014/main" id="{308C7397-462C-4D95-84BF-9CE88AC5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3444875"/>
            <a:ext cx="504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625 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7" name="Rectangle 5537">
            <a:extLst>
              <a:ext uri="{FF2B5EF4-FFF2-40B4-BE49-F238E27FC236}">
                <a16:creationId xmlns:a16="http://schemas.microsoft.com/office/drawing/2014/main" id="{07C295EE-8C72-413D-975D-1520719E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3848100"/>
            <a:ext cx="504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500 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8" name="Rectangle 5538">
            <a:extLst>
              <a:ext uri="{FF2B5EF4-FFF2-40B4-BE49-F238E27FC236}">
                <a16:creationId xmlns:a16="http://schemas.microsoft.com/office/drawing/2014/main" id="{956FCDB6-1B93-48BA-B31D-B685DCCFA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4278313"/>
            <a:ext cx="504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375 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5539">
            <a:extLst>
              <a:ext uri="{FF2B5EF4-FFF2-40B4-BE49-F238E27FC236}">
                <a16:creationId xmlns:a16="http://schemas.microsoft.com/office/drawing/2014/main" id="{333D064D-B472-4F8C-B701-4159C03CC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4699000"/>
            <a:ext cx="504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250 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0" name="Rectangle 5540">
            <a:extLst>
              <a:ext uri="{FF2B5EF4-FFF2-40B4-BE49-F238E27FC236}">
                <a16:creationId xmlns:a16="http://schemas.microsoft.com/office/drawing/2014/main" id="{218283AF-1CBE-4E53-8CDA-98AB1DBD0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313" y="5111750"/>
            <a:ext cx="5048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125 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1" name="Line 5541">
            <a:extLst>
              <a:ext uri="{FF2B5EF4-FFF2-40B4-BE49-F238E27FC236}">
                <a16:creationId xmlns:a16="http://schemas.microsoft.com/office/drawing/2014/main" id="{ACDCF35C-E53E-447D-9FDE-EC52393E7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37638" y="5605463"/>
            <a:ext cx="0" cy="587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2" name="Line 5542">
            <a:extLst>
              <a:ext uri="{FF2B5EF4-FFF2-40B4-BE49-F238E27FC236}">
                <a16:creationId xmlns:a16="http://schemas.microsoft.com/office/drawing/2014/main" id="{636AB713-A1CD-4EE5-9303-FB8F9F1C77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5605463"/>
            <a:ext cx="0" cy="587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3" name="Line 5543">
            <a:extLst>
              <a:ext uri="{FF2B5EF4-FFF2-40B4-BE49-F238E27FC236}">
                <a16:creationId xmlns:a16="http://schemas.microsoft.com/office/drawing/2014/main" id="{3E317462-2A73-4DC5-B2EB-061167581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4775" y="5605463"/>
            <a:ext cx="0" cy="58738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4" name="Rectangle 5544">
            <a:extLst>
              <a:ext uri="{FF2B5EF4-FFF2-40B4-BE49-F238E27FC236}">
                <a16:creationId xmlns:a16="http://schemas.microsoft.com/office/drawing/2014/main" id="{BBB8E8DB-545F-4041-BE9E-88E563621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5662613"/>
            <a:ext cx="4095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km</a:t>
            </a: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Freeform 5545">
            <a:extLst>
              <a:ext uri="{FF2B5EF4-FFF2-40B4-BE49-F238E27FC236}">
                <a16:creationId xmlns:a16="http://schemas.microsoft.com/office/drawing/2014/main" id="{823F32BB-B95D-4411-A768-CB3BE6075288}"/>
              </a:ext>
            </a:extLst>
          </p:cNvPr>
          <p:cNvSpPr>
            <a:spLocks/>
          </p:cNvSpPr>
          <p:nvPr/>
        </p:nvSpPr>
        <p:spPr bwMode="auto">
          <a:xfrm>
            <a:off x="1258888" y="2093913"/>
            <a:ext cx="7778750" cy="3511550"/>
          </a:xfrm>
          <a:custGeom>
            <a:avLst/>
            <a:gdLst>
              <a:gd name="T0" fmla="*/ 19 w 16760"/>
              <a:gd name="T1" fmla="*/ 96 h 7563"/>
              <a:gd name="T2" fmla="*/ 0 w 16760"/>
              <a:gd name="T3" fmla="*/ 7563 h 7563"/>
              <a:gd name="T4" fmla="*/ 16760 w 16760"/>
              <a:gd name="T5" fmla="*/ 7563 h 7563"/>
              <a:gd name="T6" fmla="*/ 16741 w 16760"/>
              <a:gd name="T7" fmla="*/ 0 h 7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760" h="7563">
                <a:moveTo>
                  <a:pt x="19" y="96"/>
                </a:moveTo>
                <a:lnTo>
                  <a:pt x="0" y="7563"/>
                </a:lnTo>
                <a:lnTo>
                  <a:pt x="16760" y="7563"/>
                </a:lnTo>
                <a:lnTo>
                  <a:pt x="16741" y="0"/>
                </a:lnTo>
              </a:path>
            </a:pathLst>
          </a:custGeom>
          <a:noFill/>
          <a:ln w="23813" cap="flat">
            <a:solidFill>
              <a:srgbClr val="14151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203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9E85E6-C326-43B0-BDC2-B167BE6CE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4717"/>
            <a:ext cx="9599613" cy="426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6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69E6C-D5D2-4251-9A3F-E1141D6CB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0" y="857169"/>
            <a:ext cx="8033419" cy="5484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07B23-D112-49FC-8F6F-495C81283B55}"/>
              </a:ext>
            </a:extLst>
          </p:cNvPr>
          <p:cNvSpPr txBox="1"/>
          <p:nvPr/>
        </p:nvSpPr>
        <p:spPr>
          <a:xfrm flipH="1">
            <a:off x="5859290" y="184558"/>
            <a:ext cx="28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Kıvrım Sistemleri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09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F76F1F5-91DF-4027-BBB6-B900D1375AE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 bwMode="auto">
          <a:xfrm>
            <a:off x="290400" y="1225571"/>
            <a:ext cx="8953993" cy="2692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310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40</Words>
  <Application>Microsoft Office PowerPoint</Application>
  <PresentationFormat>Custom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ErkanYilmaz</cp:lastModifiedBy>
  <cp:revision>21</cp:revision>
  <dcterms:created xsi:type="dcterms:W3CDTF">2017-11-15T17:51:58Z</dcterms:created>
  <dcterms:modified xsi:type="dcterms:W3CDTF">2020-04-20T21:29:36Z</dcterms:modified>
</cp:coreProperties>
</file>