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7"/>
  </p:notesMasterIdLst>
  <p:sldIdLst>
    <p:sldId id="256" r:id="rId2"/>
    <p:sldId id="258" r:id="rId3"/>
    <p:sldId id="259" r:id="rId4"/>
    <p:sldId id="260" r:id="rId5"/>
    <p:sldId id="285" r:id="rId6"/>
    <p:sldId id="263" r:id="rId7"/>
    <p:sldId id="265" r:id="rId8"/>
    <p:sldId id="276" r:id="rId9"/>
    <p:sldId id="278" r:id="rId10"/>
    <p:sldId id="286" r:id="rId11"/>
    <p:sldId id="316" r:id="rId12"/>
    <p:sldId id="288" r:id="rId13"/>
    <p:sldId id="300" r:id="rId14"/>
    <p:sldId id="305" r:id="rId15"/>
    <p:sldId id="318" r:id="rId1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72" d="100"/>
          <a:sy n="72" d="100"/>
        </p:scale>
        <p:origin x="-123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viewProps" Target="viewProps.xml"/><Relationship Id="rId21" Type="http://schemas.openxmlformats.org/officeDocument/2006/relationships/theme" Target="theme/theme1.xml"/><Relationship Id="rId22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notesMaster" Target="notesMasters/notesMaster1.xml"/><Relationship Id="rId18" Type="http://schemas.openxmlformats.org/officeDocument/2006/relationships/printerSettings" Target="printerSettings/printerSettings1.bin"/><Relationship Id="rId1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46B4B9B-A547-41E9-A071-4B199783DAB7}" type="doc">
      <dgm:prSet loTypeId="urn:microsoft.com/office/officeart/2005/8/layout/list1" loCatId="list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9A3FC9BB-2649-4188-B4B4-A9E5D0D54145}">
      <dgm:prSet phldrT="[Metin]"/>
      <dgm:spPr/>
      <dgm:t>
        <a:bodyPr/>
        <a:lstStyle/>
        <a:p>
          <a:r>
            <a:rPr lang="tr-TR" dirty="0" smtClean="0"/>
            <a:t>Yönlendirilmiş Ayıklanma</a:t>
          </a:r>
          <a:endParaRPr lang="tr-TR" dirty="0"/>
        </a:p>
      </dgm:t>
    </dgm:pt>
    <dgm:pt modelId="{44F5867D-AF18-496E-8A0C-CBAAC31B3798}" type="parTrans" cxnId="{3A67D0A7-6626-4789-BB23-77C01351EA2A}">
      <dgm:prSet/>
      <dgm:spPr/>
      <dgm:t>
        <a:bodyPr/>
        <a:lstStyle/>
        <a:p>
          <a:endParaRPr lang="tr-TR"/>
        </a:p>
      </dgm:t>
    </dgm:pt>
    <dgm:pt modelId="{FB6519E9-1BB2-4B9B-A95B-4DF36AD1DE0E}" type="sibTrans" cxnId="{3A67D0A7-6626-4789-BB23-77C01351EA2A}">
      <dgm:prSet/>
      <dgm:spPr/>
      <dgm:t>
        <a:bodyPr/>
        <a:lstStyle/>
        <a:p>
          <a:endParaRPr lang="tr-TR"/>
        </a:p>
      </dgm:t>
    </dgm:pt>
    <dgm:pt modelId="{00FFDD8C-7BC6-4849-9A00-154D42E779E4}">
      <dgm:prSet phldrT="[Metin]"/>
      <dgm:spPr/>
      <dgm:t>
        <a:bodyPr/>
        <a:lstStyle/>
        <a:p>
          <a:r>
            <a:rPr lang="tr-TR" dirty="0" smtClean="0"/>
            <a:t>Eşeysel Ayıklanma</a:t>
          </a:r>
          <a:endParaRPr lang="tr-TR" dirty="0"/>
        </a:p>
      </dgm:t>
    </dgm:pt>
    <dgm:pt modelId="{3AA9E825-7298-479E-B4CC-82BB1B410E75}" type="parTrans" cxnId="{5C9713BF-12B9-47B5-A0E1-741E78FBB966}">
      <dgm:prSet/>
      <dgm:spPr/>
      <dgm:t>
        <a:bodyPr/>
        <a:lstStyle/>
        <a:p>
          <a:endParaRPr lang="tr-TR"/>
        </a:p>
      </dgm:t>
    </dgm:pt>
    <dgm:pt modelId="{6AD1922F-F7F3-45DA-9E45-0BD69B1B76D0}" type="sibTrans" cxnId="{5C9713BF-12B9-47B5-A0E1-741E78FBB966}">
      <dgm:prSet/>
      <dgm:spPr/>
      <dgm:t>
        <a:bodyPr/>
        <a:lstStyle/>
        <a:p>
          <a:endParaRPr lang="tr-TR"/>
        </a:p>
      </dgm:t>
    </dgm:pt>
    <dgm:pt modelId="{633C7110-C4AF-40CF-9FD9-7A9B1C32E5AA}">
      <dgm:prSet phldrT="[Metin]"/>
      <dgm:spPr/>
      <dgm:t>
        <a:bodyPr/>
        <a:lstStyle/>
        <a:p>
          <a:r>
            <a:rPr lang="tr-TR" dirty="0" smtClean="0"/>
            <a:t>Dengeleyici Ayıklanma</a:t>
          </a:r>
          <a:endParaRPr lang="tr-TR" dirty="0"/>
        </a:p>
      </dgm:t>
    </dgm:pt>
    <dgm:pt modelId="{4D0CDE6E-0BFF-4369-AA3F-3F6C7588C8DE}" type="parTrans" cxnId="{605ABFA5-2ABC-4F5F-9D20-B7489A2F6AFA}">
      <dgm:prSet/>
      <dgm:spPr/>
      <dgm:t>
        <a:bodyPr/>
        <a:lstStyle/>
        <a:p>
          <a:endParaRPr lang="tr-TR"/>
        </a:p>
      </dgm:t>
    </dgm:pt>
    <dgm:pt modelId="{1F938B77-0DEF-4D8F-9AF0-F63F0890C2D2}" type="sibTrans" cxnId="{605ABFA5-2ABC-4F5F-9D20-B7489A2F6AFA}">
      <dgm:prSet/>
      <dgm:spPr/>
      <dgm:t>
        <a:bodyPr/>
        <a:lstStyle/>
        <a:p>
          <a:endParaRPr lang="tr-TR"/>
        </a:p>
      </dgm:t>
    </dgm:pt>
    <dgm:pt modelId="{A91F4225-97E2-4A95-8164-CD80B11756B6}" type="pres">
      <dgm:prSet presAssocID="{146B4B9B-A547-41E9-A071-4B199783DAB7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DA3EE969-AC78-4B24-98E9-6830424E3152}" type="pres">
      <dgm:prSet presAssocID="{9A3FC9BB-2649-4188-B4B4-A9E5D0D54145}" presName="parentLin" presStyleCnt="0"/>
      <dgm:spPr/>
    </dgm:pt>
    <dgm:pt modelId="{A2A32D89-BC7A-4D70-B50B-E7087EBEDAE8}" type="pres">
      <dgm:prSet presAssocID="{9A3FC9BB-2649-4188-B4B4-A9E5D0D54145}" presName="parentLeftMargin" presStyleLbl="node1" presStyleIdx="0" presStyleCnt="3"/>
      <dgm:spPr/>
      <dgm:t>
        <a:bodyPr/>
        <a:lstStyle/>
        <a:p>
          <a:endParaRPr lang="tr-TR"/>
        </a:p>
      </dgm:t>
    </dgm:pt>
    <dgm:pt modelId="{7478E534-8826-4AA2-81FB-FF55B5565B64}" type="pres">
      <dgm:prSet presAssocID="{9A3FC9BB-2649-4188-B4B4-A9E5D0D54145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09B80900-5325-43A2-8BE0-1A7545FCC312}" type="pres">
      <dgm:prSet presAssocID="{9A3FC9BB-2649-4188-B4B4-A9E5D0D54145}" presName="negativeSpace" presStyleCnt="0"/>
      <dgm:spPr/>
    </dgm:pt>
    <dgm:pt modelId="{4CBF53DF-7E0F-4D21-869D-9211DCAC0A4F}" type="pres">
      <dgm:prSet presAssocID="{9A3FC9BB-2649-4188-B4B4-A9E5D0D54145}" presName="childText" presStyleLbl="conFgAcc1" presStyleIdx="0" presStyleCnt="3">
        <dgm:presLayoutVars>
          <dgm:bulletEnabled val="1"/>
        </dgm:presLayoutVars>
      </dgm:prSet>
      <dgm:spPr/>
    </dgm:pt>
    <dgm:pt modelId="{64F37444-2C18-4254-9AEB-4B6B88B7252E}" type="pres">
      <dgm:prSet presAssocID="{FB6519E9-1BB2-4B9B-A95B-4DF36AD1DE0E}" presName="spaceBetweenRectangles" presStyleCnt="0"/>
      <dgm:spPr/>
    </dgm:pt>
    <dgm:pt modelId="{037C9084-A5C1-4CE7-A6EF-8D4DE9A2D86F}" type="pres">
      <dgm:prSet presAssocID="{00FFDD8C-7BC6-4849-9A00-154D42E779E4}" presName="parentLin" presStyleCnt="0"/>
      <dgm:spPr/>
    </dgm:pt>
    <dgm:pt modelId="{5D1548CC-2611-4804-B9B8-2099EDA01A49}" type="pres">
      <dgm:prSet presAssocID="{00FFDD8C-7BC6-4849-9A00-154D42E779E4}" presName="parentLeftMargin" presStyleLbl="node1" presStyleIdx="0" presStyleCnt="3"/>
      <dgm:spPr/>
      <dgm:t>
        <a:bodyPr/>
        <a:lstStyle/>
        <a:p>
          <a:endParaRPr lang="tr-TR"/>
        </a:p>
      </dgm:t>
    </dgm:pt>
    <dgm:pt modelId="{2C0CBBF2-6020-4AB0-9231-EFC481B40641}" type="pres">
      <dgm:prSet presAssocID="{00FFDD8C-7BC6-4849-9A00-154D42E779E4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C5D4AE1B-70F4-46FD-9B70-7DCA5F7F2A0E}" type="pres">
      <dgm:prSet presAssocID="{00FFDD8C-7BC6-4849-9A00-154D42E779E4}" presName="negativeSpace" presStyleCnt="0"/>
      <dgm:spPr/>
    </dgm:pt>
    <dgm:pt modelId="{F852785D-3268-44BF-985C-FF9B4B0263EC}" type="pres">
      <dgm:prSet presAssocID="{00FFDD8C-7BC6-4849-9A00-154D42E779E4}" presName="childText" presStyleLbl="conFgAcc1" presStyleIdx="1" presStyleCnt="3">
        <dgm:presLayoutVars>
          <dgm:bulletEnabled val="1"/>
        </dgm:presLayoutVars>
      </dgm:prSet>
      <dgm:spPr/>
    </dgm:pt>
    <dgm:pt modelId="{15A6A4B5-E591-46CF-8755-972A1881CA83}" type="pres">
      <dgm:prSet presAssocID="{6AD1922F-F7F3-45DA-9E45-0BD69B1B76D0}" presName="spaceBetweenRectangles" presStyleCnt="0"/>
      <dgm:spPr/>
    </dgm:pt>
    <dgm:pt modelId="{770B4C76-04C0-4AA4-8DBB-B84BD9A84E59}" type="pres">
      <dgm:prSet presAssocID="{633C7110-C4AF-40CF-9FD9-7A9B1C32E5AA}" presName="parentLin" presStyleCnt="0"/>
      <dgm:spPr/>
    </dgm:pt>
    <dgm:pt modelId="{66FC08B0-BAE8-4B68-BAB8-DD5B98D0B1B8}" type="pres">
      <dgm:prSet presAssocID="{633C7110-C4AF-40CF-9FD9-7A9B1C32E5AA}" presName="parentLeftMargin" presStyleLbl="node1" presStyleIdx="1" presStyleCnt="3"/>
      <dgm:spPr/>
      <dgm:t>
        <a:bodyPr/>
        <a:lstStyle/>
        <a:p>
          <a:endParaRPr lang="tr-TR"/>
        </a:p>
      </dgm:t>
    </dgm:pt>
    <dgm:pt modelId="{C97BC999-2151-43D0-A369-2AFA36E6101F}" type="pres">
      <dgm:prSet presAssocID="{633C7110-C4AF-40CF-9FD9-7A9B1C32E5AA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246D55EA-D49B-4176-AA85-F8F76A70AEC7}" type="pres">
      <dgm:prSet presAssocID="{633C7110-C4AF-40CF-9FD9-7A9B1C32E5AA}" presName="negativeSpace" presStyleCnt="0"/>
      <dgm:spPr/>
    </dgm:pt>
    <dgm:pt modelId="{DF8677B4-C79B-4981-A300-9EF3518513E1}" type="pres">
      <dgm:prSet presAssocID="{633C7110-C4AF-40CF-9FD9-7A9B1C32E5AA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3A67D0A7-6626-4789-BB23-77C01351EA2A}" srcId="{146B4B9B-A547-41E9-A071-4B199783DAB7}" destId="{9A3FC9BB-2649-4188-B4B4-A9E5D0D54145}" srcOrd="0" destOrd="0" parTransId="{44F5867D-AF18-496E-8A0C-CBAAC31B3798}" sibTransId="{FB6519E9-1BB2-4B9B-A95B-4DF36AD1DE0E}"/>
    <dgm:cxn modelId="{55177892-0FD9-D948-AE1D-8AC6279E605F}" type="presOf" srcId="{146B4B9B-A547-41E9-A071-4B199783DAB7}" destId="{A91F4225-97E2-4A95-8164-CD80B11756B6}" srcOrd="0" destOrd="0" presId="urn:microsoft.com/office/officeart/2005/8/layout/list1"/>
    <dgm:cxn modelId="{F305C509-C3E7-2843-AA15-4BF4BFB141DE}" type="presOf" srcId="{9A3FC9BB-2649-4188-B4B4-A9E5D0D54145}" destId="{A2A32D89-BC7A-4D70-B50B-E7087EBEDAE8}" srcOrd="0" destOrd="0" presId="urn:microsoft.com/office/officeart/2005/8/layout/list1"/>
    <dgm:cxn modelId="{135543B2-B10E-C947-955F-102F69CCDED9}" type="presOf" srcId="{00FFDD8C-7BC6-4849-9A00-154D42E779E4}" destId="{5D1548CC-2611-4804-B9B8-2099EDA01A49}" srcOrd="0" destOrd="0" presId="urn:microsoft.com/office/officeart/2005/8/layout/list1"/>
    <dgm:cxn modelId="{DA952881-3F96-394F-B581-0A5CCB10501D}" type="presOf" srcId="{633C7110-C4AF-40CF-9FD9-7A9B1C32E5AA}" destId="{C97BC999-2151-43D0-A369-2AFA36E6101F}" srcOrd="1" destOrd="0" presId="urn:microsoft.com/office/officeart/2005/8/layout/list1"/>
    <dgm:cxn modelId="{605ABFA5-2ABC-4F5F-9D20-B7489A2F6AFA}" srcId="{146B4B9B-A547-41E9-A071-4B199783DAB7}" destId="{633C7110-C4AF-40CF-9FD9-7A9B1C32E5AA}" srcOrd="2" destOrd="0" parTransId="{4D0CDE6E-0BFF-4369-AA3F-3F6C7588C8DE}" sibTransId="{1F938B77-0DEF-4D8F-9AF0-F63F0890C2D2}"/>
    <dgm:cxn modelId="{5C9713BF-12B9-47B5-A0E1-741E78FBB966}" srcId="{146B4B9B-A547-41E9-A071-4B199783DAB7}" destId="{00FFDD8C-7BC6-4849-9A00-154D42E779E4}" srcOrd="1" destOrd="0" parTransId="{3AA9E825-7298-479E-B4CC-82BB1B410E75}" sibTransId="{6AD1922F-F7F3-45DA-9E45-0BD69B1B76D0}"/>
    <dgm:cxn modelId="{EBA6885D-EB94-0B4C-B6B4-07AC7036B706}" type="presOf" srcId="{9A3FC9BB-2649-4188-B4B4-A9E5D0D54145}" destId="{7478E534-8826-4AA2-81FB-FF55B5565B64}" srcOrd="1" destOrd="0" presId="urn:microsoft.com/office/officeart/2005/8/layout/list1"/>
    <dgm:cxn modelId="{0BF8167C-A85C-E647-B413-F124D7274311}" type="presOf" srcId="{00FFDD8C-7BC6-4849-9A00-154D42E779E4}" destId="{2C0CBBF2-6020-4AB0-9231-EFC481B40641}" srcOrd="1" destOrd="0" presId="urn:microsoft.com/office/officeart/2005/8/layout/list1"/>
    <dgm:cxn modelId="{30FAF078-9514-C449-966A-50E0043921E0}" type="presOf" srcId="{633C7110-C4AF-40CF-9FD9-7A9B1C32E5AA}" destId="{66FC08B0-BAE8-4B68-BAB8-DD5B98D0B1B8}" srcOrd="0" destOrd="0" presId="urn:microsoft.com/office/officeart/2005/8/layout/list1"/>
    <dgm:cxn modelId="{CDED8111-665D-714A-B4D5-DB02FF150A7E}" type="presParOf" srcId="{A91F4225-97E2-4A95-8164-CD80B11756B6}" destId="{DA3EE969-AC78-4B24-98E9-6830424E3152}" srcOrd="0" destOrd="0" presId="urn:microsoft.com/office/officeart/2005/8/layout/list1"/>
    <dgm:cxn modelId="{2260102D-9FFC-454D-B0CC-DF86452E097D}" type="presParOf" srcId="{DA3EE969-AC78-4B24-98E9-6830424E3152}" destId="{A2A32D89-BC7A-4D70-B50B-E7087EBEDAE8}" srcOrd="0" destOrd="0" presId="urn:microsoft.com/office/officeart/2005/8/layout/list1"/>
    <dgm:cxn modelId="{765CFA79-3617-A24B-A69B-D3596E0CB675}" type="presParOf" srcId="{DA3EE969-AC78-4B24-98E9-6830424E3152}" destId="{7478E534-8826-4AA2-81FB-FF55B5565B64}" srcOrd="1" destOrd="0" presId="urn:microsoft.com/office/officeart/2005/8/layout/list1"/>
    <dgm:cxn modelId="{DD8C44FB-F755-A240-ACF6-F76E533DC5DD}" type="presParOf" srcId="{A91F4225-97E2-4A95-8164-CD80B11756B6}" destId="{09B80900-5325-43A2-8BE0-1A7545FCC312}" srcOrd="1" destOrd="0" presId="urn:microsoft.com/office/officeart/2005/8/layout/list1"/>
    <dgm:cxn modelId="{52FC060F-693E-4744-97DF-0ACE768553FB}" type="presParOf" srcId="{A91F4225-97E2-4A95-8164-CD80B11756B6}" destId="{4CBF53DF-7E0F-4D21-869D-9211DCAC0A4F}" srcOrd="2" destOrd="0" presId="urn:microsoft.com/office/officeart/2005/8/layout/list1"/>
    <dgm:cxn modelId="{89F6A2B4-1CFC-DE4D-AFAA-F008043D57A6}" type="presParOf" srcId="{A91F4225-97E2-4A95-8164-CD80B11756B6}" destId="{64F37444-2C18-4254-9AEB-4B6B88B7252E}" srcOrd="3" destOrd="0" presId="urn:microsoft.com/office/officeart/2005/8/layout/list1"/>
    <dgm:cxn modelId="{B9BAF032-97BE-8E4E-BD91-B84E53F05E18}" type="presParOf" srcId="{A91F4225-97E2-4A95-8164-CD80B11756B6}" destId="{037C9084-A5C1-4CE7-A6EF-8D4DE9A2D86F}" srcOrd="4" destOrd="0" presId="urn:microsoft.com/office/officeart/2005/8/layout/list1"/>
    <dgm:cxn modelId="{53A72044-8D02-6242-823C-E99C5C44FDE2}" type="presParOf" srcId="{037C9084-A5C1-4CE7-A6EF-8D4DE9A2D86F}" destId="{5D1548CC-2611-4804-B9B8-2099EDA01A49}" srcOrd="0" destOrd="0" presId="urn:microsoft.com/office/officeart/2005/8/layout/list1"/>
    <dgm:cxn modelId="{4592FB74-9659-4041-8B97-D6F9A5B6E93E}" type="presParOf" srcId="{037C9084-A5C1-4CE7-A6EF-8D4DE9A2D86F}" destId="{2C0CBBF2-6020-4AB0-9231-EFC481B40641}" srcOrd="1" destOrd="0" presId="urn:microsoft.com/office/officeart/2005/8/layout/list1"/>
    <dgm:cxn modelId="{380C3D59-9666-D641-B38A-C596758C4171}" type="presParOf" srcId="{A91F4225-97E2-4A95-8164-CD80B11756B6}" destId="{C5D4AE1B-70F4-46FD-9B70-7DCA5F7F2A0E}" srcOrd="5" destOrd="0" presId="urn:microsoft.com/office/officeart/2005/8/layout/list1"/>
    <dgm:cxn modelId="{31B26515-25C8-9940-97B4-AEC94D72EEB7}" type="presParOf" srcId="{A91F4225-97E2-4A95-8164-CD80B11756B6}" destId="{F852785D-3268-44BF-985C-FF9B4B0263EC}" srcOrd="6" destOrd="0" presId="urn:microsoft.com/office/officeart/2005/8/layout/list1"/>
    <dgm:cxn modelId="{4447B783-E6CD-244B-B887-7E8A21BBF707}" type="presParOf" srcId="{A91F4225-97E2-4A95-8164-CD80B11756B6}" destId="{15A6A4B5-E591-46CF-8755-972A1881CA83}" srcOrd="7" destOrd="0" presId="urn:microsoft.com/office/officeart/2005/8/layout/list1"/>
    <dgm:cxn modelId="{C77F5BE3-3F3B-324D-810D-1D91DAF0E358}" type="presParOf" srcId="{A91F4225-97E2-4A95-8164-CD80B11756B6}" destId="{770B4C76-04C0-4AA4-8DBB-B84BD9A84E59}" srcOrd="8" destOrd="0" presId="urn:microsoft.com/office/officeart/2005/8/layout/list1"/>
    <dgm:cxn modelId="{FA1B646B-DCA8-B444-BE57-8B32EE000AC2}" type="presParOf" srcId="{770B4C76-04C0-4AA4-8DBB-B84BD9A84E59}" destId="{66FC08B0-BAE8-4B68-BAB8-DD5B98D0B1B8}" srcOrd="0" destOrd="0" presId="urn:microsoft.com/office/officeart/2005/8/layout/list1"/>
    <dgm:cxn modelId="{8319E760-DDA4-F54A-9FE6-4B39797B9BD1}" type="presParOf" srcId="{770B4C76-04C0-4AA4-8DBB-B84BD9A84E59}" destId="{C97BC999-2151-43D0-A369-2AFA36E6101F}" srcOrd="1" destOrd="0" presId="urn:microsoft.com/office/officeart/2005/8/layout/list1"/>
    <dgm:cxn modelId="{3C43A2B6-61EB-2D44-B068-7FEAF954BF47}" type="presParOf" srcId="{A91F4225-97E2-4A95-8164-CD80B11756B6}" destId="{246D55EA-D49B-4176-AA85-F8F76A70AEC7}" srcOrd="9" destOrd="0" presId="urn:microsoft.com/office/officeart/2005/8/layout/list1"/>
    <dgm:cxn modelId="{78EB1DF8-4622-9048-80C1-4939CF4316B5}" type="presParOf" srcId="{A91F4225-97E2-4A95-8164-CD80B11756B6}" destId="{DF8677B4-C79B-4981-A300-9EF3518513E1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51EFE18-599D-0541-B651-A15D28D001AF}" type="datetimeFigureOut">
              <a:rPr lang="en-US" smtClean="0"/>
              <a:t>23.02.18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980BF74-87D3-B046-9365-8D1AFF5218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56195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Not Yer Tutucusu"/>
          <p:cNvSpPr txBox="1">
            <a:spLocks noGrp="1"/>
          </p:cNvSpPr>
          <p:nvPr>
            <p:ph type="body"/>
          </p:nvPr>
        </p:nvSpPr>
        <p:spPr>
          <a:xfrm>
            <a:off x="685800" y="609600"/>
            <a:ext cx="7086600" cy="533400"/>
          </a:xfrm>
          <a:prstGeom prst="rect">
            <a:avLst/>
          </a:prstGeom>
        </p:spPr>
        <p:txBody>
          <a:bodyPr/>
          <a:lstStyle>
            <a:lvl1pPr lvl="0">
              <a:defRPr/>
            </a:lvl1pPr>
          </a:lstStyle>
          <a:p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 txBox="1"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>
            <a:lvl1pPr lvl="0">
              <a:defRPr/>
            </a:lvl1pPr>
          </a:lstStyle>
          <a:p>
            <a:endParaRPr/>
          </a:p>
        </p:txBody>
      </p:sp>
      <p:sp>
        <p:nvSpPr>
          <p:cNvPr id="3" name="2 Not Yer Tutucusu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lvl="0">
              <a:defRPr/>
            </a:lvl1pPr>
          </a:lstStyle>
          <a:p>
            <a:endParaRPr/>
          </a:p>
        </p:txBody>
      </p:sp>
      <p:sp>
        <p:nvSpPr>
          <p:cNvPr id="4" name="3 Slayt Numarası Yer Tutucusu"/>
          <p:cNvSpPr txBox="1">
            <a:spLocks noGrp="1"/>
          </p:cNvSpPr>
          <p:nvPr>
            <p:ph type="sldNum" sz="quarter" idx="10"/>
          </p:nvPr>
        </p:nvSpPr>
        <p:spPr>
          <a:prstGeom prst="rect">
            <a:avLst/>
          </a:prstGeom>
        </p:spPr>
        <p:txBody>
          <a:bodyPr/>
          <a:lstStyle>
            <a:lvl1pPr lvl="0">
              <a:defRPr/>
            </a:lvl1pPr>
          </a:lstStyle>
          <a:p>
            <a:fld id="{8B38DBA3-52F9-4AF4-A6A4-FA4D7DB2F99C}" type="slidenum">
              <a:rPr/>
              <a:pPr/>
              <a:t>12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42F82-A7FA-BE46-AA28-269248468139}" type="datetimeFigureOut">
              <a:rPr lang="en-US" smtClean="0"/>
              <a:t>23.02.18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86550-54EC-7D42-A2B3-B1F2E96406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20374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42F82-A7FA-BE46-AA28-269248468139}" type="datetimeFigureOut">
              <a:rPr lang="en-US" smtClean="0"/>
              <a:t>23.02.18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86550-54EC-7D42-A2B3-B1F2E96406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65781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42F82-A7FA-BE46-AA28-269248468139}" type="datetimeFigureOut">
              <a:rPr lang="en-US" smtClean="0"/>
              <a:t>23.02.18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86550-54EC-7D42-A2B3-B1F2E96406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499202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 Üçgen"/>
          <p:cNvSpPr/>
          <p:nvPr/>
        </p:nvSpPr>
        <p:spPr>
          <a:xfrm>
            <a:off x="-2" y="4664147"/>
            <a:ext cx="9151090" cy="0"/>
          </a:xfrm>
          <a:prstGeom prst="rtTriangle">
            <a:avLst/>
          </a:prstGeom>
          <a:gradFill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</a:gradFill>
          <a:ln>
            <a:noFill/>
          </a:ln>
          <a:effectLst>
            <a:outerShdw blurRad="50800" dist="38097" dir="5400000">
              <a:srgbClr val="000000">
                <a:alpha val="35000"/>
              </a:srgbClr>
            </a:outerShdw>
          </a:effectLst>
        </p:spPr>
        <p:txBody>
          <a:bodyPr anchor="ctr"/>
          <a:lstStyle>
            <a:lvl1pPr lvl="0">
              <a:defRPr/>
            </a:lvl1pPr>
          </a:lstStyle>
          <a:p>
            <a:endParaRPr/>
          </a:p>
        </p:txBody>
      </p:sp>
      <p:sp>
        <p:nvSpPr>
          <p:cNvPr id="3" name="2 Başlık"/>
          <p:cNvSpPr txBox="1"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  <a:prstGeom prst="rect">
            <a:avLst/>
          </a:prstGeom>
        </p:spPr>
        <p:txBody>
          <a:bodyPr anchor="b"/>
          <a:lstStyle>
            <a:lvl1pPr lvl="0" algn="r">
              <a:defRPr sz="4800" b="1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pPr lvl="0"/>
            <a:r>
              <a:rPr lang="tr-TR"/>
              <a:t>Asıl başlık stili için tıklatın</a:t>
            </a:r>
          </a:p>
        </p:txBody>
      </p:sp>
      <p:sp>
        <p:nvSpPr>
          <p:cNvPr id="4" name="3 Alt Başlık"/>
          <p:cNvSpPr txBox="1"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  <a:prstGeom prst="rect">
            <a:avLst/>
          </a:prstGeom>
        </p:spPr>
        <p:txBody>
          <a:bodyPr lIns="45720" rIns="45720"/>
          <a:lstStyle>
            <a:lvl1pPr marL="0" lvl="0" indent="0" algn="r">
              <a:buNone/>
              <a:defRPr>
                <a:solidFill>
                  <a:schemeClr val="tx2"/>
                </a:solidFill>
              </a:defRPr>
            </a:lvl1pPr>
          </a:lstStyle>
          <a:p>
            <a:pPr lvl="0"/>
            <a:r>
              <a:rPr lang="tr-TR"/>
              <a:t>Asıl alt başlık stilini düzenlemek için tıklatın</a:t>
            </a:r>
          </a:p>
        </p:txBody>
      </p:sp>
      <p:grpSp>
        <p:nvGrpSpPr>
          <p:cNvPr id="5" name="4 Grup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6" name="5 Serbest Form"/>
            <p:cNvSpPr/>
            <p:nvPr/>
          </p:nvSpPr>
          <p:spPr>
            <a:xfrm>
              <a:off x="1687513" y="4832896"/>
              <a:ext cx="7456487" cy="518816"/>
            </a:xfrm>
            <a:custGeom>
              <a:avLst/>
              <a:gdLst/>
              <a:ahLst/>
              <a:cxnLst/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>
              <a:noFill/>
            </a:ln>
          </p:spPr>
          <p:txBody>
            <a:bodyPr wrap="square" lIns="91440" tIns="45720" rIns="91440" bIns="45720" anchor="t"/>
            <a:lstStyle>
              <a:lvl1pPr lvl="0">
                <a:defRPr/>
              </a:lvl1pPr>
            </a:lstStyle>
            <a:p>
              <a:endParaRPr/>
            </a:p>
          </p:txBody>
        </p:sp>
        <p:sp>
          <p:nvSpPr>
            <p:cNvPr id="7" name="6 Serbest Form"/>
            <p:cNvSpPr/>
            <p:nvPr/>
          </p:nvSpPr>
          <p:spPr>
            <a:xfrm>
              <a:off x="35443" y="5135526"/>
              <a:ext cx="9108557" cy="838200"/>
            </a:xfrm>
            <a:custGeom>
              <a:avLst/>
              <a:gdLst/>
              <a:ahLst/>
              <a:cxnLst/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>
              <a:noFill/>
            </a:ln>
          </p:spPr>
          <p:txBody>
            <a:bodyPr wrap="square" lIns="91440" tIns="45720" rIns="91440" bIns="45720" anchor="t"/>
            <a:lstStyle>
              <a:lvl1pPr lvl="0">
                <a:defRPr/>
              </a:lvl1pPr>
            </a:lstStyle>
            <a:p>
              <a:endParaRPr/>
            </a:p>
          </p:txBody>
        </p:sp>
        <p:sp>
          <p:nvSpPr>
            <p:cNvPr id="8" name="7 Serbest Form"/>
            <p:cNvSpPr/>
            <p:nvPr/>
          </p:nvSpPr>
          <p:spPr>
            <a:xfrm>
              <a:off x="0" y="4883888"/>
              <a:ext cx="9144000" cy="1981200"/>
            </a:xfrm>
            <a:custGeom>
              <a:avLst/>
              <a:gdLst/>
              <a:ahLst/>
              <a:cxnLst/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/>
              <a:srcRect/>
              <a:tile tx="0" ty="0" sx="50000" sy="50000" flip="none" algn="t"/>
            </a:blipFill>
            <a:ln>
              <a:noFill/>
            </a:ln>
            <a:effectLst>
              <a:outerShdw blurRad="50800" dist="38097" dir="5400000">
                <a:srgbClr val="000000">
                  <a:alpha val="35000"/>
                </a:srgbClr>
              </a:outerShdw>
            </a:effectLst>
          </p:spPr>
          <p:txBody>
            <a:bodyPr wrap="square" lIns="91440" tIns="45720" rIns="91440" bIns="45720" anchor="ctr"/>
            <a:lstStyle>
              <a:lvl1pPr lvl="0">
                <a:defRPr/>
              </a:lvl1pPr>
            </a:lstStyle>
            <a:p>
              <a:endParaRPr/>
            </a:p>
          </p:txBody>
        </p:sp>
        <p:sp>
          <p:nvSpPr>
            <p:cNvPr id="9" name="8 Düz Bağlayıcı"/>
            <p:cNvSpPr/>
            <p:nvPr/>
          </p:nv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>
              <a:solidFill>
                <a:schemeClr val="accent1">
                  <a:tint val="70000"/>
                  <a:satMod val="110000"/>
                </a:schemeClr>
              </a:solidFill>
              <a:miter/>
            </a:ln>
            <a:effectLst>
              <a:outerShdw blurRad="50800" dist="38097" dir="5400000">
                <a:srgbClr val="000000">
                  <a:alpha val="35000"/>
                </a:srgbClr>
              </a:outerShdw>
            </a:effectLst>
          </p:spPr>
          <p:txBody>
            <a:bodyPr/>
            <a:lstStyle>
              <a:lvl1pPr lvl="0">
                <a:defRPr/>
              </a:lvl1pPr>
            </a:lstStyle>
            <a:p>
              <a:endParaRPr/>
            </a:p>
          </p:txBody>
        </p:sp>
      </p:grpSp>
      <p:sp>
        <p:nvSpPr>
          <p:cNvPr id="10" name="9 Veri Yer Tutucusu"/>
          <p:cNvSpPr txBox="1">
            <a:spLocks noGrp="1"/>
          </p:cNvSpPr>
          <p:nvPr>
            <p:ph type="dt" sz="half" idx="10"/>
          </p:nvPr>
        </p:nvSpPr>
        <p:spPr>
          <a:prstGeom prst="rect">
            <a:avLst/>
          </a:prstGeom>
        </p:spPr>
        <p:txBody>
          <a:bodyPr/>
          <a:lstStyle>
            <a:lvl1pPr lvl="0">
              <a:defRPr>
                <a:solidFill>
                  <a:srgbClr val="FFFFFF"/>
                </a:solidFill>
              </a:defRPr>
            </a:lvl1pPr>
          </a:lstStyle>
          <a:p>
            <a:endParaRPr/>
          </a:p>
        </p:txBody>
      </p:sp>
      <p:sp>
        <p:nvSpPr>
          <p:cNvPr id="11" name="10 Altbilgi Yer Tutucusu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/>
          <a:lstStyle>
            <a:lvl1pPr lvl="0">
              <a:defRPr>
                <a:solidFill>
                  <a:schemeClr val="accent1">
                    <a:tint val="20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12" name="11 Slayt Numarası Yer Tutucusu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/>
          <a:lstStyle>
            <a:lvl1pPr lvl="0">
              <a:defRPr>
                <a:solidFill>
                  <a:srgbClr val="FFFFFF"/>
                </a:solidFill>
              </a:defRPr>
            </a:lvl1pPr>
          </a:lstStyle>
          <a:p>
            <a:fld id="{8B38DBA3-52F9-4AF4-A6A4-FA4D7DB2F99C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150426649"/>
      </p:ext>
    </p:extLst>
  </p:cSld>
  <p:clrMapOvr>
    <a:masterClrMapping/>
  </p:clrMapOvr>
  <p:transition xmlns:p14="http://schemas.microsoft.com/office/powerpoint/2010/main">
    <p:pull dir="d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etin Yer Tutucusu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lvl="0">
              <a:defRPr/>
            </a:lvl1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3" name="2 Veri Yer Tutucusu"/>
          <p:cNvSpPr txBox="1">
            <a:spLocks noGrp="1"/>
          </p:cNvSpPr>
          <p:nvPr>
            <p:ph type="dt" sz="half" idx="10"/>
          </p:nvPr>
        </p:nvSpPr>
        <p:spPr>
          <a:prstGeom prst="rect">
            <a:avLst/>
          </a:prstGeom>
        </p:spPr>
        <p:txBody>
          <a:bodyPr/>
          <a:lstStyle>
            <a:lvl1pPr lvl="0">
              <a:defRPr/>
            </a:lvl1pPr>
          </a:lstStyle>
          <a:p>
            <a:endParaRPr/>
          </a:p>
        </p:txBody>
      </p:sp>
      <p:sp>
        <p:nvSpPr>
          <p:cNvPr id="4" name="3 Altbilgi Yer Tutucusu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/>
          <a:lstStyle>
            <a:lvl1pPr lvl="0">
              <a:defRPr/>
            </a:lvl1pPr>
          </a:lstStyle>
          <a:p>
            <a:endParaRPr/>
          </a:p>
        </p:txBody>
      </p:sp>
      <p:sp>
        <p:nvSpPr>
          <p:cNvPr id="5" name="4 Slayt Numarası Yer Tutucusu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/>
          <a:lstStyle>
            <a:lvl1pPr lvl="0">
              <a:defRPr/>
            </a:lvl1pPr>
          </a:lstStyle>
          <a:p>
            <a:fld id="{8B38DBA3-52F9-4AF4-A6A4-FA4D7DB2F99C}" type="slidenum">
              <a:rPr/>
              <a:pPr/>
              <a:t>‹#›</a:t>
            </a:fld>
            <a:endParaRPr/>
          </a:p>
        </p:txBody>
      </p:sp>
      <p:sp>
        <p:nvSpPr>
          <p:cNvPr id="6" name="5 Başlık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lvl="0">
              <a:defRPr/>
            </a:lvl1pPr>
          </a:lstStyle>
          <a:p>
            <a:pPr lvl="0"/>
            <a:r>
              <a:rPr lang="tr-TR"/>
              <a:t>Asıl başlık stili için tıklatın</a:t>
            </a:r>
          </a:p>
        </p:txBody>
      </p:sp>
    </p:spTree>
    <p:extLst>
      <p:ext uri="{BB962C8B-B14F-4D97-AF65-F5344CB8AC3E}">
        <p14:creationId xmlns:p14="http://schemas.microsoft.com/office/powerpoint/2010/main" val="1959965798"/>
      </p:ext>
    </p:extLst>
  </p:cSld>
  <p:clrMapOvr>
    <a:masterClrMapping/>
  </p:clrMapOvr>
  <p:transition xmlns:p14="http://schemas.microsoft.com/office/powerpoint/2010/main">
    <p:pull dir="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42F82-A7FA-BE46-AA28-269248468139}" type="datetimeFigureOut">
              <a:rPr lang="en-US" smtClean="0"/>
              <a:t>23.02.18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86550-54EC-7D42-A2B3-B1F2E96406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70169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42F82-A7FA-BE46-AA28-269248468139}" type="datetimeFigureOut">
              <a:rPr lang="en-US" smtClean="0"/>
              <a:t>23.02.18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86550-54EC-7D42-A2B3-B1F2E96406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63039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42F82-A7FA-BE46-AA28-269248468139}" type="datetimeFigureOut">
              <a:rPr lang="en-US" smtClean="0"/>
              <a:t>23.02.18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86550-54EC-7D42-A2B3-B1F2E96406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10349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42F82-A7FA-BE46-AA28-269248468139}" type="datetimeFigureOut">
              <a:rPr lang="en-US" smtClean="0"/>
              <a:t>23.02.18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86550-54EC-7D42-A2B3-B1F2E96406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04421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42F82-A7FA-BE46-AA28-269248468139}" type="datetimeFigureOut">
              <a:rPr lang="en-US" smtClean="0"/>
              <a:t>23.02.18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86550-54EC-7D42-A2B3-B1F2E96406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79739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42F82-A7FA-BE46-AA28-269248468139}" type="datetimeFigureOut">
              <a:rPr lang="en-US" smtClean="0"/>
              <a:t>23.02.18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86550-54EC-7D42-A2B3-B1F2E96406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89445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42F82-A7FA-BE46-AA28-269248468139}" type="datetimeFigureOut">
              <a:rPr lang="en-US" smtClean="0"/>
              <a:t>23.02.18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86550-54EC-7D42-A2B3-B1F2E96406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26528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42F82-A7FA-BE46-AA28-269248468139}" type="datetimeFigureOut">
              <a:rPr lang="en-US" smtClean="0"/>
              <a:t>23.02.18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86550-54EC-7D42-A2B3-B1F2E96406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76194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842F82-A7FA-BE46-AA28-269248468139}" type="datetimeFigureOut">
              <a:rPr lang="en-US" smtClean="0"/>
              <a:t>23.02.18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D86550-54EC-7D42-A2B3-B1F2E96406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38665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6.jpe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g"/><Relationship Id="rId3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4" Type="http://schemas.openxmlformats.org/officeDocument/2006/relationships/diagramQuickStyle" Target="../diagrams/quickStyle1.xml"/><Relationship Id="rId5" Type="http://schemas.openxmlformats.org/officeDocument/2006/relationships/diagramColors" Target="../diagrams/colors1.xml"/><Relationship Id="rId6" Type="http://schemas.microsoft.com/office/2007/relationships/diagramDrawing" Target="../diagrams/drawing1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  <a:latin typeface="Times New Roman"/>
                <a:cs typeface="Times New Roman"/>
              </a:rPr>
              <a:t>EVRİM, KALITIM </a:t>
            </a:r>
            <a:r>
              <a:rPr lang="en-US" b="1" dirty="0" err="1" smtClean="0">
                <a:solidFill>
                  <a:srgbClr val="FF0000"/>
                </a:solidFill>
                <a:latin typeface="Times New Roman"/>
                <a:cs typeface="Times New Roman"/>
              </a:rPr>
              <a:t>ve</a:t>
            </a:r>
            <a:r>
              <a:rPr lang="en-US" b="1" dirty="0" smtClean="0">
                <a:solidFill>
                  <a:srgbClr val="FF0000"/>
                </a:solidFill>
                <a:latin typeface="Times New Roman"/>
                <a:cs typeface="Times New Roman"/>
              </a:rPr>
              <a:t> İNSAN ADAPTASYONU</a:t>
            </a:r>
            <a:endParaRPr lang="en-US" b="1" dirty="0">
              <a:solidFill>
                <a:srgbClr val="FF0000"/>
              </a:solidFill>
              <a:latin typeface="Times New Roman"/>
              <a:cs typeface="Times New Roman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554275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etin kutusu"/>
          <p:cNvSpPr txBox="1"/>
          <p:nvPr/>
        </p:nvSpPr>
        <p:spPr>
          <a:xfrm>
            <a:off x="1446463" y="2204863"/>
            <a:ext cx="6869953" cy="1368153"/>
          </a:xfrm>
          <a:prstGeom prst="rect">
            <a:avLst/>
          </a:prstGeom>
          <a:noFill/>
        </p:spPr>
        <p:txBody>
          <a:bodyPr wrap="square"/>
          <a:lstStyle>
            <a:lvl1pPr lvl="0">
              <a:defRPr/>
            </a:lvl1pPr>
          </a:lstStyle>
          <a:p>
            <a:pPr lvl="0" algn="ctr"/>
            <a:r>
              <a:rPr lang="tr-TR" sz="4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İNSAN ÇEŞİTLİLİĞİ VE ADAPTASYONU</a:t>
            </a:r>
          </a:p>
        </p:txBody>
      </p:sp>
    </p:spTree>
    <p:extLst>
      <p:ext uri="{BB962C8B-B14F-4D97-AF65-F5344CB8AC3E}">
        <p14:creationId xmlns:p14="http://schemas.microsoft.com/office/powerpoint/2010/main" val="1864607839"/>
      </p:ext>
    </p:extLst>
  </p:cSld>
  <p:clrMapOvr>
    <a:masterClrMapping/>
  </p:clrMapOvr>
  <p:transition xmlns:p14="http://schemas.microsoft.com/office/powerpoint/2010/main">
    <p:pull dir="d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1 Resim"/>
          <p:cNvPicPr/>
          <p:nvPr/>
        </p:nvPicPr>
        <p:blipFill>
          <a:blip r:embed="rId2"/>
          <a:srcRect l="21252" t="5093" r="23225" b="506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</p:pic>
      <p:sp>
        <p:nvSpPr>
          <p:cNvPr id="5" name="Rectangle 4"/>
          <p:cNvSpPr/>
          <p:nvPr/>
        </p:nvSpPr>
        <p:spPr>
          <a:xfrm>
            <a:off x="0" y="387055"/>
            <a:ext cx="9144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tr-TR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İnsan çeşitliliği  hakkında  ne  düşünüyorsunuz?</a:t>
            </a:r>
          </a:p>
        </p:txBody>
      </p:sp>
      <p:sp>
        <p:nvSpPr>
          <p:cNvPr id="6" name="3 Metin kutusu"/>
          <p:cNvSpPr txBox="1"/>
          <p:nvPr/>
        </p:nvSpPr>
        <p:spPr>
          <a:xfrm>
            <a:off x="0" y="2702872"/>
            <a:ext cx="2016224" cy="923330"/>
          </a:xfrm>
          <a:prstGeom prst="rect">
            <a:avLst/>
          </a:prstGeom>
          <a:noFill/>
        </p:spPr>
        <p:txBody>
          <a:bodyPr wrap="square"/>
          <a:lstStyle>
            <a:lvl1pPr lvl="0">
              <a:defRPr/>
            </a:lvl1pPr>
          </a:lstStyle>
          <a:p>
            <a:pPr lvl="0"/>
            <a:r>
              <a:rPr lang="tr-TR" dirty="0">
                <a:solidFill>
                  <a:srgbClr val="FF0000"/>
                </a:solidFill>
              </a:rPr>
              <a:t>Gözlenebilir fiziksel farklılıklardan çok daha </a:t>
            </a:r>
            <a:r>
              <a:rPr lang="tr-TR" dirty="0" smtClean="0">
                <a:solidFill>
                  <a:srgbClr val="FF0000"/>
                </a:solidFill>
              </a:rPr>
              <a:t>fazlasıdır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7" name="5 Metin kutusu"/>
          <p:cNvSpPr txBox="1"/>
          <p:nvPr/>
        </p:nvSpPr>
        <p:spPr>
          <a:xfrm>
            <a:off x="0" y="3995703"/>
            <a:ext cx="2018312" cy="1631216"/>
          </a:xfrm>
          <a:prstGeom prst="rect">
            <a:avLst/>
          </a:prstGeom>
          <a:noFill/>
        </p:spPr>
        <p:txBody>
          <a:bodyPr wrap="square"/>
          <a:lstStyle>
            <a:lvl1pPr lvl="0">
              <a:defRPr/>
            </a:lvl1pPr>
          </a:lstStyle>
          <a:p>
            <a:pPr lvl="0"/>
            <a:r>
              <a:rPr lang="tr-TR" dirty="0">
                <a:solidFill>
                  <a:srgbClr val="FF0000"/>
                </a:solidFill>
              </a:rPr>
              <a:t>Belirli hastalıklara karşı gösterdiğimiz </a:t>
            </a:r>
            <a:r>
              <a:rPr lang="tr-TR" dirty="0" smtClean="0">
                <a:solidFill>
                  <a:srgbClr val="FF0000"/>
                </a:solidFill>
              </a:rPr>
              <a:t>duyarlılık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8" name="4 Metin kutusu"/>
          <p:cNvSpPr txBox="1"/>
          <p:nvPr/>
        </p:nvSpPr>
        <p:spPr>
          <a:xfrm>
            <a:off x="0" y="5259938"/>
            <a:ext cx="1872209" cy="1015664"/>
          </a:xfrm>
          <a:prstGeom prst="rect">
            <a:avLst/>
          </a:prstGeom>
          <a:noFill/>
        </p:spPr>
        <p:txBody>
          <a:bodyPr wrap="square"/>
          <a:lstStyle>
            <a:lvl1pPr lvl="0">
              <a:defRPr/>
            </a:lvl1pPr>
          </a:lstStyle>
          <a:p>
            <a:pPr lvl="0"/>
            <a:r>
              <a:rPr lang="tr-TR" dirty="0">
                <a:solidFill>
                  <a:srgbClr val="FF0000"/>
                </a:solidFill>
              </a:rPr>
              <a:t>Değişik besinleri </a:t>
            </a:r>
            <a:r>
              <a:rPr lang="tr-TR" dirty="0" smtClean="0">
                <a:solidFill>
                  <a:srgbClr val="FF0000"/>
                </a:solidFill>
              </a:rPr>
              <a:t>hazmetme</a:t>
            </a:r>
            <a:endParaRPr lang="tr-TR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4093190"/>
      </p:ext>
    </p:extLst>
  </p:cSld>
  <p:clrMapOvr>
    <a:masterClrMapping/>
  </p:clrMapOvr>
  <p:transition xmlns:p14="http://schemas.microsoft.com/office/powerpoint/2010/main">
    <p:pull dir="d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Başlık"/>
          <p:cNvSpPr txBox="1">
            <a:spLocks noGrp="1"/>
          </p:cNvSpPr>
          <p:nvPr>
            <p:ph type="title"/>
          </p:nvPr>
        </p:nvSpPr>
        <p:spPr>
          <a:xfrm>
            <a:off x="395536" y="260648"/>
            <a:ext cx="8229600" cy="1143000"/>
          </a:xfrm>
          <a:prstGeom prst="rect">
            <a:avLst/>
          </a:prstGeom>
        </p:spPr>
        <p:txBody>
          <a:bodyPr>
            <a:noAutofit/>
          </a:bodyPr>
          <a:lstStyle>
            <a:lvl1pPr lvl="0">
              <a:defRPr/>
            </a:lvl1pPr>
          </a:lstStyle>
          <a:p>
            <a:r>
              <a:rPr lang="tr-TR" sz="4000" b="1" dirty="0">
                <a:solidFill>
                  <a:srgbClr val="FF0000"/>
                </a:solidFill>
              </a:rPr>
              <a:t>IRK: </a:t>
            </a:r>
            <a:r>
              <a:rPr lang="tr-TR" sz="4000" b="1" dirty="0">
                <a:solidFill>
                  <a:srgbClr val="3366FF"/>
                </a:solidFill>
              </a:rPr>
              <a:t>Biyolojide gözden düşen bir kavram</a:t>
            </a:r>
          </a:p>
        </p:txBody>
      </p:sp>
      <p:sp>
        <p:nvSpPr>
          <p:cNvPr id="6" name="1 Metin kutusu"/>
          <p:cNvSpPr txBox="1">
            <a:spLocks noGrp="1"/>
          </p:cNvSpPr>
          <p:nvPr>
            <p:ph type="body" idx="1"/>
          </p:nvPr>
        </p:nvSpPr>
        <p:spPr>
          <a:xfrm>
            <a:off x="457200" y="1253569"/>
            <a:ext cx="8229600" cy="1383812"/>
          </a:xfrm>
          <a:prstGeom prst="rect">
            <a:avLst/>
          </a:prstGeom>
          <a:noFill/>
        </p:spPr>
        <p:txBody>
          <a:bodyPr wrap="square">
            <a:normAutofit/>
          </a:bodyPr>
          <a:lstStyle>
            <a:lvl1pPr lvl="0">
              <a:defRPr/>
            </a:lvl1pPr>
          </a:lstStyle>
          <a:p>
            <a:pPr marL="0" lvl="0" indent="0">
              <a:buNone/>
            </a:pPr>
            <a:endParaRPr dirty="0"/>
          </a:p>
          <a:p>
            <a:pPr lvl="0"/>
            <a:r>
              <a:rPr lang="tr-TR" sz="2400" dirty="0"/>
              <a:t>İnsanlık </a:t>
            </a:r>
            <a:r>
              <a:rPr lang="tr-TR" sz="2400" dirty="0" smtClean="0"/>
              <a:t>ırklardan </a:t>
            </a:r>
            <a:r>
              <a:rPr lang="tr-TR" sz="2400" dirty="0"/>
              <a:t>yoksundur</a:t>
            </a:r>
            <a:r>
              <a:rPr lang="tr-TR" sz="2400" dirty="0" smtClean="0"/>
              <a:t>. Çünkü </a:t>
            </a:r>
            <a:r>
              <a:rPr lang="tr-TR" sz="2400" dirty="0"/>
              <a:t>insan popülasyonları </a:t>
            </a:r>
            <a:r>
              <a:rPr lang="tr-TR" sz="2400" dirty="0" smtClean="0"/>
              <a:t>ayrı </a:t>
            </a:r>
            <a:r>
              <a:rPr lang="tr-TR" sz="2400" dirty="0"/>
              <a:t>gruplar oluşturacak şekilde birbirlerinden </a:t>
            </a:r>
            <a:r>
              <a:rPr lang="tr-TR" sz="2400" b="1" dirty="0">
                <a:solidFill>
                  <a:schemeClr val="accent2">
                    <a:lumMod val="75000"/>
                  </a:schemeClr>
                </a:solidFill>
              </a:rPr>
              <a:t>izole olmamışlardır.</a:t>
            </a:r>
          </a:p>
        </p:txBody>
      </p:sp>
      <p:sp>
        <p:nvSpPr>
          <p:cNvPr id="7" name="2 Başlık"/>
          <p:cNvSpPr txBox="1">
            <a:spLocks/>
          </p:cNvSpPr>
          <p:nvPr/>
        </p:nvSpPr>
        <p:spPr>
          <a:xfrm>
            <a:off x="636295" y="2929960"/>
            <a:ext cx="8229600" cy="11521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20000"/>
          </a:bodyPr>
          <a:lstStyle>
            <a:lvl1pPr lvl="0"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tr-TR" i="1" dirty="0" smtClean="0">
                <a:solidFill>
                  <a:srgbClr val="000000"/>
                </a:solidFill>
                <a:latin typeface="+mn-lt"/>
              </a:rPr>
              <a:t>Irklar Biyolojik Olarak Birbirinden Ayrı Gruplar Değildir.</a:t>
            </a:r>
          </a:p>
        </p:txBody>
      </p:sp>
      <p:sp>
        <p:nvSpPr>
          <p:cNvPr id="8" name="2 Metin kutusu"/>
          <p:cNvSpPr txBox="1"/>
          <p:nvPr/>
        </p:nvSpPr>
        <p:spPr>
          <a:xfrm>
            <a:off x="457200" y="4500549"/>
            <a:ext cx="7620000" cy="1077218"/>
          </a:xfrm>
          <a:prstGeom prst="rect">
            <a:avLst/>
          </a:prstGeom>
          <a:noFill/>
        </p:spPr>
        <p:txBody>
          <a:bodyPr wrap="square"/>
          <a:lstStyle>
            <a:lvl1pPr lvl="0">
              <a:defRPr/>
            </a:lvl1pPr>
          </a:lstStyle>
          <a:p>
            <a:pPr lvl="0" algn="ctr"/>
            <a:r>
              <a:rPr sz="4000" i="1" dirty="0">
                <a:solidFill>
                  <a:srgbClr val="000000"/>
                </a:solidFill>
              </a:rPr>
              <a:t>G</a:t>
            </a:r>
            <a:r>
              <a:rPr lang="tr-TR" sz="4000" i="1" dirty="0" err="1">
                <a:solidFill>
                  <a:srgbClr val="000000"/>
                </a:solidFill>
              </a:rPr>
              <a:t>enetik</a:t>
            </a:r>
            <a:r>
              <a:rPr lang="tr-TR" sz="4000" i="1" dirty="0">
                <a:solidFill>
                  <a:srgbClr val="000000"/>
                </a:solidFill>
              </a:rPr>
              <a:t> Belirteçler </a:t>
            </a:r>
            <a:r>
              <a:rPr lang="tr-TR" sz="4000" i="1" dirty="0" err="1">
                <a:solidFill>
                  <a:srgbClr val="000000"/>
                </a:solidFill>
              </a:rPr>
              <a:t>Fenotip</a:t>
            </a:r>
            <a:r>
              <a:rPr lang="tr-TR" sz="4000" i="1" dirty="0">
                <a:solidFill>
                  <a:srgbClr val="000000"/>
                </a:solidFill>
              </a:rPr>
              <a:t> İle İlişkili Değildir. </a:t>
            </a:r>
            <a:r>
              <a:rPr sz="4000" i="1" dirty="0">
                <a:solidFill>
                  <a:srgbClr val="000000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150214495"/>
      </p:ext>
    </p:extLst>
  </p:cSld>
  <p:clrMapOvr>
    <a:masterClrMapping/>
  </p:clrMapOvr>
  <p:transition xmlns:p14="http://schemas.microsoft.com/office/powerpoint/2010/main">
    <p:pull dir="d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etin Yer Tutucusu"/>
          <p:cNvSpPr txBox="1">
            <a:spLocks noGrp="1"/>
          </p:cNvSpPr>
          <p:nvPr>
            <p:ph type="body" idx="1"/>
          </p:nvPr>
        </p:nvSpPr>
        <p:spPr>
          <a:xfrm>
            <a:off x="457200" y="2170004"/>
            <a:ext cx="8229600" cy="4525963"/>
          </a:xfrm>
          <a:prstGeom prst="rect">
            <a:avLst/>
          </a:prstGeom>
        </p:spPr>
        <p:txBody>
          <a:bodyPr/>
          <a:lstStyle>
            <a:lvl1pPr lvl="0">
              <a:defRPr/>
            </a:lvl1pPr>
          </a:lstStyle>
          <a:p>
            <a:pPr lvl="0">
              <a:buFont typeface="Wingdings"/>
              <a:buChar char="Ø"/>
            </a:pPr>
            <a:r>
              <a:rPr lang="tr-TR" dirty="0"/>
              <a:t>Geleneksel ırksal </a:t>
            </a:r>
            <a:r>
              <a:rPr lang="tr-TR" dirty="0" smtClean="0"/>
              <a:t>sınıflama: Kalıtımın etkisi</a:t>
            </a:r>
          </a:p>
          <a:p>
            <a:pPr marL="0" lvl="0" indent="0">
              <a:buNone/>
            </a:pPr>
            <a:endParaRPr lang="tr-TR" dirty="0"/>
          </a:p>
          <a:p>
            <a:pPr lvl="0">
              <a:buFont typeface="Wingdings"/>
              <a:buChar char="Ø"/>
            </a:pPr>
            <a:r>
              <a:rPr lang="tr-TR" dirty="0"/>
              <a:t>Doğal </a:t>
            </a:r>
            <a:r>
              <a:rPr lang="tr-TR" dirty="0" smtClean="0"/>
              <a:t>ayıklanmanın etkisi</a:t>
            </a:r>
          </a:p>
          <a:p>
            <a:pPr marL="0" lvl="0" indent="0">
              <a:buNone/>
            </a:pPr>
            <a:endParaRPr lang="tr-TR" dirty="0" smtClean="0"/>
          </a:p>
          <a:p>
            <a:pPr lvl="0">
              <a:buFont typeface="Wingdings"/>
              <a:buChar char="Ø"/>
            </a:pPr>
            <a:r>
              <a:rPr lang="tr-TR" dirty="0" err="1" smtClean="0"/>
              <a:t>Melanin</a:t>
            </a:r>
            <a:r>
              <a:rPr lang="tr-TR" dirty="0" smtClean="0"/>
              <a:t> </a:t>
            </a:r>
            <a:r>
              <a:rPr lang="tr-TR" dirty="0" err="1" smtClean="0"/>
              <a:t>Vs</a:t>
            </a:r>
            <a:r>
              <a:rPr lang="tr-TR" dirty="0" smtClean="0"/>
              <a:t> UV Işınları</a:t>
            </a:r>
          </a:p>
          <a:p>
            <a:pPr marL="0" lvl="0" indent="0">
              <a:buNone/>
            </a:pPr>
            <a:endParaRPr lang="tr-TR" dirty="0" smtClean="0"/>
          </a:p>
          <a:p>
            <a:pPr lvl="0">
              <a:buFont typeface="Wingdings"/>
              <a:buChar char="Ø"/>
            </a:pPr>
            <a:r>
              <a:rPr lang="tr-TR" dirty="0" smtClean="0"/>
              <a:t>Tropikal bölge etkisi</a:t>
            </a:r>
          </a:p>
          <a:p>
            <a:pPr lvl="0">
              <a:buFont typeface="Wingdings"/>
              <a:buChar char="Ø"/>
            </a:pPr>
            <a:endParaRPr lang="tr-TR" dirty="0" smtClean="0"/>
          </a:p>
          <a:p>
            <a:pPr lvl="0">
              <a:buFont typeface="Wingdings"/>
              <a:buChar char="Ø"/>
            </a:pPr>
            <a:endParaRPr lang="tr-TR" dirty="0"/>
          </a:p>
        </p:txBody>
      </p:sp>
      <p:sp>
        <p:nvSpPr>
          <p:cNvPr id="3" name="2 Başlık"/>
          <p:cNvSpPr txBox="1">
            <a:spLocks noGrp="1"/>
          </p:cNvSpPr>
          <p:nvPr>
            <p:ph type="title"/>
          </p:nvPr>
        </p:nvSpPr>
        <p:spPr>
          <a:xfrm>
            <a:off x="457200" y="632801"/>
            <a:ext cx="8229600" cy="1143000"/>
          </a:xfrm>
          <a:prstGeom prst="rect">
            <a:avLst/>
          </a:prstGeom>
        </p:spPr>
        <p:txBody>
          <a:bodyPr/>
          <a:lstStyle>
            <a:lvl1pPr lvl="0">
              <a:defRPr/>
            </a:lvl1pPr>
          </a:lstStyle>
          <a:p>
            <a:pPr lvl="0" algn="ctr"/>
            <a:r>
              <a:rPr lang="tr-TR" b="1" dirty="0">
                <a:solidFill>
                  <a:srgbClr val="FF0000"/>
                </a:solidFill>
              </a:rPr>
              <a:t>Deri Renginin Açıklanması</a:t>
            </a:r>
          </a:p>
        </p:txBody>
      </p:sp>
    </p:spTree>
    <p:extLst>
      <p:ext uri="{BB962C8B-B14F-4D97-AF65-F5344CB8AC3E}">
        <p14:creationId xmlns:p14="http://schemas.microsoft.com/office/powerpoint/2010/main" val="517007814"/>
      </p:ext>
    </p:extLst>
  </p:cSld>
  <p:clrMapOvr>
    <a:masterClrMapping/>
  </p:clrMapOvr>
  <p:transition xmlns:p14="http://schemas.microsoft.com/office/powerpoint/2010/main">
    <p:pull dir="d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Başlık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lvl="0">
              <a:defRPr/>
            </a:lvl1pPr>
          </a:lstStyle>
          <a:p>
            <a:pPr lvl="0" algn="ctr"/>
            <a:r>
              <a:rPr lang="tr-TR" b="1" dirty="0">
                <a:solidFill>
                  <a:srgbClr val="000000"/>
                </a:solidFill>
              </a:rPr>
              <a:t>İnsanın Biyolojik Adaptasyonu</a:t>
            </a:r>
          </a:p>
        </p:txBody>
      </p:sp>
      <p:sp>
        <p:nvSpPr>
          <p:cNvPr id="4" name="2 Başlık"/>
          <p:cNvSpPr txBox="1">
            <a:spLocks/>
          </p:cNvSpPr>
          <p:nvPr/>
        </p:nvSpPr>
        <p:spPr>
          <a:xfrm>
            <a:off x="609600" y="15700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lvl="0"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tr-TR" b="1" dirty="0" smtClean="0">
                <a:solidFill>
                  <a:srgbClr val="000000"/>
                </a:solidFill>
              </a:rPr>
              <a:t>Genler ve Hastalıklar</a:t>
            </a:r>
            <a:endParaRPr lang="tr-TR" b="1" dirty="0">
              <a:solidFill>
                <a:srgbClr val="000000"/>
              </a:solidFill>
            </a:endParaRPr>
          </a:p>
        </p:txBody>
      </p:sp>
      <p:sp>
        <p:nvSpPr>
          <p:cNvPr id="6" name="2 Başlık"/>
          <p:cNvSpPr txBox="1">
            <a:spLocks/>
          </p:cNvSpPr>
          <p:nvPr/>
        </p:nvSpPr>
        <p:spPr>
          <a:xfrm>
            <a:off x="609600" y="28654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>
            <a:lvl1pPr lvl="0"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tr-TR" b="1" dirty="0" smtClean="0">
                <a:solidFill>
                  <a:srgbClr val="000000"/>
                </a:solidFill>
              </a:rPr>
              <a:t>Küreselleşmenin Etkisi: </a:t>
            </a:r>
            <a:r>
              <a:rPr lang="tr-TR" b="1" dirty="0" err="1" smtClean="0">
                <a:solidFill>
                  <a:srgbClr val="000000"/>
                </a:solidFill>
              </a:rPr>
              <a:t>Kolomb</a:t>
            </a:r>
            <a:r>
              <a:rPr lang="tr-TR" b="1" dirty="0" smtClean="0">
                <a:solidFill>
                  <a:srgbClr val="000000"/>
                </a:solidFill>
              </a:rPr>
              <a:t> ile başlayan mübadele ve yıkıcı etkileri</a:t>
            </a:r>
            <a:endParaRPr lang="tr-TR" b="1" dirty="0">
              <a:solidFill>
                <a:srgbClr val="000000"/>
              </a:solidFill>
            </a:endParaRPr>
          </a:p>
        </p:txBody>
      </p:sp>
      <p:sp>
        <p:nvSpPr>
          <p:cNvPr id="7" name="2 Başlık"/>
          <p:cNvSpPr txBox="1">
            <a:spLocks/>
          </p:cNvSpPr>
          <p:nvPr/>
        </p:nvSpPr>
        <p:spPr>
          <a:xfrm>
            <a:off x="609600" y="4164456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lvl="0"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tr-TR" b="1" dirty="0" smtClean="0">
                <a:solidFill>
                  <a:srgbClr val="000000"/>
                </a:solidFill>
              </a:rPr>
              <a:t>Yüz Özellikleri</a:t>
            </a:r>
            <a:endParaRPr lang="tr-TR" b="1" dirty="0">
              <a:solidFill>
                <a:srgbClr val="000000"/>
              </a:solidFill>
            </a:endParaRPr>
          </a:p>
        </p:txBody>
      </p:sp>
      <p:sp>
        <p:nvSpPr>
          <p:cNvPr id="8" name="2 Başlık"/>
          <p:cNvSpPr txBox="1">
            <a:spLocks/>
          </p:cNvSpPr>
          <p:nvPr/>
        </p:nvSpPr>
        <p:spPr>
          <a:xfrm>
            <a:off x="609600" y="5307456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lvl="0"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tr-TR" b="1" dirty="0" smtClean="0">
                <a:solidFill>
                  <a:srgbClr val="000000"/>
                </a:solidFill>
              </a:rPr>
              <a:t>Vücut Yapısı ve Boyutu</a:t>
            </a:r>
            <a:endParaRPr lang="tr-TR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7970972"/>
      </p:ext>
    </p:extLst>
  </p:cSld>
  <p:clrMapOvr>
    <a:masterClrMapping/>
  </p:clrMapOvr>
  <p:transition xmlns:p14="http://schemas.microsoft.com/office/powerpoint/2010/main">
    <p:pull dir="d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 smtClean="0">
                <a:solidFill>
                  <a:srgbClr val="FF0000"/>
                </a:solidFill>
              </a:rPr>
              <a:t>Yararlanılan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Kaynak</a:t>
            </a:r>
            <a:r>
              <a:rPr lang="en-US" dirty="0" smtClean="0">
                <a:solidFill>
                  <a:srgbClr val="FF0000"/>
                </a:solidFill>
              </a:rPr>
              <a:t>: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tr-TR" dirty="0" err="1">
                <a:solidFill>
                  <a:srgbClr val="3366FF"/>
                </a:solidFill>
              </a:rPr>
              <a:t>Kottak</a:t>
            </a:r>
            <a:r>
              <a:rPr lang="tr-TR" dirty="0">
                <a:solidFill>
                  <a:srgbClr val="3366FF"/>
                </a:solidFill>
              </a:rPr>
              <a:t>, C. P. (2014). Antropoloji: İnsan Çeşitliliğine Bir Bakış. İstanbul: Deki Yayınevi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2413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350890" y="475064"/>
            <a:ext cx="2683146" cy="1143000"/>
          </a:xfrm>
          <a:solidFill>
            <a:schemeClr val="bg1"/>
          </a:solidFill>
          <a:ln>
            <a:solidFill>
              <a:schemeClr val="bg1"/>
            </a:solidFill>
          </a:ln>
        </p:spPr>
        <p:txBody>
          <a:bodyPr/>
          <a:lstStyle/>
          <a:p>
            <a:r>
              <a:rPr lang="tr-TR" b="1" dirty="0" smtClean="0">
                <a:solidFill>
                  <a:srgbClr val="FF0000"/>
                </a:solidFill>
              </a:rPr>
              <a:t>EVRİM</a:t>
            </a:r>
            <a:endParaRPr lang="tr-TR" b="1" dirty="0">
              <a:solidFill>
                <a:srgbClr val="FF0000"/>
              </a:solidFill>
            </a:endParaRPr>
          </a:p>
        </p:txBody>
      </p:sp>
      <p:pic>
        <p:nvPicPr>
          <p:cNvPr id="4" name="3 İçerik Yer Tutucusu" descr="indir (3)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44316" y="1772816"/>
            <a:ext cx="7239085" cy="4929222"/>
          </a:xfrm>
        </p:spPr>
      </p:pic>
      <p:sp>
        <p:nvSpPr>
          <p:cNvPr id="5" name="4 Dikdörtgen"/>
          <p:cNvSpPr/>
          <p:nvPr/>
        </p:nvSpPr>
        <p:spPr>
          <a:xfrm>
            <a:off x="2892918" y="710905"/>
            <a:ext cx="642748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800" b="1" dirty="0" smtClean="0">
                <a:solidFill>
                  <a:srgbClr val="3366FF"/>
                </a:solidFill>
              </a:rPr>
              <a:t>Türlerin değişimi; </a:t>
            </a:r>
          </a:p>
          <a:p>
            <a:r>
              <a:rPr lang="tr-TR" sz="2800" b="1" dirty="0" smtClean="0">
                <a:solidFill>
                  <a:srgbClr val="3366FF"/>
                </a:solidFill>
              </a:rPr>
              <a:t>Modifikasyon yoluyla türeme</a:t>
            </a:r>
          </a:p>
        </p:txBody>
      </p:sp>
    </p:spTree>
    <p:extLst>
      <p:ext uri="{BB962C8B-B14F-4D97-AF65-F5344CB8AC3E}">
        <p14:creationId xmlns:p14="http://schemas.microsoft.com/office/powerpoint/2010/main" val="3263015711"/>
      </p:ext>
    </p:extLst>
  </p:cSld>
  <p:clrMapOvr>
    <a:masterClrMapping/>
  </p:clrMapOvr>
  <p:transition xmlns:p14="http://schemas.microsoft.com/office/powerpoint/2010/main">
    <p:randomBar dir="vert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278972" y="1053057"/>
            <a:ext cx="7239000" cy="6408712"/>
          </a:xfrm>
        </p:spPr>
        <p:txBody>
          <a:bodyPr>
            <a:normAutofit fontScale="25000" lnSpcReduction="20000"/>
          </a:bodyPr>
          <a:lstStyle/>
          <a:p>
            <a:pPr>
              <a:lnSpc>
                <a:spcPct val="120000"/>
              </a:lnSpc>
            </a:pPr>
            <a:r>
              <a:rPr lang="tr-TR" sz="11200" dirty="0" smtClean="0"/>
              <a:t>18. yy: </a:t>
            </a:r>
            <a:r>
              <a:rPr lang="tr-TR" sz="11200" dirty="0" err="1" smtClean="0"/>
              <a:t>Yaradılışçılık</a:t>
            </a:r>
            <a:endParaRPr lang="tr-TR" sz="11200" dirty="0" smtClean="0"/>
          </a:p>
          <a:p>
            <a:pPr marL="114300" indent="0">
              <a:lnSpc>
                <a:spcPct val="120000"/>
              </a:lnSpc>
              <a:buNone/>
            </a:pPr>
            <a:r>
              <a:rPr lang="tr-TR" sz="11200" dirty="0" smtClean="0"/>
              <a:t>	Kitab</a:t>
            </a:r>
            <a:r>
              <a:rPr lang="tr-TR" sz="11200" dirty="0"/>
              <a:t>-ı Mukaddes (Tekvin) ve 6 </a:t>
            </a:r>
            <a:r>
              <a:rPr lang="tr-TR" sz="11200" dirty="0" smtClean="0"/>
              <a:t>Gün</a:t>
            </a:r>
          </a:p>
          <a:p>
            <a:pPr marL="114300" indent="0">
              <a:lnSpc>
                <a:spcPct val="120000"/>
              </a:lnSpc>
              <a:buNone/>
            </a:pPr>
            <a:endParaRPr lang="tr-TR" sz="11200" dirty="0"/>
          </a:p>
          <a:p>
            <a:pPr>
              <a:lnSpc>
                <a:spcPct val="120000"/>
              </a:lnSpc>
            </a:pPr>
            <a:r>
              <a:rPr lang="tr-TR" sz="11200" dirty="0"/>
              <a:t>18-19. YY: Fosil buluntular </a:t>
            </a:r>
            <a:r>
              <a:rPr lang="tr-TR" sz="11200" dirty="0" smtClean="0"/>
              <a:t>VS </a:t>
            </a:r>
            <a:r>
              <a:rPr lang="tr-TR" sz="11200" dirty="0" err="1" smtClean="0"/>
              <a:t>Yaradılışçılık</a:t>
            </a:r>
            <a:r>
              <a:rPr lang="tr-TR" sz="11200" dirty="0" smtClean="0"/>
              <a:t> </a:t>
            </a:r>
          </a:p>
          <a:p>
            <a:pPr marL="114300" indent="0">
              <a:lnSpc>
                <a:spcPct val="120000"/>
              </a:lnSpc>
              <a:buNone/>
            </a:pPr>
            <a:endParaRPr lang="tr-TR" sz="11200" dirty="0" smtClean="0"/>
          </a:p>
          <a:p>
            <a:pPr>
              <a:lnSpc>
                <a:spcPct val="120000"/>
              </a:lnSpc>
            </a:pPr>
            <a:r>
              <a:rPr lang="tr-TR" sz="11200" dirty="0" smtClean="0"/>
              <a:t>Çare?</a:t>
            </a:r>
          </a:p>
          <a:p>
            <a:pPr marL="114300" indent="0">
              <a:lnSpc>
                <a:spcPct val="120000"/>
              </a:lnSpc>
              <a:buNone/>
            </a:pPr>
            <a:r>
              <a:rPr lang="tr-TR" sz="11200" dirty="0"/>
              <a:t>	</a:t>
            </a:r>
            <a:r>
              <a:rPr lang="tr-TR" sz="11200" dirty="0" err="1" smtClean="0"/>
              <a:t>Katastrofizm</a:t>
            </a:r>
            <a:endParaRPr lang="tr-TR" sz="11200" dirty="0" smtClean="0"/>
          </a:p>
          <a:p>
            <a:pPr marL="114300" indent="0">
              <a:lnSpc>
                <a:spcPct val="120000"/>
              </a:lnSpc>
              <a:buNone/>
            </a:pPr>
            <a:endParaRPr lang="tr-TR" sz="11200" dirty="0"/>
          </a:p>
          <a:p>
            <a:pPr marL="114300" indent="0">
              <a:lnSpc>
                <a:spcPct val="120000"/>
              </a:lnSpc>
              <a:buNone/>
            </a:pPr>
            <a:endParaRPr lang="tr-TR" sz="11200" dirty="0" smtClean="0"/>
          </a:p>
          <a:p>
            <a:pPr marL="114300" indent="0">
              <a:lnSpc>
                <a:spcPct val="120000"/>
              </a:lnSpc>
              <a:buNone/>
            </a:pPr>
            <a:endParaRPr lang="tr-TR" sz="11200" dirty="0"/>
          </a:p>
          <a:p>
            <a:pPr marL="114300" indent="0">
              <a:lnSpc>
                <a:spcPct val="120000"/>
              </a:lnSpc>
              <a:buNone/>
            </a:pPr>
            <a:endParaRPr lang="tr-TR" sz="11200" dirty="0" smtClean="0"/>
          </a:p>
          <a:p>
            <a:pPr marL="114300" indent="0">
              <a:lnSpc>
                <a:spcPct val="120000"/>
              </a:lnSpc>
              <a:buNone/>
            </a:pPr>
            <a:endParaRPr lang="tr-TR" sz="11200" dirty="0"/>
          </a:p>
          <a:p>
            <a:pPr marL="114300" indent="0">
              <a:lnSpc>
                <a:spcPct val="120000"/>
              </a:lnSpc>
              <a:buNone/>
            </a:pPr>
            <a:endParaRPr lang="tr-TR" sz="11200" dirty="0" smtClean="0"/>
          </a:p>
          <a:p>
            <a:pPr marL="114300" indent="0">
              <a:lnSpc>
                <a:spcPct val="120000"/>
              </a:lnSpc>
              <a:buNone/>
            </a:pPr>
            <a:endParaRPr lang="tr-TR" sz="11200" dirty="0"/>
          </a:p>
          <a:p>
            <a:pPr marL="114300" indent="0">
              <a:lnSpc>
                <a:spcPct val="120000"/>
              </a:lnSpc>
              <a:buNone/>
            </a:pPr>
            <a:endParaRPr lang="tr-TR" sz="11200" dirty="0" smtClean="0"/>
          </a:p>
          <a:p>
            <a:pPr marL="114300" indent="0">
              <a:lnSpc>
                <a:spcPct val="120000"/>
              </a:lnSpc>
              <a:buNone/>
            </a:pPr>
            <a:endParaRPr lang="tr-TR" sz="11200" dirty="0"/>
          </a:p>
          <a:p>
            <a:pPr>
              <a:lnSpc>
                <a:spcPct val="120000"/>
              </a:lnSpc>
            </a:pPr>
            <a:endParaRPr lang="tr-TR" sz="11200" dirty="0" smtClean="0"/>
          </a:p>
          <a:p>
            <a:pPr>
              <a:lnSpc>
                <a:spcPct val="120000"/>
              </a:lnSpc>
            </a:pPr>
            <a:r>
              <a:rPr lang="tr-TR" sz="11200" dirty="0" smtClean="0"/>
              <a:t>Evrim, yani Transformizm: </a:t>
            </a:r>
            <a:r>
              <a:rPr lang="tr-TR" sz="11200" dirty="0" err="1" smtClean="0"/>
              <a:t>Yaradılışçılık</a:t>
            </a:r>
            <a:r>
              <a:rPr lang="tr-TR" sz="11200" dirty="0" smtClean="0"/>
              <a:t> ve </a:t>
            </a:r>
            <a:r>
              <a:rPr lang="tr-TR" sz="11200" dirty="0" err="1" smtClean="0"/>
              <a:t>Katastrofizme</a:t>
            </a:r>
            <a:r>
              <a:rPr lang="tr-TR" sz="11200" dirty="0" smtClean="0"/>
              <a:t> karşı en iyi alternatif.</a:t>
            </a:r>
          </a:p>
          <a:p>
            <a:pPr>
              <a:lnSpc>
                <a:spcPct val="120000"/>
              </a:lnSpc>
            </a:pPr>
            <a:endParaRPr lang="tr-TR" dirty="0" smtClean="0"/>
          </a:p>
          <a:p>
            <a:pPr marL="114300" indent="0">
              <a:lnSpc>
                <a:spcPct val="120000"/>
              </a:lnSpc>
              <a:buNone/>
            </a:pPr>
            <a:endParaRPr lang="tr-TR" dirty="0" smtClean="0"/>
          </a:p>
          <a:p>
            <a:pPr>
              <a:lnSpc>
                <a:spcPct val="120000"/>
              </a:lnSpc>
            </a:pPr>
            <a:endParaRPr lang="tr-TR" dirty="0" smtClean="0"/>
          </a:p>
          <a:p>
            <a:endParaRPr lang="tr-TR" dirty="0"/>
          </a:p>
          <a:p>
            <a:pPr marL="114300" indent="0">
              <a:buNone/>
            </a:pPr>
            <a:r>
              <a:rPr lang="tr-TR" dirty="0" smtClean="0"/>
              <a:t>		</a:t>
            </a:r>
          </a:p>
          <a:p>
            <a:pPr marL="114300" indent="0">
              <a:buNone/>
            </a:pPr>
            <a:endParaRPr lang="tr-TR" dirty="0" smtClean="0"/>
          </a:p>
          <a:p>
            <a:pPr>
              <a:buNone/>
            </a:pPr>
            <a:r>
              <a:rPr lang="tr-TR" dirty="0" smtClean="0"/>
              <a:t>                </a:t>
            </a:r>
          </a:p>
          <a:p>
            <a:pPr marL="514350" indent="-514350">
              <a:buNone/>
            </a:pPr>
            <a:r>
              <a:rPr lang="tr-TR" dirty="0" smtClean="0"/>
              <a:t>                                                                </a:t>
            </a:r>
          </a:p>
          <a:p>
            <a:pPr>
              <a:buNone/>
            </a:pPr>
            <a:endParaRPr lang="tr-TR" dirty="0" smtClean="0"/>
          </a:p>
          <a:p>
            <a:pPr>
              <a:buNone/>
            </a:pPr>
            <a:endParaRPr lang="tr-TR" dirty="0" smtClean="0"/>
          </a:p>
          <a:p>
            <a:pPr>
              <a:buNone/>
            </a:pPr>
            <a:endParaRPr lang="tr-TR" dirty="0" smtClean="0"/>
          </a:p>
          <a:p>
            <a:pPr>
              <a:buNone/>
            </a:pPr>
            <a:endParaRPr lang="tr-TR" dirty="0" smtClean="0"/>
          </a:p>
          <a:p>
            <a:pPr>
              <a:buNone/>
            </a:pPr>
            <a:endParaRPr lang="tr-TR" dirty="0" smtClean="0"/>
          </a:p>
          <a:p>
            <a:pPr>
              <a:buNone/>
            </a:pPr>
            <a:endParaRPr lang="tr-TR" dirty="0" smtClean="0"/>
          </a:p>
          <a:p>
            <a:pPr>
              <a:buNone/>
            </a:pPr>
            <a:endParaRPr lang="tr-TR" dirty="0" smtClean="0"/>
          </a:p>
          <a:p>
            <a:pPr>
              <a:buNone/>
            </a:pPr>
            <a:endParaRPr lang="tr-TR" dirty="0" smtClean="0"/>
          </a:p>
          <a:p>
            <a:pPr>
              <a:buNone/>
            </a:pPr>
            <a:endParaRPr lang="tr-TR" dirty="0" smtClean="0"/>
          </a:p>
          <a:p>
            <a:pPr>
              <a:buNone/>
            </a:pPr>
            <a:endParaRPr lang="tr-TR" dirty="0" smtClean="0"/>
          </a:p>
          <a:p>
            <a:pPr>
              <a:buNone/>
            </a:pPr>
            <a:endParaRPr lang="tr-TR" dirty="0" smtClean="0"/>
          </a:p>
          <a:p>
            <a:pPr>
              <a:buNone/>
            </a:pPr>
            <a:endParaRPr lang="tr-TR" dirty="0" smtClean="0"/>
          </a:p>
          <a:p>
            <a:pPr>
              <a:buNone/>
            </a:pPr>
            <a:endParaRPr lang="tr-TR" dirty="0" smtClean="0"/>
          </a:p>
          <a:p>
            <a:pPr>
              <a:buNone/>
            </a:pPr>
            <a:endParaRPr lang="tr-TR" dirty="0" smtClean="0"/>
          </a:p>
          <a:p>
            <a:pPr>
              <a:buNone/>
            </a:pPr>
            <a:endParaRPr lang="tr-TR" dirty="0" smtClean="0"/>
          </a:p>
          <a:p>
            <a:pPr>
              <a:buNone/>
            </a:pPr>
            <a:endParaRPr lang="tr-TR" dirty="0" smtClean="0"/>
          </a:p>
          <a:p>
            <a:pPr>
              <a:buNone/>
            </a:pPr>
            <a:endParaRPr lang="tr-TR" dirty="0" smtClean="0"/>
          </a:p>
          <a:p>
            <a:pPr>
              <a:buNone/>
            </a:pPr>
            <a:endParaRPr lang="tr-TR" dirty="0" smtClean="0"/>
          </a:p>
          <a:p>
            <a:pPr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3621997"/>
      </p:ext>
    </p:extLst>
  </p:cSld>
  <p:clrMapOvr>
    <a:masterClrMapping/>
  </p:clrMapOvr>
  <p:transition xmlns:p14="http://schemas.microsoft.com/office/powerpoint/2010/main">
    <p:wedg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323528" y="425954"/>
            <a:ext cx="7620000" cy="1143000"/>
          </a:xfrm>
        </p:spPr>
        <p:txBody>
          <a:bodyPr/>
          <a:lstStyle/>
          <a:p>
            <a:r>
              <a:rPr lang="tr-TR" b="1" i="1" dirty="0" smtClean="0"/>
              <a:t>Evrimciler</a:t>
            </a:r>
            <a:endParaRPr lang="tr-TR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889910"/>
            <a:ext cx="7620000" cy="4800600"/>
          </a:xfrm>
        </p:spPr>
        <p:txBody>
          <a:bodyPr/>
          <a:lstStyle/>
          <a:p>
            <a:r>
              <a:rPr lang="en-US" dirty="0" smtClean="0"/>
              <a:t>Erasmus Darwin, </a:t>
            </a:r>
            <a:r>
              <a:rPr lang="en-US" dirty="0" err="1" smtClean="0"/>
              <a:t>Zoolog</a:t>
            </a:r>
            <a:endParaRPr lang="en-US" dirty="0" smtClean="0"/>
          </a:p>
          <a:p>
            <a:r>
              <a:rPr lang="en-US" dirty="0" smtClean="0"/>
              <a:t>Charles Lyell, </a:t>
            </a:r>
            <a:r>
              <a:rPr lang="en-US" dirty="0" err="1" smtClean="0"/>
              <a:t>Yerbilimci</a:t>
            </a:r>
            <a:endParaRPr lang="en-US" dirty="0" smtClean="0"/>
          </a:p>
          <a:p>
            <a:r>
              <a:rPr lang="en-US" dirty="0" smtClean="0"/>
              <a:t>Charles Darwin, </a:t>
            </a:r>
            <a:r>
              <a:rPr lang="en-US" dirty="0" err="1" smtClean="0"/>
              <a:t>Biyolog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Doğa</a:t>
            </a:r>
            <a:r>
              <a:rPr lang="en-US" dirty="0" smtClean="0"/>
              <a:t> </a:t>
            </a:r>
            <a:r>
              <a:rPr lang="en-US" dirty="0" err="1" smtClean="0"/>
              <a:t>Tarihçisi</a:t>
            </a:r>
            <a:endParaRPr lang="en-US" dirty="0" smtClean="0"/>
          </a:p>
          <a:p>
            <a:r>
              <a:rPr lang="en-US" dirty="0" smtClean="0"/>
              <a:t>Alfred </a:t>
            </a:r>
            <a:r>
              <a:rPr lang="en-US" dirty="0" err="1" smtClean="0"/>
              <a:t>Russel</a:t>
            </a:r>
            <a:r>
              <a:rPr lang="en-US" dirty="0" smtClean="0"/>
              <a:t> </a:t>
            </a:r>
            <a:r>
              <a:rPr lang="en-US" dirty="0" err="1" smtClean="0"/>
              <a:t>Wallece</a:t>
            </a:r>
            <a:r>
              <a:rPr lang="en-US" dirty="0" smtClean="0"/>
              <a:t>, </a:t>
            </a:r>
            <a:r>
              <a:rPr lang="en-US" dirty="0" err="1" smtClean="0"/>
              <a:t>Doğa</a:t>
            </a:r>
            <a:r>
              <a:rPr lang="en-US" dirty="0" smtClean="0"/>
              <a:t> </a:t>
            </a:r>
            <a:r>
              <a:rPr lang="en-US" dirty="0" err="1" smtClean="0"/>
              <a:t>Bilimci</a:t>
            </a:r>
            <a:endParaRPr lang="en-US" dirty="0" smtClean="0"/>
          </a:p>
          <a:p>
            <a:r>
              <a:rPr lang="en-US" dirty="0"/>
              <a:t> </a:t>
            </a:r>
            <a:r>
              <a:rPr lang="en-US" dirty="0" smtClean="0"/>
              <a:t>1858; </a:t>
            </a:r>
            <a:r>
              <a:rPr lang="en-US" dirty="0" err="1" smtClean="0"/>
              <a:t>Ortak</a:t>
            </a:r>
            <a:r>
              <a:rPr lang="en-US" dirty="0" smtClean="0"/>
              <a:t> </a:t>
            </a:r>
            <a:r>
              <a:rPr lang="en-US" dirty="0" err="1" smtClean="0"/>
              <a:t>Bildiri</a:t>
            </a:r>
            <a:r>
              <a:rPr lang="en-US" dirty="0" smtClean="0"/>
              <a:t> </a:t>
            </a:r>
          </a:p>
          <a:p>
            <a:r>
              <a:rPr lang="en-US" dirty="0" smtClean="0"/>
              <a:t>1859; </a:t>
            </a:r>
            <a:r>
              <a:rPr lang="en-US" dirty="0" err="1" smtClean="0"/>
              <a:t>Türlerin</a:t>
            </a:r>
            <a:r>
              <a:rPr lang="en-US" dirty="0" smtClean="0"/>
              <a:t> </a:t>
            </a:r>
            <a:r>
              <a:rPr lang="en-US" dirty="0" err="1" smtClean="0"/>
              <a:t>Kökeni</a:t>
            </a:r>
            <a:endParaRPr lang="en-US" dirty="0" smtClean="0"/>
          </a:p>
          <a:p>
            <a:pPr marL="11430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8909844"/>
      </p:ext>
    </p:extLst>
  </p:cSld>
  <p:clrMapOvr>
    <a:masterClrMapping/>
  </p:clrMapOvr>
  <p:transition xmlns:p14="http://schemas.microsoft.com/office/powerpoint/2010/main">
    <p:diamond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1 Başlık"/>
          <p:cNvSpPr txBox="1">
            <a:spLocks/>
          </p:cNvSpPr>
          <p:nvPr/>
        </p:nvSpPr>
        <p:spPr>
          <a:xfrm>
            <a:off x="398941" y="1467315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600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tr-TR" b="1" dirty="0" smtClean="0">
                <a:solidFill>
                  <a:srgbClr val="FF0000"/>
                </a:solidFill>
              </a:rPr>
              <a:t>Darwin’e göre;</a:t>
            </a:r>
          </a:p>
          <a:p>
            <a:endParaRPr lang="tr-TR" dirty="0"/>
          </a:p>
        </p:txBody>
      </p:sp>
      <p:sp>
        <p:nvSpPr>
          <p:cNvPr id="7" name="2 İçerik Yer Tutucusu"/>
          <p:cNvSpPr txBox="1">
            <a:spLocks/>
          </p:cNvSpPr>
          <p:nvPr/>
        </p:nvSpPr>
        <p:spPr>
          <a:xfrm>
            <a:off x="214413" y="2669854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2860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5840" indent="-22860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80160" indent="-22860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-22860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sz="2400" b="1" dirty="0" smtClean="0">
                <a:solidFill>
                  <a:srgbClr val="3366FF"/>
                </a:solidFill>
              </a:rPr>
              <a:t>Dünya düşünüldüğünden daha yaşlı idi. </a:t>
            </a:r>
          </a:p>
          <a:p>
            <a:pPr marL="114300" indent="0">
              <a:buNone/>
            </a:pPr>
            <a:endParaRPr lang="tr-TR" sz="2400" b="1" dirty="0" smtClean="0">
              <a:solidFill>
                <a:srgbClr val="3366FF"/>
              </a:solidFill>
            </a:endParaRPr>
          </a:p>
          <a:p>
            <a:r>
              <a:rPr lang="tr-TR" sz="2400" b="1" dirty="0" smtClean="0">
                <a:solidFill>
                  <a:srgbClr val="3366FF"/>
                </a:solidFill>
              </a:rPr>
              <a:t>Tüm yaşam formları akraba.</a:t>
            </a:r>
          </a:p>
          <a:p>
            <a:pPr marL="114300" indent="0">
              <a:buNone/>
            </a:pPr>
            <a:endParaRPr lang="tr-TR" sz="2400" b="1" dirty="0" smtClean="0">
              <a:solidFill>
                <a:srgbClr val="3366FF"/>
              </a:solidFill>
            </a:endParaRPr>
          </a:p>
          <a:p>
            <a:r>
              <a:rPr lang="tr-TR" sz="2400" b="1" dirty="0" smtClean="0">
                <a:solidFill>
                  <a:srgbClr val="3366FF"/>
                </a:solidFill>
              </a:rPr>
              <a:t>Evrim teorisi. Yeniden..</a:t>
            </a:r>
          </a:p>
          <a:p>
            <a:pPr marL="114300" indent="0">
              <a:buNone/>
            </a:pPr>
            <a:endParaRPr lang="tr-TR" sz="2400" b="1" dirty="0" smtClean="0">
              <a:solidFill>
                <a:srgbClr val="3366FF"/>
              </a:solidFill>
            </a:endParaRPr>
          </a:p>
          <a:p>
            <a:r>
              <a:rPr lang="tr-TR" sz="2400" b="1" dirty="0" smtClean="0">
                <a:solidFill>
                  <a:srgbClr val="3366FF"/>
                </a:solidFill>
              </a:rPr>
              <a:t>Asıl katkısı: Doğal Ayıklanma (Seçilim)</a:t>
            </a:r>
            <a:endParaRPr lang="tr-TR" sz="2400" b="1" dirty="0">
              <a:solidFill>
                <a:srgbClr val="3366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66340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04527" y="0"/>
            <a:ext cx="7620000" cy="1143000"/>
          </a:xfrm>
        </p:spPr>
        <p:txBody>
          <a:bodyPr/>
          <a:lstStyle/>
          <a:p>
            <a:r>
              <a:rPr lang="tr-TR" b="1" dirty="0" smtClean="0"/>
              <a:t>		     </a:t>
            </a:r>
            <a:r>
              <a:rPr lang="tr-TR" dirty="0" smtClean="0">
                <a:solidFill>
                  <a:srgbClr val="FF0000"/>
                </a:solidFill>
              </a:rPr>
              <a:t>KALITIM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04527" y="1137888"/>
            <a:ext cx="8939473" cy="32008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800" b="1" dirty="0"/>
              <a:t>Mendel </a:t>
            </a:r>
            <a:r>
              <a:rPr lang="tr-TR" sz="2800" b="1" dirty="0" smtClean="0"/>
              <a:t>Deneyleri</a:t>
            </a:r>
          </a:p>
          <a:p>
            <a:r>
              <a:rPr lang="tr-TR" sz="2400" dirty="0"/>
              <a:t>Mendel’in deneylere başladığı dönemde, irsiyet (kalıtım) hakkındaki yaygın inanç “boya kutusu” olarak adlandırılan görüştü. </a:t>
            </a:r>
          </a:p>
          <a:p>
            <a:endParaRPr lang="tr-TR" dirty="0"/>
          </a:p>
          <a:p>
            <a:endParaRPr lang="tr-TR" dirty="0" smtClean="0"/>
          </a:p>
          <a:p>
            <a:endParaRPr lang="tr-TR" dirty="0"/>
          </a:p>
          <a:p>
            <a:endParaRPr lang="tr-TR" dirty="0" smtClean="0"/>
          </a:p>
          <a:p>
            <a:endParaRPr lang="tr-TR" dirty="0"/>
          </a:p>
          <a:p>
            <a:endParaRPr lang="tr-TR" dirty="0" smtClean="0"/>
          </a:p>
          <a:p>
            <a:endParaRPr lang="en-US" dirty="0"/>
          </a:p>
        </p:txBody>
      </p:sp>
      <p:pic>
        <p:nvPicPr>
          <p:cNvPr id="5" name="Picture 4" descr="Unknown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7033" y="3073398"/>
            <a:ext cx="3937000" cy="2592288"/>
          </a:xfrm>
          <a:prstGeom prst="rect">
            <a:avLst/>
          </a:prstGeom>
        </p:spPr>
      </p:pic>
      <p:pic>
        <p:nvPicPr>
          <p:cNvPr id="6" name="3 Resim" descr="220px-Gregor_Mendel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29280" y="2769200"/>
            <a:ext cx="2857520" cy="28964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2499424"/>
      </p:ext>
    </p:extLst>
  </p:cSld>
  <p:clrMapOvr>
    <a:masterClrMapping/>
  </p:clrMapOvr>
  <p:transition xmlns:p14="http://schemas.microsoft.com/office/powerpoint/2010/main">
    <p:blinds dir="vert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Resim" descr="1012775_620x410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85622" cy="6858000"/>
          </a:xfrm>
          <a:prstGeom prst="rect">
            <a:avLst/>
          </a:prstGeom>
        </p:spPr>
      </p:pic>
      <p:sp>
        <p:nvSpPr>
          <p:cNvPr id="7" name="1 Başlık"/>
          <p:cNvSpPr txBox="1">
            <a:spLocks/>
          </p:cNvSpPr>
          <p:nvPr/>
        </p:nvSpPr>
        <p:spPr>
          <a:xfrm>
            <a:off x="723569" y="231677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tr-TR" b="1" dirty="0" smtClean="0">
                <a:solidFill>
                  <a:srgbClr val="FF0000"/>
                </a:solidFill>
              </a:rPr>
              <a:t>GEN KAVRAMI</a:t>
            </a:r>
            <a:endParaRPr lang="tr-TR" b="1" dirty="0">
              <a:solidFill>
                <a:srgbClr val="FF0000"/>
              </a:solidFill>
            </a:endParaRPr>
          </a:p>
        </p:txBody>
      </p:sp>
      <p:sp>
        <p:nvSpPr>
          <p:cNvPr id="9" name="1 Başlık"/>
          <p:cNvSpPr>
            <a:spLocks noGrp="1"/>
          </p:cNvSpPr>
          <p:nvPr>
            <p:ph type="title"/>
          </p:nvPr>
        </p:nvSpPr>
        <p:spPr>
          <a:xfrm>
            <a:off x="457200" y="173984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tr-TR" b="1" dirty="0" smtClean="0">
                <a:solidFill>
                  <a:srgbClr val="FF0000"/>
                </a:solidFill>
              </a:rPr>
              <a:t>BAĞIMSIZ DÜZENLEME ve YENİDEN BİRLEŞİM</a:t>
            </a:r>
            <a:endParaRPr lang="tr-TR" b="1" dirty="0">
              <a:solidFill>
                <a:srgbClr val="FF0000"/>
              </a:solidFill>
            </a:endParaRPr>
          </a:p>
        </p:txBody>
      </p:sp>
      <p:sp>
        <p:nvSpPr>
          <p:cNvPr id="10" name="1 Başlık"/>
          <p:cNvSpPr txBox="1">
            <a:spLocks/>
          </p:cNvSpPr>
          <p:nvPr/>
        </p:nvSpPr>
        <p:spPr>
          <a:xfrm>
            <a:off x="457200" y="3463417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2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tr-TR" b="1" dirty="0" smtClean="0">
                <a:solidFill>
                  <a:srgbClr val="FF0000"/>
                </a:solidFill>
              </a:rPr>
              <a:t>BİYOKİMYASAL(MOLEKÜLER) GENETİK</a:t>
            </a:r>
            <a:endParaRPr lang="tr-TR" b="1" dirty="0">
              <a:solidFill>
                <a:srgbClr val="FF0000"/>
              </a:solidFill>
            </a:endParaRPr>
          </a:p>
        </p:txBody>
      </p:sp>
      <p:sp>
        <p:nvSpPr>
          <p:cNvPr id="11" name="1 Başlık"/>
          <p:cNvSpPr txBox="1">
            <a:spLocks/>
          </p:cNvSpPr>
          <p:nvPr/>
        </p:nvSpPr>
        <p:spPr>
          <a:xfrm>
            <a:off x="457200" y="4979592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tr-TR" sz="4000" b="1" dirty="0" smtClean="0">
                <a:solidFill>
                  <a:srgbClr val="FF0000"/>
                </a:solidFill>
              </a:rPr>
              <a:t>HÜCRE BÖLÜNMESİ</a:t>
            </a:r>
            <a:endParaRPr lang="tr-TR" sz="4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6170750"/>
      </p:ext>
    </p:extLst>
  </p:cSld>
  <p:clrMapOvr>
    <a:masterClrMapping/>
  </p:clrMapOvr>
  <p:transition xmlns:p14="http://schemas.microsoft.com/office/powerpoint/2010/main">
    <p:pull dir="ru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681641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tr-TR" b="1" dirty="0" smtClean="0"/>
              <a:t>Doğal Ayıklanma</a:t>
            </a:r>
            <a:br>
              <a:rPr lang="tr-TR" b="1" dirty="0" smtClean="0"/>
            </a:br>
            <a:endParaRPr lang="tr-TR" b="1" dirty="0"/>
          </a:p>
        </p:txBody>
      </p:sp>
      <p:graphicFrame>
        <p:nvGraphicFramePr>
          <p:cNvPr id="4" name="3 İçerik Yer Tutucusu"/>
          <p:cNvGraphicFramePr>
            <a:graphicFrameLocks noGrp="1"/>
          </p:cNvGraphicFramePr>
          <p:nvPr>
            <p:ph idx="1"/>
          </p:nvPr>
        </p:nvGraphicFramePr>
        <p:xfrm>
          <a:off x="357158" y="2011362"/>
          <a:ext cx="7239000" cy="48466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211962347"/>
      </p:ext>
    </p:extLst>
  </p:cSld>
  <p:clrMapOvr>
    <a:masterClrMapping/>
  </p:clrMapOvr>
  <p:transition xmlns:p14="http://schemas.microsoft.com/office/powerpoint/2010/main">
    <p:wheel spokes="8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 txBox="1">
            <a:spLocks/>
          </p:cNvSpPr>
          <p:nvPr/>
        </p:nvSpPr>
        <p:spPr>
          <a:xfrm>
            <a:off x="457200" y="2063128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b="1" dirty="0" smtClean="0">
                <a:solidFill>
                  <a:srgbClr val="3366FF"/>
                </a:solidFill>
              </a:rPr>
              <a:t>En uygun formlar</a:t>
            </a:r>
          </a:p>
          <a:p>
            <a:pPr marL="0" indent="0">
              <a:buNone/>
            </a:pPr>
            <a:endParaRPr lang="tr-TR" b="1" dirty="0" smtClean="0">
              <a:solidFill>
                <a:srgbClr val="3366FF"/>
              </a:solidFill>
            </a:endParaRPr>
          </a:p>
          <a:p>
            <a:r>
              <a:rPr lang="tr-TR" b="1" dirty="0" smtClean="0">
                <a:solidFill>
                  <a:srgbClr val="3366FF"/>
                </a:solidFill>
              </a:rPr>
              <a:t>Fazla yavru</a:t>
            </a:r>
          </a:p>
          <a:p>
            <a:pPr marL="0" indent="0">
              <a:buNone/>
            </a:pPr>
            <a:endParaRPr lang="tr-TR" b="1" dirty="0" smtClean="0">
              <a:solidFill>
                <a:srgbClr val="3366FF"/>
              </a:solidFill>
            </a:endParaRPr>
          </a:p>
          <a:p>
            <a:r>
              <a:rPr lang="tr-TR" b="1" dirty="0" smtClean="0">
                <a:solidFill>
                  <a:srgbClr val="3366FF"/>
                </a:solidFill>
              </a:rPr>
              <a:t>Stratejik kaynaklar</a:t>
            </a:r>
          </a:p>
          <a:p>
            <a:pPr marL="0" indent="0">
              <a:buNone/>
            </a:pPr>
            <a:endParaRPr lang="tr-TR" b="1" dirty="0" smtClean="0">
              <a:solidFill>
                <a:srgbClr val="3366FF"/>
              </a:solidFill>
            </a:endParaRPr>
          </a:p>
          <a:p>
            <a:r>
              <a:rPr lang="tr-TR" b="1" dirty="0" smtClean="0">
                <a:solidFill>
                  <a:srgbClr val="3366FF"/>
                </a:solidFill>
              </a:rPr>
              <a:t>Eş bulmak</a:t>
            </a:r>
          </a:p>
          <a:p>
            <a:endParaRPr lang="tr-TR" dirty="0" smtClean="0"/>
          </a:p>
        </p:txBody>
      </p:sp>
      <p:sp>
        <p:nvSpPr>
          <p:cNvPr id="4" name="1 Başlık"/>
          <p:cNvSpPr>
            <a:spLocks noGrp="1"/>
          </p:cNvSpPr>
          <p:nvPr>
            <p:ph type="title"/>
          </p:nvPr>
        </p:nvSpPr>
        <p:spPr>
          <a:xfrm>
            <a:off x="457200" y="681641"/>
            <a:ext cx="8229600" cy="1143000"/>
          </a:xfrm>
        </p:spPr>
        <p:txBody>
          <a:bodyPr/>
          <a:lstStyle/>
          <a:p>
            <a:r>
              <a:rPr lang="tr-TR" b="1" dirty="0" smtClean="0">
                <a:solidFill>
                  <a:srgbClr val="FF0000"/>
                </a:solidFill>
              </a:rPr>
              <a:t>Doğal Ayıklanma</a:t>
            </a:r>
            <a:endParaRPr lang="tr-TR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4441794"/>
      </p:ext>
    </p:extLst>
  </p:cSld>
  <p:clrMapOvr>
    <a:masterClrMapping/>
  </p:clrMapOvr>
  <p:transition xmlns:p14="http://schemas.microsoft.com/office/powerpoint/2010/main">
    <p:circl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</TotalTime>
  <Words>259</Words>
  <Application>Microsoft Macintosh PowerPoint</Application>
  <PresentationFormat>On-screen Show (4:3)</PresentationFormat>
  <Paragraphs>113</Paragraphs>
  <Slides>15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EVRİM, KALITIM ve İNSAN ADAPTASYONU</vt:lpstr>
      <vt:lpstr>EVRİM</vt:lpstr>
      <vt:lpstr>PowerPoint Presentation</vt:lpstr>
      <vt:lpstr>Evrimciler</vt:lpstr>
      <vt:lpstr>PowerPoint Presentation</vt:lpstr>
      <vt:lpstr>       KALITIM</vt:lpstr>
      <vt:lpstr>BAĞIMSIZ DÜZENLEME ve YENİDEN BİRLEŞİM</vt:lpstr>
      <vt:lpstr>Doğal Ayıklanma </vt:lpstr>
      <vt:lpstr>Doğal Ayıklanma</vt:lpstr>
      <vt:lpstr>PowerPoint Presentation</vt:lpstr>
      <vt:lpstr>PowerPoint Presentation</vt:lpstr>
      <vt:lpstr>IRK: Biyolojide gözden düşen bir kavram</vt:lpstr>
      <vt:lpstr>Deri Renginin Açıklanması</vt:lpstr>
      <vt:lpstr>İnsanın Biyolojik Adaptasyonu</vt:lpstr>
      <vt:lpstr>PowerPoint Presentation</vt:lpstr>
    </vt:vector>
  </TitlesOfParts>
  <Company>ahmet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EVRİM, KALITIM ve İNSAN ADAPTASYONU</dc:title>
  <dc:creator>ahmet ahmet</dc:creator>
  <cp:lastModifiedBy>ahmet ahmet</cp:lastModifiedBy>
  <cp:revision>8</cp:revision>
  <dcterms:created xsi:type="dcterms:W3CDTF">2017-11-16T09:05:29Z</dcterms:created>
  <dcterms:modified xsi:type="dcterms:W3CDTF">2018-02-23T12:09:48Z</dcterms:modified>
</cp:coreProperties>
</file>