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5777-6D74-4243-8038-C9AE20CC7D1B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5B6C-A1FB-4600-966A-A59EFF22D0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3036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5777-6D74-4243-8038-C9AE20CC7D1B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5B6C-A1FB-4600-966A-A59EFF22D0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0204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5777-6D74-4243-8038-C9AE20CC7D1B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5B6C-A1FB-4600-966A-A59EFF22D0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4961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5777-6D74-4243-8038-C9AE20CC7D1B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5B6C-A1FB-4600-966A-A59EFF22D0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683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5777-6D74-4243-8038-C9AE20CC7D1B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5B6C-A1FB-4600-966A-A59EFF22D0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1755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5777-6D74-4243-8038-C9AE20CC7D1B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5B6C-A1FB-4600-966A-A59EFF22D0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3482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5777-6D74-4243-8038-C9AE20CC7D1B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5B6C-A1FB-4600-966A-A59EFF22D0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6861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5777-6D74-4243-8038-C9AE20CC7D1B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5B6C-A1FB-4600-966A-A59EFF22D0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4446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5777-6D74-4243-8038-C9AE20CC7D1B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5B6C-A1FB-4600-966A-A59EFF22D0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2293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5777-6D74-4243-8038-C9AE20CC7D1B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5B6C-A1FB-4600-966A-A59EFF22D0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8313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5777-6D74-4243-8038-C9AE20CC7D1B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5B6C-A1FB-4600-966A-A59EFF22D0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3439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15777-6D74-4243-8038-C9AE20CC7D1B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15B6C-A1FB-4600-966A-A59EFF22D0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13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899592" y="476672"/>
            <a:ext cx="8244408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Mesleki başarı</a:t>
            </a:r>
          </a:p>
          <a:p>
            <a:endParaRPr lang="tr-TR" dirty="0"/>
          </a:p>
          <a:p>
            <a:r>
              <a:rPr lang="tr-T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Takım Çalışması</a:t>
            </a:r>
          </a:p>
          <a:p>
            <a:endParaRPr lang="tr-TR" dirty="0"/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Bir 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projenin başarıyla tamamlanabilmesi için takım üyeleri arasında iş bölümü gereklidir. </a:t>
            </a:r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Bir 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takım üyesi projede kendine düşen görevi iyi yapmadığında, zamanında tamamlamadığında ya da projenin tümüne  katkı göstermediğinde ve bir bölümü ile sınırlı kaldığında problem ortaya çıkar. </a:t>
            </a:r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Bir 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takım üyesi projedeki her görevi üstlendiğinde ve tek başına yaptığında da problem ortaya çıkar. </a:t>
            </a:r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93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989732" y="1124744"/>
            <a:ext cx="669674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Çünkü bu tavrı ile diğer takım arkadaşlarının öğrenme ve katkı gösterme süreçlerini engellemiş olur. 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Bir takım oyununda takımdaki görevini yerine getirmeyen bir birey  bütün takımın kaybetmesine sebep olabilir. 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Etik takım çalışması işin görevlendirildiğiniz bölümünü yapmak, programa uymak ve diğer takım üyeleri ile bilgiyi paylaşmayı gerektirir</a:t>
            </a:r>
          </a:p>
          <a:p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tr-T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70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043608" y="764704"/>
            <a:ext cx="619268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İş </a:t>
            </a:r>
            <a:r>
              <a:rPr lang="tr-T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Aramak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İş aramada etik olmayan davranışlar özgeçmişi abartmak, özgeçmişte yanlış bilgi vermektir. </a:t>
            </a:r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İş 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görüşmesinde işveren ile planlarınızı dürüstçe paylaşmanız gerekir. </a:t>
            </a:r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Eğer 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planlarınız işveren için uygun değilse bu iş sizin için uygun değildir </a:t>
            </a:r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İşverenin 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beklentilerini öğrenmeniz gerekir. </a:t>
            </a:r>
          </a:p>
        </p:txBody>
      </p:sp>
    </p:spTree>
    <p:extLst>
      <p:ext uri="{BB962C8B-B14F-4D97-AF65-F5344CB8AC3E}">
        <p14:creationId xmlns:p14="http://schemas.microsoft.com/office/powerpoint/2010/main" val="186950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971600" y="2580"/>
            <a:ext cx="698477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chemeClr val="bg1"/>
                </a:solidFill>
              </a:rPr>
              <a:t>İşverenin beklentilerini öğrenmeniz gerekir</a:t>
            </a:r>
            <a:r>
              <a:rPr lang="tr-TR" sz="2400" dirty="0" smtClean="0">
                <a:solidFill>
                  <a:schemeClr val="bg1"/>
                </a:solidFill>
              </a:rPr>
              <a:t>.</a:t>
            </a:r>
          </a:p>
          <a:p>
            <a:endParaRPr lang="tr-TR" sz="2400" dirty="0">
              <a:solidFill>
                <a:schemeClr val="bg1"/>
              </a:solidFill>
            </a:endParaRPr>
          </a:p>
          <a:p>
            <a:r>
              <a:rPr lang="tr-TR" sz="2400" dirty="0" smtClean="0">
                <a:solidFill>
                  <a:schemeClr val="bg1"/>
                </a:solidFill>
              </a:rPr>
              <a:t>İşverenin </a:t>
            </a:r>
            <a:r>
              <a:rPr lang="tr-TR" sz="2400" dirty="0">
                <a:solidFill>
                  <a:schemeClr val="bg1"/>
                </a:solidFill>
              </a:rPr>
              <a:t>beklentileri gelecek planınızı (kendini geliştirmek, ilerlemek) kurmanızla çatışmalar içeriyorsa, bu iş uzun vadede sizin için uygun değildir.</a:t>
            </a:r>
          </a:p>
          <a:p>
            <a:endParaRPr lang="tr-TR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Kopya Çekmek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İyi not alma baskısı sınav ve ödevlerde kopya çekmeyi getirir. </a:t>
            </a:r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Kopya 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çekmek bir başkasının çalışmasını kopyalamak, sınav süresince kopya kağıdı kullanmak gibi çeşitli şekillerde olabilir. </a:t>
            </a:r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Kopya 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çekmek etik değildir.</a:t>
            </a:r>
          </a:p>
        </p:txBody>
      </p:sp>
    </p:spTree>
    <p:extLst>
      <p:ext uri="{BB962C8B-B14F-4D97-AF65-F5344CB8AC3E}">
        <p14:creationId xmlns:p14="http://schemas.microsoft.com/office/powerpoint/2010/main" val="375077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212</Words>
  <Application>Microsoft Office PowerPoint</Application>
  <PresentationFormat>Ekran Gösterisi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PowerPoint Sunusu</vt:lpstr>
      <vt:lpstr>PowerPoint Sunusu</vt:lpstr>
      <vt:lpstr>PowerPoint Sunusu</vt:lpstr>
      <vt:lpstr>PowerPoint Sunusu</vt:lpstr>
    </vt:vector>
  </TitlesOfParts>
  <Company>Progressive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acer</dc:creator>
  <cp:lastModifiedBy>acer</cp:lastModifiedBy>
  <cp:revision>3</cp:revision>
  <dcterms:created xsi:type="dcterms:W3CDTF">2018-10-19T00:18:06Z</dcterms:created>
  <dcterms:modified xsi:type="dcterms:W3CDTF">2018-10-19T01:23:43Z</dcterms:modified>
</cp:coreProperties>
</file>