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03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20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96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8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75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48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861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44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29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31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43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15777-6D74-4243-8038-C9AE20CC7D1B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15B6C-A1FB-4600-966A-A59EFF22D0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3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99592" y="476672"/>
            <a:ext cx="824440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başarı</a:t>
            </a:r>
          </a:p>
          <a:p>
            <a:endParaRPr lang="tr-TR" dirty="0"/>
          </a:p>
          <a:p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Takım Çalışması</a:t>
            </a:r>
          </a:p>
          <a:p>
            <a:endParaRPr lang="tr-TR" dirty="0"/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projenin başarıyla tamamlanabilmesi için takım üyeleri arasında iş bölümü gereklidir.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takım üyesi projede kendine düşen görevi iyi yapmadığında, zamanında tamamlamadığında ya da projenin tümüne  katkı göstermediğinde ve bir bölümü ile sınırlı kaldığında problem ortaya çıkar.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takım üyesi projedeki her görevi üstlendiğinde ve tek başına yaptığında da problem ortaya çıkar.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989732" y="1124744"/>
            <a:ext cx="66967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Çünkü bu tavrı ile diğer takım arkadaşlarının öğrenme ve katkı gösterme süreçlerini engellemiş olur.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takım oyununda takımdaki görevini yerine getirmeyen bir birey  bütün takımın kaybetmesine sebep olabilir.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takım çalışması işin görevlendirildiğiniz bölümünü yapmak, programa uymak ve diğer takım üyeleri ile bilgiyi paylaşmayı gerektirir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70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43608" y="764704"/>
            <a:ext cx="61926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Aramak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 aramada etik olmayan davranışlar özgeçmişi abartmak, özgeçmişte yanlış bilgi vermektir.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görüşmesinde işveren ile planlarınızı dürüstçe paylaşmanız gerekir.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Eğer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planlarınız işveren için uygun değilse bu iş sizin için uygun değildir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İşverenin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beklentilerini öğrenmeniz gerekir. </a:t>
            </a:r>
          </a:p>
        </p:txBody>
      </p:sp>
    </p:spTree>
    <p:extLst>
      <p:ext uri="{BB962C8B-B14F-4D97-AF65-F5344CB8AC3E}">
        <p14:creationId xmlns:p14="http://schemas.microsoft.com/office/powerpoint/2010/main" val="186950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71600" y="2580"/>
            <a:ext cx="69847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</a:rPr>
              <a:t>İşverenin beklentilerini öğrenmeniz gerekir</a:t>
            </a:r>
            <a:r>
              <a:rPr lang="tr-TR" sz="2400" dirty="0" smtClean="0">
                <a:solidFill>
                  <a:schemeClr val="bg1"/>
                </a:solidFill>
              </a:rPr>
              <a:t>.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r>
              <a:rPr lang="tr-TR" sz="2400" dirty="0" smtClean="0">
                <a:solidFill>
                  <a:schemeClr val="bg1"/>
                </a:solidFill>
              </a:rPr>
              <a:t>İşverenin </a:t>
            </a:r>
            <a:r>
              <a:rPr lang="tr-TR" sz="2400" dirty="0">
                <a:solidFill>
                  <a:schemeClr val="bg1"/>
                </a:solidFill>
              </a:rPr>
              <a:t>beklentileri gelecek planınızı (kendini geliştirmek, ilerlemek) kurmanızla çatışmalar içeriyorsa, bu iş uzun vadede sizin için uygun değildir.</a:t>
            </a:r>
          </a:p>
          <a:p>
            <a:endParaRPr lang="tr-T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Kopya Çekmek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İyi not alma baskısı sınav ve ödevlerde kopya çekmeyi getirir.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Kopya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çekmek bir başkasının çalışmasını kopyalamak, sınav süresince kopya kağıdı kullanmak gibi çeşitli şekillerde olabilir.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Kopya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çekmek etik değildir.</a:t>
            </a:r>
          </a:p>
        </p:txBody>
      </p:sp>
    </p:spTree>
    <p:extLst>
      <p:ext uri="{BB962C8B-B14F-4D97-AF65-F5344CB8AC3E}">
        <p14:creationId xmlns:p14="http://schemas.microsoft.com/office/powerpoint/2010/main" val="375077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212</Words>
  <Application>Microsoft Office PowerPoint</Application>
  <PresentationFormat>Ekran Gösterisi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3</cp:revision>
  <dcterms:created xsi:type="dcterms:W3CDTF">2018-10-19T00:18:06Z</dcterms:created>
  <dcterms:modified xsi:type="dcterms:W3CDTF">2018-10-19T01:23:43Z</dcterms:modified>
</cp:coreProperties>
</file>