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80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08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34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07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99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50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2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01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44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1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39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E4E1-E605-48AC-BE14-BAFA4A3FD291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8999A-B5EF-4F5A-8003-9F3BCCFF1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8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62"/>
            <a:ext cx="12192000" cy="669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1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91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26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26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93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33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2019-04-18T10:51:26Z</dcterms:created>
  <dcterms:modified xsi:type="dcterms:W3CDTF">2019-04-18T10:55:32Z</dcterms:modified>
</cp:coreProperties>
</file>