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1" r:id="rId4"/>
    <p:sldId id="282" r:id="rId5"/>
    <p:sldId id="283" r:id="rId6"/>
    <p:sldId id="284" r:id="rId7"/>
    <p:sldId id="288" r:id="rId8"/>
    <p:sldId id="289" r:id="rId9"/>
    <p:sldId id="285" r:id="rId10"/>
    <p:sldId id="286" r:id="rId11"/>
    <p:sldId id="287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438FD87-92DC-4A5D-944D-80EAF8DFE528}">
          <p14:sldIdLst>
            <p14:sldId id="257"/>
            <p14:sldId id="256"/>
            <p14:sldId id="281"/>
            <p14:sldId id="282"/>
            <p14:sldId id="283"/>
            <p14:sldId id="284"/>
            <p14:sldId id="288"/>
            <p14:sldId id="289"/>
            <p14:sldId id="285"/>
            <p14:sldId id="286"/>
            <p14:sldId id="287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Döngüsü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r>
              <a:rPr lang="en-US" dirty="0" smtClean="0"/>
              <a:t> (</a:t>
            </a:r>
            <a:r>
              <a:rPr lang="en-US" dirty="0" err="1" smtClean="0"/>
              <a:t>Süreç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r>
              <a:rPr lang="en-US" dirty="0" smtClean="0"/>
              <a:t>): Kamu </a:t>
            </a:r>
            <a:r>
              <a:rPr lang="en-US" dirty="0" err="1" smtClean="0"/>
              <a:t>politikaları</a:t>
            </a:r>
            <a:r>
              <a:rPr lang="en-US" dirty="0" smtClean="0"/>
              <a:t> </a:t>
            </a:r>
            <a:r>
              <a:rPr lang="en-US" dirty="0" err="1" smtClean="0"/>
              <a:t>birbirini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aşamalardan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sorunun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Gündem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Politikanın</a:t>
            </a:r>
            <a:r>
              <a:rPr lang="en-US" dirty="0" smtClean="0"/>
              <a:t> </a:t>
            </a:r>
            <a:r>
              <a:rPr lang="en-US" dirty="0" err="1" smtClean="0"/>
              <a:t>formülasyonu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Politikanın</a:t>
            </a:r>
            <a:r>
              <a:rPr lang="en-US" dirty="0" smtClean="0"/>
              <a:t> </a:t>
            </a:r>
            <a:r>
              <a:rPr lang="en-US" dirty="0" err="1" smtClean="0"/>
              <a:t>uygulanması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Politikanın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değişimi</a:t>
            </a:r>
            <a:r>
              <a:rPr lang="en-US" dirty="0" smtClean="0"/>
              <a:t>,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kalkması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10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politikalarının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aktörleri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GRUP</a:t>
            </a:r>
          </a:p>
          <a:p>
            <a:pPr lvl="1"/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Bankası</a:t>
            </a:r>
            <a:r>
              <a:rPr lang="en-US" dirty="0" smtClean="0"/>
              <a:t> (WB)</a:t>
            </a:r>
          </a:p>
          <a:p>
            <a:pPr lvl="1"/>
            <a:r>
              <a:rPr lang="en-US" dirty="0" err="1" smtClean="0"/>
              <a:t>Uluslararası</a:t>
            </a:r>
            <a:r>
              <a:rPr lang="en-US" dirty="0" smtClean="0"/>
              <a:t> Para </a:t>
            </a:r>
            <a:r>
              <a:rPr lang="en-US" dirty="0" err="1" smtClean="0"/>
              <a:t>Fonu</a:t>
            </a:r>
            <a:r>
              <a:rPr lang="en-US" dirty="0" smtClean="0"/>
              <a:t> (IMF)</a:t>
            </a:r>
          </a:p>
          <a:p>
            <a:pPr lvl="1"/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(ILO)</a:t>
            </a:r>
          </a:p>
          <a:p>
            <a:r>
              <a:rPr lang="en-US" dirty="0" smtClean="0"/>
              <a:t>2. GRUP</a:t>
            </a:r>
          </a:p>
          <a:p>
            <a:pPr lvl="1"/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/>
              <a:t> </a:t>
            </a:r>
            <a:r>
              <a:rPr lang="en-US" dirty="0" smtClean="0"/>
              <a:t>(AB)</a:t>
            </a:r>
          </a:p>
          <a:p>
            <a:pPr lvl="1"/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Teşkilatı</a:t>
            </a:r>
            <a:r>
              <a:rPr lang="en-US" dirty="0" smtClean="0"/>
              <a:t> (AGİT)</a:t>
            </a:r>
          </a:p>
          <a:p>
            <a:pPr lvl="1"/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Atlantik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(NATO)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8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 smtClean="0"/>
          </a:p>
          <a:p>
            <a:r>
              <a:rPr lang="en-US" dirty="0" err="1" smtClean="0"/>
              <a:t>Eryılmaz</a:t>
            </a:r>
            <a:r>
              <a:rPr lang="en-US" dirty="0" smtClean="0"/>
              <a:t>, B. (2019)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. </a:t>
            </a:r>
            <a:r>
              <a:rPr lang="en-US" dirty="0" err="1" smtClean="0"/>
              <a:t>Süleyman</a:t>
            </a:r>
            <a:r>
              <a:rPr lang="en-US" dirty="0" smtClean="0"/>
              <a:t> </a:t>
            </a:r>
            <a:r>
              <a:rPr lang="en-US" dirty="0" err="1" smtClean="0"/>
              <a:t>Sözen</a:t>
            </a:r>
            <a:r>
              <a:rPr lang="en-US" dirty="0" smtClean="0"/>
              <a:t> (Ed). Kamu </a:t>
            </a:r>
            <a:r>
              <a:rPr lang="en-US" dirty="0" err="1" smtClean="0"/>
              <a:t>Yönetimi</a:t>
            </a:r>
            <a:r>
              <a:rPr lang="en-US" dirty="0" smtClean="0"/>
              <a:t>. </a:t>
            </a: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Kamu </a:t>
            </a:r>
            <a:r>
              <a:rPr lang="en-US" dirty="0" err="1" smtClean="0"/>
              <a:t>Politikası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(Policy):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birey</a:t>
            </a:r>
            <a:r>
              <a:rPr lang="en-US" dirty="0" smtClean="0"/>
              <a:t>,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örgüt</a:t>
            </a:r>
            <a:r>
              <a:rPr lang="en-US" dirty="0" smtClean="0"/>
              <a:t>,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benimsenen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politikası</a:t>
            </a:r>
            <a:r>
              <a:rPr lang="en-US" dirty="0" smtClean="0"/>
              <a:t>: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organlarının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kararların</a:t>
            </a:r>
            <a:r>
              <a:rPr lang="en-US" dirty="0" smtClean="0"/>
              <a:t> da </a:t>
            </a:r>
            <a:r>
              <a:rPr lang="en-US" dirty="0" err="1" smtClean="0"/>
              <a:t>ötesinde</a:t>
            </a:r>
            <a:r>
              <a:rPr lang="en-US" dirty="0" smtClean="0"/>
              <a:t> </a:t>
            </a:r>
            <a:r>
              <a:rPr lang="en-US" dirty="0" err="1" smtClean="0"/>
              <a:t>niyetler</a:t>
            </a:r>
            <a:r>
              <a:rPr lang="en-US" dirty="0" smtClean="0"/>
              <a:t>, </a:t>
            </a:r>
            <a:r>
              <a:rPr lang="en-US" dirty="0" err="1" smtClean="0"/>
              <a:t>eylemler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bağlantı</a:t>
            </a:r>
            <a:endParaRPr lang="en-US" dirty="0" smtClean="0"/>
          </a:p>
          <a:p>
            <a:r>
              <a:rPr lang="en-US" dirty="0" smtClean="0"/>
              <a:t>Policy (</a:t>
            </a:r>
            <a:r>
              <a:rPr lang="en-US" dirty="0" err="1" smtClean="0"/>
              <a:t>Siyasa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Politics (</a:t>
            </a:r>
            <a:r>
              <a:rPr lang="en-US" dirty="0" err="1" smtClean="0"/>
              <a:t>Siyaset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politikasının</a:t>
            </a:r>
            <a:r>
              <a:rPr lang="en-US" dirty="0" smtClean="0"/>
              <a:t> </a:t>
            </a:r>
            <a:r>
              <a:rPr lang="en-US" dirty="0" err="1" smtClean="0"/>
              <a:t>ayırt</a:t>
            </a:r>
            <a:r>
              <a:rPr lang="en-US" dirty="0" smtClean="0"/>
              <a:t> </a:t>
            </a:r>
            <a:r>
              <a:rPr lang="en-US" dirty="0" err="1" smtClean="0"/>
              <a:t>edici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Yasama</a:t>
            </a:r>
            <a:r>
              <a:rPr lang="en-US" dirty="0" smtClean="0"/>
              <a:t>, </a:t>
            </a:r>
            <a:r>
              <a:rPr lang="en-US" dirty="0" err="1" smtClean="0"/>
              <a:t>yürütme</a:t>
            </a:r>
            <a:r>
              <a:rPr lang="en-US" dirty="0" smtClean="0"/>
              <a:t>, </a:t>
            </a:r>
            <a:r>
              <a:rPr lang="en-US" dirty="0" err="1" smtClean="0"/>
              <a:t>yargı</a:t>
            </a:r>
            <a:r>
              <a:rPr lang="en-US" dirty="0"/>
              <a:t> </a:t>
            </a:r>
            <a:r>
              <a:rPr lang="en-US" dirty="0" smtClean="0"/>
              <a:t>=&gt;</a:t>
            </a:r>
            <a:r>
              <a:rPr lang="en-US" dirty="0" err="1" smtClean="0"/>
              <a:t>Hükümet</a:t>
            </a:r>
            <a:r>
              <a:rPr lang="en-US" dirty="0" smtClean="0"/>
              <a:t>, </a:t>
            </a:r>
            <a:r>
              <a:rPr lang="en-US" dirty="0" err="1" smtClean="0"/>
              <a:t>bürokrasi</a:t>
            </a:r>
            <a:r>
              <a:rPr lang="en-US" dirty="0" smtClean="0"/>
              <a:t>, </a:t>
            </a:r>
            <a:r>
              <a:rPr lang="en-US" dirty="0" err="1" smtClean="0"/>
              <a:t>parlemnto</a:t>
            </a:r>
            <a:r>
              <a:rPr lang="en-US" dirty="0" smtClean="0"/>
              <a:t>, </a:t>
            </a:r>
            <a:r>
              <a:rPr lang="en-US" dirty="0" err="1" smtClean="0"/>
              <a:t>mahkemeler</a:t>
            </a:r>
            <a:endParaRPr lang="en-US" dirty="0"/>
          </a:p>
          <a:p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, 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gütmeyen</a:t>
            </a:r>
            <a:r>
              <a:rPr lang="en-US" dirty="0" smtClean="0"/>
              <a:t> </a:t>
            </a:r>
            <a:r>
              <a:rPr lang="en-US" dirty="0" err="1" smtClean="0"/>
              <a:t>kuruluşlar</a:t>
            </a:r>
            <a:r>
              <a:rPr lang="en-US" dirty="0" smtClean="0"/>
              <a:t>,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 </a:t>
            </a:r>
            <a:r>
              <a:rPr lang="en-US" dirty="0" err="1" smtClean="0"/>
              <a:t>temsilcileri</a:t>
            </a:r>
            <a:r>
              <a:rPr lang="en-US" dirty="0" smtClean="0"/>
              <a:t> de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oynar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astlantısal</a:t>
            </a:r>
            <a:r>
              <a:rPr lang="en-US" dirty="0" smtClean="0"/>
              <a:t> </a:t>
            </a:r>
            <a:r>
              <a:rPr lang="en-US" dirty="0" err="1" smtClean="0"/>
              <a:t>olmama</a:t>
            </a:r>
            <a:endParaRPr lang="en-US" dirty="0" smtClean="0"/>
          </a:p>
          <a:p>
            <a:r>
              <a:rPr lang="en-US" dirty="0" err="1" smtClean="0"/>
              <a:t>Süreç</a:t>
            </a:r>
            <a:r>
              <a:rPr lang="en-US" dirty="0" smtClean="0"/>
              <a:t> </a:t>
            </a:r>
            <a:r>
              <a:rPr lang="en-US" dirty="0" err="1" smtClean="0"/>
              <a:t>faktörü</a:t>
            </a:r>
            <a:endParaRPr lang="en-US" dirty="0" smtClean="0"/>
          </a:p>
          <a:p>
            <a:r>
              <a:rPr lang="en-US" dirty="0" err="1" smtClean="0"/>
              <a:t>Talep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</a:t>
            </a:r>
            <a:endParaRPr lang="en-US" dirty="0" smtClean="0"/>
          </a:p>
          <a:p>
            <a:r>
              <a:rPr lang="en-US" dirty="0" err="1" smtClean="0"/>
              <a:t>Pozitif</a:t>
            </a:r>
            <a:r>
              <a:rPr lang="en-US" dirty="0" smtClean="0"/>
              <a:t> (</a:t>
            </a:r>
            <a:r>
              <a:rPr lang="en-US" dirty="0" err="1" smtClean="0"/>
              <a:t>harekete</a:t>
            </a:r>
            <a:r>
              <a:rPr lang="en-US" dirty="0" smtClean="0"/>
              <a:t> </a:t>
            </a:r>
            <a:r>
              <a:rPr lang="en-US" dirty="0" err="1" smtClean="0"/>
              <a:t>geçme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r>
              <a:rPr lang="en-US" dirty="0" smtClean="0"/>
              <a:t> (</a:t>
            </a:r>
            <a:r>
              <a:rPr lang="en-US" dirty="0" err="1" smtClean="0"/>
              <a:t>harekete</a:t>
            </a:r>
            <a:r>
              <a:rPr lang="en-US" dirty="0" smtClean="0"/>
              <a:t> </a:t>
            </a:r>
            <a:r>
              <a:rPr lang="en-US" dirty="0" err="1" smtClean="0"/>
              <a:t>geçmeme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3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Politikasının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Aktörleri</a:t>
            </a:r>
            <a:r>
              <a:rPr lang="en-US" dirty="0" smtClean="0"/>
              <a:t> (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paydaşlar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Talepleri</a:t>
            </a:r>
            <a:r>
              <a:rPr lang="en-US" dirty="0" smtClean="0"/>
              <a:t> (</a:t>
            </a:r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, STK,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 </a:t>
            </a:r>
            <a:r>
              <a:rPr lang="en-US" dirty="0" err="1" smtClean="0"/>
              <a:t>talepleri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Açıklamaları</a:t>
            </a:r>
            <a:r>
              <a:rPr lang="en-US" dirty="0" smtClean="0"/>
              <a:t> (</a:t>
            </a:r>
            <a:r>
              <a:rPr lang="en-US" dirty="0" err="1" smtClean="0"/>
              <a:t>kanun</a:t>
            </a:r>
            <a:r>
              <a:rPr lang="en-US" dirty="0" smtClean="0"/>
              <a:t>, </a:t>
            </a:r>
            <a:r>
              <a:rPr lang="en-US" dirty="0" err="1" smtClean="0"/>
              <a:t>tüzük</a:t>
            </a:r>
            <a:r>
              <a:rPr lang="en-US" dirty="0" smtClean="0"/>
              <a:t>, </a:t>
            </a:r>
            <a:r>
              <a:rPr lang="en-US" dirty="0" err="1" smtClean="0"/>
              <a:t>yönetmelik</a:t>
            </a:r>
            <a:r>
              <a:rPr lang="en-US" dirty="0" smtClean="0"/>
              <a:t>, </a:t>
            </a:r>
            <a:r>
              <a:rPr lang="en-US" dirty="0" err="1" smtClean="0"/>
              <a:t>genelge</a:t>
            </a:r>
            <a:r>
              <a:rPr lang="en-US" dirty="0" smtClean="0"/>
              <a:t> vb.)</a:t>
            </a:r>
          </a:p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Çıktıları</a:t>
            </a:r>
            <a:r>
              <a:rPr lang="en-US" dirty="0" smtClean="0"/>
              <a:t> (</a:t>
            </a:r>
            <a:r>
              <a:rPr lang="en-US" dirty="0" err="1" smtClean="0"/>
              <a:t>vergiler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yardımlar</a:t>
            </a:r>
            <a:r>
              <a:rPr lang="en-US" dirty="0" smtClean="0"/>
              <a:t>, </a:t>
            </a:r>
            <a:r>
              <a:rPr lang="en-US" dirty="0" err="1" smtClean="0"/>
              <a:t>inşa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yollar</a:t>
            </a:r>
            <a:r>
              <a:rPr lang="en-US" dirty="0"/>
              <a:t> </a:t>
            </a:r>
            <a:r>
              <a:rPr lang="en-US" dirty="0" smtClean="0"/>
              <a:t>vb.)</a:t>
            </a:r>
          </a:p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(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çıktılarının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Tipolojileri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Dağıtıcı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pPr lvl="1"/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konut</a:t>
            </a:r>
            <a:r>
              <a:rPr lang="en-US" dirty="0" smtClean="0"/>
              <a:t>, </a:t>
            </a:r>
            <a:r>
              <a:rPr lang="en-US" dirty="0" err="1" smtClean="0"/>
              <a:t>vergi</a:t>
            </a:r>
            <a:r>
              <a:rPr lang="en-US" dirty="0" smtClean="0"/>
              <a:t>, </a:t>
            </a:r>
            <a:r>
              <a:rPr lang="en-US" dirty="0" err="1" smtClean="0"/>
              <a:t>maliye</a:t>
            </a:r>
            <a:endParaRPr lang="en-US" dirty="0" smtClean="0"/>
          </a:p>
          <a:p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Dağıtıcı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yardımlar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refah</a:t>
            </a:r>
            <a:r>
              <a:rPr lang="en-US" dirty="0" smtClean="0"/>
              <a:t> </a:t>
            </a:r>
            <a:r>
              <a:rPr lang="en-US" dirty="0" err="1" smtClean="0"/>
              <a:t>politikaları</a:t>
            </a:r>
            <a:endParaRPr lang="en-US" dirty="0" smtClean="0"/>
          </a:p>
          <a:p>
            <a:r>
              <a:rPr lang="en-US" dirty="0" err="1" smtClean="0"/>
              <a:t>Düzenleyici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pPr lvl="1"/>
            <a:r>
              <a:rPr lang="en-US" dirty="0" err="1" smtClean="0"/>
              <a:t>Suçu</a:t>
            </a:r>
            <a:r>
              <a:rPr lang="en-US" dirty="0" smtClean="0"/>
              <a:t> </a:t>
            </a:r>
            <a:r>
              <a:rPr lang="en-US" dirty="0" err="1" smtClean="0"/>
              <a:t>önlleme</a:t>
            </a:r>
            <a:r>
              <a:rPr lang="en-US" dirty="0" smtClean="0"/>
              <a:t> </a:t>
            </a:r>
            <a:r>
              <a:rPr lang="en-US" dirty="0" err="1" smtClean="0"/>
              <a:t>politikaları</a:t>
            </a:r>
            <a:r>
              <a:rPr lang="en-US" dirty="0" smtClean="0"/>
              <a:t>, </a:t>
            </a:r>
            <a:r>
              <a:rPr lang="en-US" dirty="0" err="1" smtClean="0"/>
              <a:t>rekabet</a:t>
            </a:r>
            <a:r>
              <a:rPr lang="en-US" dirty="0" smtClean="0"/>
              <a:t> </a:t>
            </a:r>
            <a:r>
              <a:rPr lang="en-US" dirty="0" err="1" smtClean="0"/>
              <a:t>düzenleyici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r>
              <a:rPr lang="en-US" dirty="0" err="1" smtClean="0"/>
              <a:t>Kurucu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pPr lvl="1"/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uygulamaları</a:t>
            </a:r>
            <a:r>
              <a:rPr lang="en-US" dirty="0" smtClean="0"/>
              <a:t>, </a:t>
            </a:r>
            <a:r>
              <a:rPr lang="en-US" dirty="0" err="1" smtClean="0"/>
              <a:t>bütçe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süreçler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2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Kamu </a:t>
            </a:r>
            <a:r>
              <a:rPr lang="en-US" dirty="0" err="1"/>
              <a:t>Politikası</a:t>
            </a:r>
            <a:r>
              <a:rPr lang="en-US" dirty="0"/>
              <a:t> </a:t>
            </a:r>
            <a:r>
              <a:rPr lang="en-US" dirty="0" err="1"/>
              <a:t>Tipolojileri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pPr lvl="1"/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asgari</a:t>
            </a:r>
            <a:r>
              <a:rPr lang="en-US" dirty="0" smtClean="0"/>
              <a:t> </a:t>
            </a:r>
            <a:r>
              <a:rPr lang="en-US" dirty="0" err="1" smtClean="0"/>
              <a:t>ücret</a:t>
            </a:r>
            <a:r>
              <a:rPr lang="en-US" dirty="0" smtClean="0"/>
              <a:t> </a:t>
            </a:r>
            <a:r>
              <a:rPr lang="en-US" dirty="0" err="1" smtClean="0"/>
              <a:t>uygulamaları</a:t>
            </a:r>
            <a:endParaRPr lang="en-US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yardımlar</a:t>
            </a:r>
            <a:endParaRPr lang="en-US" dirty="0" smtClean="0"/>
          </a:p>
          <a:p>
            <a:pPr lvl="1"/>
            <a:r>
              <a:rPr lang="en-US" dirty="0" err="1" smtClean="0"/>
              <a:t>Konut</a:t>
            </a:r>
            <a:r>
              <a:rPr lang="en-US" dirty="0" smtClean="0"/>
              <a:t> </a:t>
            </a:r>
            <a:r>
              <a:rPr lang="en-US" dirty="0" err="1" smtClean="0"/>
              <a:t>yardımları</a:t>
            </a:r>
            <a:endParaRPr lang="en-US" dirty="0" smtClean="0"/>
          </a:p>
          <a:p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pPr lvl="1"/>
            <a:r>
              <a:rPr lang="en-US" dirty="0" err="1" smtClean="0"/>
              <a:t>Barış</a:t>
            </a:r>
            <a:endParaRPr lang="en-US" dirty="0" smtClean="0"/>
          </a:p>
          <a:p>
            <a:pPr lvl="1"/>
            <a:r>
              <a:rPr lang="en-US" dirty="0" err="1" smtClean="0"/>
              <a:t>Yurtseverlik</a:t>
            </a:r>
            <a:endParaRPr lang="en-US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5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politikasının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lvl="1"/>
            <a:r>
              <a:rPr lang="en-US" dirty="0" err="1" smtClean="0"/>
              <a:t>Platon</a:t>
            </a:r>
            <a:r>
              <a:rPr lang="en-US" dirty="0" smtClean="0"/>
              <a:t> (Devlet)</a:t>
            </a:r>
          </a:p>
          <a:p>
            <a:pPr lvl="1"/>
            <a:r>
              <a:rPr lang="en-US" dirty="0" smtClean="0"/>
              <a:t>Machiavelli (</a:t>
            </a:r>
            <a:r>
              <a:rPr lang="en-US" dirty="0" err="1" smtClean="0"/>
              <a:t>Prens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Kamu </a:t>
            </a:r>
            <a:r>
              <a:rPr lang="en-US" dirty="0" err="1" smtClean="0"/>
              <a:t>politikasının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endParaRPr lang="en-US" dirty="0" smtClean="0"/>
          </a:p>
          <a:p>
            <a:pPr lvl="1"/>
            <a:r>
              <a:rPr lang="en-US" dirty="0" smtClean="0"/>
              <a:t>Harold </a:t>
            </a:r>
            <a:r>
              <a:rPr lang="en-US" dirty="0" err="1" smtClean="0"/>
              <a:t>Laswell</a:t>
            </a:r>
            <a:r>
              <a:rPr lang="en-US" dirty="0" smtClean="0"/>
              <a:t> (1951)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Oryantasyonu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7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Politikalarının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Aktörleri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Aktörler</a:t>
            </a:r>
            <a:endParaRPr lang="en-US" dirty="0" smtClean="0"/>
          </a:p>
          <a:p>
            <a:pPr lvl="1"/>
            <a:r>
              <a:rPr lang="en-US" dirty="0" err="1" smtClean="0"/>
              <a:t>Parlamento</a:t>
            </a:r>
            <a:endParaRPr lang="en-US" dirty="0" smtClean="0"/>
          </a:p>
          <a:p>
            <a:pPr lvl="1"/>
            <a:r>
              <a:rPr lang="en-US" dirty="0" err="1" smtClean="0"/>
              <a:t>Hükümet</a:t>
            </a:r>
            <a:endParaRPr lang="en-US" dirty="0" smtClean="0"/>
          </a:p>
          <a:p>
            <a:pPr lvl="1"/>
            <a:r>
              <a:rPr lang="en-US" dirty="0" err="1" smtClean="0"/>
              <a:t>Bürokrasi</a:t>
            </a:r>
            <a:endParaRPr lang="en-US" dirty="0" smtClean="0"/>
          </a:p>
          <a:p>
            <a:pPr lvl="1"/>
            <a:r>
              <a:rPr lang="en-US" dirty="0" err="1" smtClean="0"/>
              <a:t>Yargı</a:t>
            </a:r>
            <a:endParaRPr lang="en-US" dirty="0" smtClean="0"/>
          </a:p>
          <a:p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lmayan</a:t>
            </a:r>
            <a:r>
              <a:rPr lang="en-US" dirty="0" smtClean="0"/>
              <a:t> </a:t>
            </a:r>
            <a:r>
              <a:rPr lang="en-US" dirty="0" err="1" smtClean="0"/>
              <a:t>Aktörler</a:t>
            </a:r>
            <a:endParaRPr lang="en-US" dirty="0" smtClean="0"/>
          </a:p>
          <a:p>
            <a:pPr lvl="1"/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Partiler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endParaRPr lang="en-US" dirty="0" smtClean="0"/>
          </a:p>
          <a:p>
            <a:pPr lvl="1"/>
            <a:r>
              <a:rPr lang="en-US" dirty="0" err="1" smtClean="0"/>
              <a:t>Medya</a:t>
            </a:r>
            <a:endParaRPr lang="en-US" dirty="0" smtClean="0"/>
          </a:p>
          <a:p>
            <a:pPr lvl="1"/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endParaRPr lang="en-US" dirty="0" smtClean="0"/>
          </a:p>
          <a:p>
            <a:pPr lvl="1"/>
            <a:r>
              <a:rPr lang="en-US" dirty="0" err="1" smtClean="0"/>
              <a:t>Bireyler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6096</TotalTime>
  <Words>407</Words>
  <Application>Microsoft Office PowerPoint</Application>
  <PresentationFormat>Geniş ekran</PresentationFormat>
  <Paragraphs>78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SHB229 SİYASET BİLİMİ VE KAMU YÖNETİMİ</vt:lpstr>
      <vt:lpstr>13. Hafta:</vt:lpstr>
      <vt:lpstr>Politika Tanımı</vt:lpstr>
      <vt:lpstr>Kamu politikasının ayırt edici özellikleri:</vt:lpstr>
      <vt:lpstr>Kamu Politikasının Temel Unsurları</vt:lpstr>
      <vt:lpstr>Kamu Politikası Tipolojileri (1)</vt:lpstr>
      <vt:lpstr>Kamu Politikası Tipolojileri (2)</vt:lpstr>
      <vt:lpstr>Kamu politikasının doğuşu ve gelişimi</vt:lpstr>
      <vt:lpstr>Kamu Politikalarının Temel Aktörleri </vt:lpstr>
      <vt:lpstr>Kamu Politikası Süreci</vt:lpstr>
      <vt:lpstr>Kamu politikalarının uluslararası aktörleri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272</cp:revision>
  <dcterms:created xsi:type="dcterms:W3CDTF">2020-10-17T08:52:25Z</dcterms:created>
  <dcterms:modified xsi:type="dcterms:W3CDTF">2020-11-28T12:41:03Z</dcterms:modified>
</cp:coreProperties>
</file>