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71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291E22-9328-384F-B850-54437AB7081C}" type="doc">
      <dgm:prSet loTypeId="urn:microsoft.com/office/officeart/2005/8/layout/cycle7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5B40BB5-6219-364C-BA59-E2F099C881F8}">
      <dgm:prSet phldrT="[Metin]"/>
      <dgm:spPr/>
      <dgm:t>
        <a:bodyPr/>
        <a:lstStyle/>
        <a:p>
          <a:r>
            <a:rPr lang="tr-TR" dirty="0"/>
            <a:t>Basitten Karmaşığa</a:t>
          </a:r>
        </a:p>
      </dgm:t>
    </dgm:pt>
    <dgm:pt modelId="{F1850C43-852A-F745-B9F0-BE510E3AC105}" type="parTrans" cxnId="{B52765E3-C82D-9A47-A781-5E43DBBE5A29}">
      <dgm:prSet/>
      <dgm:spPr/>
      <dgm:t>
        <a:bodyPr/>
        <a:lstStyle/>
        <a:p>
          <a:endParaRPr lang="tr-TR"/>
        </a:p>
      </dgm:t>
    </dgm:pt>
    <dgm:pt modelId="{C3E59D35-CA8C-164C-B922-358006E7CF08}" type="sibTrans" cxnId="{B52765E3-C82D-9A47-A781-5E43DBBE5A29}">
      <dgm:prSet/>
      <dgm:spPr/>
      <dgm:t>
        <a:bodyPr/>
        <a:lstStyle/>
        <a:p>
          <a:endParaRPr lang="tr-TR"/>
        </a:p>
      </dgm:t>
    </dgm:pt>
    <dgm:pt modelId="{B61957F9-0EA8-684D-81AE-09BE02BEA584}">
      <dgm:prSet phldrT="[Metin]"/>
      <dgm:spPr/>
      <dgm:t>
        <a:bodyPr/>
        <a:lstStyle/>
        <a:p>
          <a:r>
            <a:rPr lang="tr-TR" dirty="0"/>
            <a:t>Somuttan Soyuta</a:t>
          </a:r>
        </a:p>
      </dgm:t>
    </dgm:pt>
    <dgm:pt modelId="{C2D7C88B-8E9D-DC41-BAA9-E0DC7F6217CD}" type="parTrans" cxnId="{7BA75B74-4681-8A42-BF89-A8BC579A7912}">
      <dgm:prSet/>
      <dgm:spPr/>
      <dgm:t>
        <a:bodyPr/>
        <a:lstStyle/>
        <a:p>
          <a:endParaRPr lang="tr-TR"/>
        </a:p>
      </dgm:t>
    </dgm:pt>
    <dgm:pt modelId="{FA1DFE9F-BEFE-384B-A80E-B3D219AF8152}" type="sibTrans" cxnId="{7BA75B74-4681-8A42-BF89-A8BC579A7912}">
      <dgm:prSet/>
      <dgm:spPr/>
      <dgm:t>
        <a:bodyPr/>
        <a:lstStyle/>
        <a:p>
          <a:endParaRPr lang="tr-TR"/>
        </a:p>
      </dgm:t>
    </dgm:pt>
    <dgm:pt modelId="{E75BB668-CF68-6042-836A-46FF9275B4A5}">
      <dgm:prSet phldrT="[Metin]"/>
      <dgm:spPr/>
      <dgm:t>
        <a:bodyPr/>
        <a:lstStyle/>
        <a:p>
          <a:r>
            <a:rPr lang="tr-TR" dirty="0"/>
            <a:t>Kolaydan zora</a:t>
          </a:r>
        </a:p>
      </dgm:t>
    </dgm:pt>
    <dgm:pt modelId="{230C27E5-1043-DA4C-A422-CF83456B20CA}" type="parTrans" cxnId="{70D0DD86-FF59-9744-B6AB-A25F91EF70DA}">
      <dgm:prSet/>
      <dgm:spPr/>
      <dgm:t>
        <a:bodyPr/>
        <a:lstStyle/>
        <a:p>
          <a:endParaRPr lang="tr-TR"/>
        </a:p>
      </dgm:t>
    </dgm:pt>
    <dgm:pt modelId="{7F5E714A-5A72-7A4C-B8BD-A02F9325C834}" type="sibTrans" cxnId="{70D0DD86-FF59-9744-B6AB-A25F91EF70DA}">
      <dgm:prSet/>
      <dgm:spPr/>
      <dgm:t>
        <a:bodyPr/>
        <a:lstStyle/>
        <a:p>
          <a:endParaRPr lang="tr-TR"/>
        </a:p>
      </dgm:t>
    </dgm:pt>
    <dgm:pt modelId="{2B6A0FFD-FF93-CA4E-8066-FABE3337E1D1}" type="pres">
      <dgm:prSet presAssocID="{AB291E22-9328-384F-B850-54437AB7081C}" presName="Name0" presStyleCnt="0">
        <dgm:presLayoutVars>
          <dgm:dir/>
          <dgm:resizeHandles val="exact"/>
        </dgm:presLayoutVars>
      </dgm:prSet>
      <dgm:spPr/>
    </dgm:pt>
    <dgm:pt modelId="{456439FD-7693-1840-9D11-67B8E87F59AD}" type="pres">
      <dgm:prSet presAssocID="{B5B40BB5-6219-364C-BA59-E2F099C881F8}" presName="node" presStyleLbl="node1" presStyleIdx="0" presStyleCnt="3">
        <dgm:presLayoutVars>
          <dgm:bulletEnabled val="1"/>
        </dgm:presLayoutVars>
      </dgm:prSet>
      <dgm:spPr/>
    </dgm:pt>
    <dgm:pt modelId="{2FAC7A5B-0164-D342-A82F-D870D4FE920F}" type="pres">
      <dgm:prSet presAssocID="{C3E59D35-CA8C-164C-B922-358006E7CF08}" presName="sibTrans" presStyleLbl="sibTrans2D1" presStyleIdx="0" presStyleCnt="3"/>
      <dgm:spPr/>
    </dgm:pt>
    <dgm:pt modelId="{C878376D-607C-254E-9C57-FF7C0AC109B9}" type="pres">
      <dgm:prSet presAssocID="{C3E59D35-CA8C-164C-B922-358006E7CF08}" presName="connectorText" presStyleLbl="sibTrans2D1" presStyleIdx="0" presStyleCnt="3"/>
      <dgm:spPr/>
    </dgm:pt>
    <dgm:pt modelId="{DF3B5B51-2112-CA49-86C9-19FA84A9612B}" type="pres">
      <dgm:prSet presAssocID="{B61957F9-0EA8-684D-81AE-09BE02BEA584}" presName="node" presStyleLbl="node1" presStyleIdx="1" presStyleCnt="3">
        <dgm:presLayoutVars>
          <dgm:bulletEnabled val="1"/>
        </dgm:presLayoutVars>
      </dgm:prSet>
      <dgm:spPr/>
    </dgm:pt>
    <dgm:pt modelId="{C3A073CD-3D06-0847-A4E8-246524C0EA95}" type="pres">
      <dgm:prSet presAssocID="{FA1DFE9F-BEFE-384B-A80E-B3D219AF8152}" presName="sibTrans" presStyleLbl="sibTrans2D1" presStyleIdx="1" presStyleCnt="3"/>
      <dgm:spPr/>
    </dgm:pt>
    <dgm:pt modelId="{945A9A94-7509-EE4F-8950-850D22BF7DBB}" type="pres">
      <dgm:prSet presAssocID="{FA1DFE9F-BEFE-384B-A80E-B3D219AF8152}" presName="connectorText" presStyleLbl="sibTrans2D1" presStyleIdx="1" presStyleCnt="3"/>
      <dgm:spPr/>
    </dgm:pt>
    <dgm:pt modelId="{1006729F-5B33-2643-A424-26104A172BD5}" type="pres">
      <dgm:prSet presAssocID="{E75BB668-CF68-6042-836A-46FF9275B4A5}" presName="node" presStyleLbl="node1" presStyleIdx="2" presStyleCnt="3">
        <dgm:presLayoutVars>
          <dgm:bulletEnabled val="1"/>
        </dgm:presLayoutVars>
      </dgm:prSet>
      <dgm:spPr/>
    </dgm:pt>
    <dgm:pt modelId="{69F2C57A-02AF-4744-AC08-757227013F01}" type="pres">
      <dgm:prSet presAssocID="{7F5E714A-5A72-7A4C-B8BD-A02F9325C834}" presName="sibTrans" presStyleLbl="sibTrans2D1" presStyleIdx="2" presStyleCnt="3"/>
      <dgm:spPr/>
    </dgm:pt>
    <dgm:pt modelId="{24E53FB4-4F13-714A-925F-BAE8AE5BD806}" type="pres">
      <dgm:prSet presAssocID="{7F5E714A-5A72-7A4C-B8BD-A02F9325C834}" presName="connectorText" presStyleLbl="sibTrans2D1" presStyleIdx="2" presStyleCnt="3"/>
      <dgm:spPr/>
    </dgm:pt>
  </dgm:ptLst>
  <dgm:cxnLst>
    <dgm:cxn modelId="{B99BAC08-BD7E-1847-988A-0CEC60813053}" type="presOf" srcId="{FA1DFE9F-BEFE-384B-A80E-B3D219AF8152}" destId="{945A9A94-7509-EE4F-8950-850D22BF7DBB}" srcOrd="1" destOrd="0" presId="urn:microsoft.com/office/officeart/2005/8/layout/cycle7"/>
    <dgm:cxn modelId="{BC28EC10-F0A3-4E49-9A5B-DE93AAE78DD6}" type="presOf" srcId="{C3E59D35-CA8C-164C-B922-358006E7CF08}" destId="{2FAC7A5B-0164-D342-A82F-D870D4FE920F}" srcOrd="0" destOrd="0" presId="urn:microsoft.com/office/officeart/2005/8/layout/cycle7"/>
    <dgm:cxn modelId="{5D21D324-892B-D44A-B2B0-99D8588F9719}" type="presOf" srcId="{C3E59D35-CA8C-164C-B922-358006E7CF08}" destId="{C878376D-607C-254E-9C57-FF7C0AC109B9}" srcOrd="1" destOrd="0" presId="urn:microsoft.com/office/officeart/2005/8/layout/cycle7"/>
    <dgm:cxn modelId="{BAF99836-BB0A-334F-BB58-A597194E6C2F}" type="presOf" srcId="{7F5E714A-5A72-7A4C-B8BD-A02F9325C834}" destId="{24E53FB4-4F13-714A-925F-BAE8AE5BD806}" srcOrd="1" destOrd="0" presId="urn:microsoft.com/office/officeart/2005/8/layout/cycle7"/>
    <dgm:cxn modelId="{7BA75B74-4681-8A42-BF89-A8BC579A7912}" srcId="{AB291E22-9328-384F-B850-54437AB7081C}" destId="{B61957F9-0EA8-684D-81AE-09BE02BEA584}" srcOrd="1" destOrd="0" parTransId="{C2D7C88B-8E9D-DC41-BAA9-E0DC7F6217CD}" sibTransId="{FA1DFE9F-BEFE-384B-A80E-B3D219AF8152}"/>
    <dgm:cxn modelId="{70D0DD86-FF59-9744-B6AB-A25F91EF70DA}" srcId="{AB291E22-9328-384F-B850-54437AB7081C}" destId="{E75BB668-CF68-6042-836A-46FF9275B4A5}" srcOrd="2" destOrd="0" parTransId="{230C27E5-1043-DA4C-A422-CF83456B20CA}" sibTransId="{7F5E714A-5A72-7A4C-B8BD-A02F9325C834}"/>
    <dgm:cxn modelId="{22EADA8D-D5D0-DF42-9D67-975007EB6999}" type="presOf" srcId="{7F5E714A-5A72-7A4C-B8BD-A02F9325C834}" destId="{69F2C57A-02AF-4744-AC08-757227013F01}" srcOrd="0" destOrd="0" presId="urn:microsoft.com/office/officeart/2005/8/layout/cycle7"/>
    <dgm:cxn modelId="{756782C6-A965-674F-A674-CAC0A3D3CD4B}" type="presOf" srcId="{B61957F9-0EA8-684D-81AE-09BE02BEA584}" destId="{DF3B5B51-2112-CA49-86C9-19FA84A9612B}" srcOrd="0" destOrd="0" presId="urn:microsoft.com/office/officeart/2005/8/layout/cycle7"/>
    <dgm:cxn modelId="{0A8E21DE-505F-2C42-82D2-0FA1E622DACB}" type="presOf" srcId="{E75BB668-CF68-6042-836A-46FF9275B4A5}" destId="{1006729F-5B33-2643-A424-26104A172BD5}" srcOrd="0" destOrd="0" presId="urn:microsoft.com/office/officeart/2005/8/layout/cycle7"/>
    <dgm:cxn modelId="{1F6E63E1-35F4-104D-BDA4-8F2A22010BA8}" type="presOf" srcId="{AB291E22-9328-384F-B850-54437AB7081C}" destId="{2B6A0FFD-FF93-CA4E-8066-FABE3337E1D1}" srcOrd="0" destOrd="0" presId="urn:microsoft.com/office/officeart/2005/8/layout/cycle7"/>
    <dgm:cxn modelId="{B52765E3-C82D-9A47-A781-5E43DBBE5A29}" srcId="{AB291E22-9328-384F-B850-54437AB7081C}" destId="{B5B40BB5-6219-364C-BA59-E2F099C881F8}" srcOrd="0" destOrd="0" parTransId="{F1850C43-852A-F745-B9F0-BE510E3AC105}" sibTransId="{C3E59D35-CA8C-164C-B922-358006E7CF08}"/>
    <dgm:cxn modelId="{4333E0E4-D543-F54E-9641-4A1BA7BDFA36}" type="presOf" srcId="{FA1DFE9F-BEFE-384B-A80E-B3D219AF8152}" destId="{C3A073CD-3D06-0847-A4E8-246524C0EA95}" srcOrd="0" destOrd="0" presId="urn:microsoft.com/office/officeart/2005/8/layout/cycle7"/>
    <dgm:cxn modelId="{FDF39FF8-D6EF-0E4A-9F77-83DF80850ECC}" type="presOf" srcId="{B5B40BB5-6219-364C-BA59-E2F099C881F8}" destId="{456439FD-7693-1840-9D11-67B8E87F59AD}" srcOrd="0" destOrd="0" presId="urn:microsoft.com/office/officeart/2005/8/layout/cycle7"/>
    <dgm:cxn modelId="{4EC5A500-3F02-CF49-B035-B4435ECCBED5}" type="presParOf" srcId="{2B6A0FFD-FF93-CA4E-8066-FABE3337E1D1}" destId="{456439FD-7693-1840-9D11-67B8E87F59AD}" srcOrd="0" destOrd="0" presId="urn:microsoft.com/office/officeart/2005/8/layout/cycle7"/>
    <dgm:cxn modelId="{872BF8BB-A661-B54E-9B95-6A0F8D79154C}" type="presParOf" srcId="{2B6A0FFD-FF93-CA4E-8066-FABE3337E1D1}" destId="{2FAC7A5B-0164-D342-A82F-D870D4FE920F}" srcOrd="1" destOrd="0" presId="urn:microsoft.com/office/officeart/2005/8/layout/cycle7"/>
    <dgm:cxn modelId="{8584345E-66B8-D248-AC48-797502840AAC}" type="presParOf" srcId="{2FAC7A5B-0164-D342-A82F-D870D4FE920F}" destId="{C878376D-607C-254E-9C57-FF7C0AC109B9}" srcOrd="0" destOrd="0" presId="urn:microsoft.com/office/officeart/2005/8/layout/cycle7"/>
    <dgm:cxn modelId="{2C3B92B7-0EFD-AB47-A3CE-1F6DF9B589BC}" type="presParOf" srcId="{2B6A0FFD-FF93-CA4E-8066-FABE3337E1D1}" destId="{DF3B5B51-2112-CA49-86C9-19FA84A9612B}" srcOrd="2" destOrd="0" presId="urn:microsoft.com/office/officeart/2005/8/layout/cycle7"/>
    <dgm:cxn modelId="{D5A3A9FF-58FD-4045-ADF1-915F8EFB2A27}" type="presParOf" srcId="{2B6A0FFD-FF93-CA4E-8066-FABE3337E1D1}" destId="{C3A073CD-3D06-0847-A4E8-246524C0EA95}" srcOrd="3" destOrd="0" presId="urn:microsoft.com/office/officeart/2005/8/layout/cycle7"/>
    <dgm:cxn modelId="{6035E393-2156-1D41-BAD1-B497527910EA}" type="presParOf" srcId="{C3A073CD-3D06-0847-A4E8-246524C0EA95}" destId="{945A9A94-7509-EE4F-8950-850D22BF7DBB}" srcOrd="0" destOrd="0" presId="urn:microsoft.com/office/officeart/2005/8/layout/cycle7"/>
    <dgm:cxn modelId="{307E4FA8-0043-CE48-B409-A571E232DEFE}" type="presParOf" srcId="{2B6A0FFD-FF93-CA4E-8066-FABE3337E1D1}" destId="{1006729F-5B33-2643-A424-26104A172BD5}" srcOrd="4" destOrd="0" presId="urn:microsoft.com/office/officeart/2005/8/layout/cycle7"/>
    <dgm:cxn modelId="{68105157-A5A6-A540-B6DE-6A40C021FF40}" type="presParOf" srcId="{2B6A0FFD-FF93-CA4E-8066-FABE3337E1D1}" destId="{69F2C57A-02AF-4744-AC08-757227013F01}" srcOrd="5" destOrd="0" presId="urn:microsoft.com/office/officeart/2005/8/layout/cycle7"/>
    <dgm:cxn modelId="{2069ACCC-6912-894B-9A26-C4F9461B9DC7}" type="presParOf" srcId="{69F2C57A-02AF-4744-AC08-757227013F01}" destId="{24E53FB4-4F13-714A-925F-BAE8AE5BD80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439FD-7693-1840-9D11-67B8E87F59AD}">
      <dsp:nvSpPr>
        <dsp:cNvPr id="0" name=""/>
        <dsp:cNvSpPr/>
      </dsp:nvSpPr>
      <dsp:spPr>
        <a:xfrm>
          <a:off x="2604151" y="1588"/>
          <a:ext cx="2704608" cy="135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500" kern="1200" dirty="0"/>
            <a:t>Basitten Karmaşığa</a:t>
          </a:r>
        </a:p>
      </dsp:txBody>
      <dsp:txXfrm>
        <a:off x="2643759" y="41196"/>
        <a:ext cx="2625392" cy="1273088"/>
      </dsp:txXfrm>
    </dsp:sp>
    <dsp:sp modelId="{2FAC7A5B-0164-D342-A82F-D870D4FE920F}">
      <dsp:nvSpPr>
        <dsp:cNvPr id="0" name=""/>
        <dsp:cNvSpPr/>
      </dsp:nvSpPr>
      <dsp:spPr>
        <a:xfrm rot="3600000">
          <a:off x="4368263" y="2375313"/>
          <a:ext cx="1409837" cy="47330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/>
        </a:p>
      </dsp:txBody>
      <dsp:txXfrm>
        <a:off x="4510255" y="2469974"/>
        <a:ext cx="1125853" cy="283984"/>
      </dsp:txXfrm>
    </dsp:sp>
    <dsp:sp modelId="{DF3B5B51-2112-CA49-86C9-19FA84A9612B}">
      <dsp:nvSpPr>
        <dsp:cNvPr id="0" name=""/>
        <dsp:cNvSpPr/>
      </dsp:nvSpPr>
      <dsp:spPr>
        <a:xfrm>
          <a:off x="4837603" y="3870041"/>
          <a:ext cx="2704608" cy="135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500" kern="1200" dirty="0"/>
            <a:t>Somuttan Soyuta</a:t>
          </a:r>
        </a:p>
      </dsp:txBody>
      <dsp:txXfrm>
        <a:off x="4877211" y="3909649"/>
        <a:ext cx="2625392" cy="1273088"/>
      </dsp:txXfrm>
    </dsp:sp>
    <dsp:sp modelId="{C3A073CD-3D06-0847-A4E8-246524C0EA95}">
      <dsp:nvSpPr>
        <dsp:cNvPr id="0" name=""/>
        <dsp:cNvSpPr/>
      </dsp:nvSpPr>
      <dsp:spPr>
        <a:xfrm rot="10800000">
          <a:off x="3251536" y="4309540"/>
          <a:ext cx="1409837" cy="47330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/>
        </a:p>
      </dsp:txBody>
      <dsp:txXfrm rot="10800000">
        <a:off x="3393528" y="4404201"/>
        <a:ext cx="1125853" cy="283984"/>
      </dsp:txXfrm>
    </dsp:sp>
    <dsp:sp modelId="{1006729F-5B33-2643-A424-26104A172BD5}">
      <dsp:nvSpPr>
        <dsp:cNvPr id="0" name=""/>
        <dsp:cNvSpPr/>
      </dsp:nvSpPr>
      <dsp:spPr>
        <a:xfrm>
          <a:off x="370698" y="3870041"/>
          <a:ext cx="2704608" cy="135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500" kern="1200" dirty="0"/>
            <a:t>Kolaydan zora</a:t>
          </a:r>
        </a:p>
      </dsp:txBody>
      <dsp:txXfrm>
        <a:off x="410306" y="3909649"/>
        <a:ext cx="2625392" cy="1273088"/>
      </dsp:txXfrm>
    </dsp:sp>
    <dsp:sp modelId="{69F2C57A-02AF-4744-AC08-757227013F01}">
      <dsp:nvSpPr>
        <dsp:cNvPr id="0" name=""/>
        <dsp:cNvSpPr/>
      </dsp:nvSpPr>
      <dsp:spPr>
        <a:xfrm rot="18000000">
          <a:off x="2134810" y="2375313"/>
          <a:ext cx="1409837" cy="47330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/>
        </a:p>
      </dsp:txBody>
      <dsp:txXfrm>
        <a:off x="2276802" y="2469974"/>
        <a:ext cx="1125853" cy="283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7956-2EE4-674B-9DC3-9C086358C19F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8EAF-3CFA-6E47-A5B9-8A8BD2E50D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8173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7956-2EE4-674B-9DC3-9C086358C19F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8EAF-3CFA-6E47-A5B9-8A8BD2E50D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7410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7956-2EE4-674B-9DC3-9C086358C19F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8EAF-3CFA-6E47-A5B9-8A8BD2E50D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413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7956-2EE4-674B-9DC3-9C086358C19F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8EAF-3CFA-6E47-A5B9-8A8BD2E50D08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1970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7956-2EE4-674B-9DC3-9C086358C19F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8EAF-3CFA-6E47-A5B9-8A8BD2E50D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3014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7956-2EE4-674B-9DC3-9C086358C19F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8EAF-3CFA-6E47-A5B9-8A8BD2E50D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7048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7956-2EE4-674B-9DC3-9C086358C19F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8EAF-3CFA-6E47-A5B9-8A8BD2E50D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6579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7956-2EE4-674B-9DC3-9C086358C19F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8EAF-3CFA-6E47-A5B9-8A8BD2E50D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2266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7956-2EE4-674B-9DC3-9C086358C19F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8EAF-3CFA-6E47-A5B9-8A8BD2E50D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6311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7956-2EE4-674B-9DC3-9C086358C19F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8EAF-3CFA-6E47-A5B9-8A8BD2E50D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3866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7956-2EE4-674B-9DC3-9C086358C19F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8EAF-3CFA-6E47-A5B9-8A8BD2E50D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3152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7956-2EE4-674B-9DC3-9C086358C19F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8EAF-3CFA-6E47-A5B9-8A8BD2E50D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220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7956-2EE4-674B-9DC3-9C086358C19F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8EAF-3CFA-6E47-A5B9-8A8BD2E50D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441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7956-2EE4-674B-9DC3-9C086358C19F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8EAF-3CFA-6E47-A5B9-8A8BD2E50D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6459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7956-2EE4-674B-9DC3-9C086358C19F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8EAF-3CFA-6E47-A5B9-8A8BD2E50D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2394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7956-2EE4-674B-9DC3-9C086358C19F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8EAF-3CFA-6E47-A5B9-8A8BD2E50D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7110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7956-2EE4-674B-9DC3-9C086358C19F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8EAF-3CFA-6E47-A5B9-8A8BD2E50D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82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1647956-2EE4-674B-9DC3-9C086358C19F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28EAF-3CFA-6E47-A5B9-8A8BD2E50D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37642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9632CD8-D5A5-6843-BA80-BE6896CF56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8767" y="280481"/>
            <a:ext cx="8825658" cy="3329581"/>
          </a:xfrm>
        </p:spPr>
        <p:txBody>
          <a:bodyPr/>
          <a:lstStyle/>
          <a:p>
            <a:r>
              <a:rPr lang="tr-TR" sz="6600" b="1" dirty="0"/>
              <a:t>EĞİTİMDE PROGRAM DIŞI ETKİNLİKLER </a:t>
            </a:r>
          </a:p>
        </p:txBody>
      </p:sp>
    </p:spTree>
    <p:extLst>
      <p:ext uri="{BB962C8B-B14F-4D97-AF65-F5344CB8AC3E}">
        <p14:creationId xmlns:p14="http://schemas.microsoft.com/office/powerpoint/2010/main" val="202909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BA11CCC-6A19-E243-B066-618A9D46E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tr-TR" sz="3600" b="1" dirty="0"/>
              <a:t>Bu derste öğrenme alanları ve örtük program ilişkisi incelenecektir.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D5776AC-4A94-B544-9462-BAF1E126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tr-TR" b="1" dirty="0"/>
              <a:t>Bilişsel alan ve örtük program </a:t>
            </a:r>
          </a:p>
          <a:p>
            <a:pPr>
              <a:lnSpc>
                <a:spcPct val="200000"/>
              </a:lnSpc>
            </a:pPr>
            <a:r>
              <a:rPr lang="tr-TR" b="1" dirty="0" err="1"/>
              <a:t>Duyuşsal</a:t>
            </a:r>
            <a:r>
              <a:rPr lang="tr-TR" b="1" dirty="0"/>
              <a:t> alan ve örtük program</a:t>
            </a:r>
          </a:p>
          <a:p>
            <a:pPr>
              <a:lnSpc>
                <a:spcPct val="200000"/>
              </a:lnSpc>
            </a:pPr>
            <a:r>
              <a:rPr lang="tr-TR" b="1" dirty="0" err="1"/>
              <a:t>Devinişsel</a:t>
            </a:r>
            <a:r>
              <a:rPr lang="tr-TR" b="1" dirty="0"/>
              <a:t> (</a:t>
            </a:r>
            <a:r>
              <a:rPr lang="tr-TR" b="1" dirty="0" err="1"/>
              <a:t>Psikomotor</a:t>
            </a:r>
            <a:r>
              <a:rPr lang="tr-TR" b="1" dirty="0"/>
              <a:t>) alan ve örtük program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0285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DA1B50F-ADD9-EF4A-83C3-29159885D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400" b="1" dirty="0"/>
              <a:t>Öğrenme Alanları ve Örtük Program İlişkisi</a:t>
            </a:r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F10F3E4-5255-1647-AFFF-478F920A254C}"/>
              </a:ext>
            </a:extLst>
          </p:cNvPr>
          <p:cNvSpPr txBox="1"/>
          <p:nvPr/>
        </p:nvSpPr>
        <p:spPr>
          <a:xfrm>
            <a:off x="4951379" y="2645923"/>
            <a:ext cx="5359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56951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F324EC83-E442-CF4E-9A9C-91AA40B81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355600"/>
            <a:ext cx="63500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73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17E99CBA-0F55-9A43-8806-4DCADEAB61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9995635"/>
              </p:ext>
            </p:extLst>
          </p:nvPr>
        </p:nvGraphicFramePr>
        <p:xfrm>
          <a:off x="2247088" y="719667"/>
          <a:ext cx="7912911" cy="5223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8870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8523574-8A2C-5D4A-8D2D-D4755A2CC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7984" y="1848637"/>
            <a:ext cx="8946541" cy="419548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RESMİ PROGRAM HEDEFLERİ?</a:t>
            </a:r>
          </a:p>
          <a:p>
            <a:pPr>
              <a:lnSpc>
                <a:spcPct val="200000"/>
              </a:lnSpc>
            </a:pP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ÖRTÜK PROGRAM HEDEFLERİ?</a:t>
            </a:r>
          </a:p>
        </p:txBody>
      </p:sp>
    </p:spTree>
    <p:extLst>
      <p:ext uri="{BB962C8B-B14F-4D97-AF65-F5344CB8AC3E}">
        <p14:creationId xmlns:p14="http://schemas.microsoft.com/office/powerpoint/2010/main" val="772265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D5640A2-330D-3A4C-AD87-33CE424C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z="3600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C8E1EC1-AC9A-2740-8B69-6935638C4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9967" y="1741633"/>
            <a:ext cx="8946541" cy="4195481"/>
          </a:xfrm>
        </p:spPr>
        <p:txBody>
          <a:bodyPr>
            <a:normAutofit/>
          </a:bodyPr>
          <a:lstStyle/>
          <a:p>
            <a:r>
              <a:rPr lang="tr-TR" sz="2800" dirty="0"/>
              <a:t>Okulun idari ve örgütsel araç ve düzenlemeleri</a:t>
            </a:r>
          </a:p>
          <a:p>
            <a:r>
              <a:rPr lang="tr-TR" sz="2800" dirty="0"/>
              <a:t>Okul-çevre arasındaki etkileşimler</a:t>
            </a:r>
          </a:p>
          <a:p>
            <a:r>
              <a:rPr lang="tr-TR" sz="2800" dirty="0"/>
              <a:t>Sınıf iklimi </a:t>
            </a:r>
          </a:p>
        </p:txBody>
      </p:sp>
    </p:spTree>
    <p:extLst>
      <p:ext uri="{BB962C8B-B14F-4D97-AF65-F5344CB8AC3E}">
        <p14:creationId xmlns:p14="http://schemas.microsoft.com/office/powerpoint/2010/main" val="1986155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378E270-92BD-FE4C-AD0C-9535DAA50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b="1" dirty="0"/>
              <a:t>Resmi ve örtük programın birbirini destekler hale getirilmesi hedeflere ulaşılmasını kolaylaştıracaktır. </a:t>
            </a:r>
          </a:p>
        </p:txBody>
      </p:sp>
    </p:spTree>
    <p:extLst>
      <p:ext uri="{BB962C8B-B14F-4D97-AF65-F5344CB8AC3E}">
        <p14:creationId xmlns:p14="http://schemas.microsoft.com/office/powerpoint/2010/main" val="677650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090450A-3C23-AE4C-8F0C-BCFB3A8D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813" y="2330945"/>
            <a:ext cx="9404723" cy="1400530"/>
          </a:xfrm>
        </p:spPr>
        <p:txBody>
          <a:bodyPr/>
          <a:lstStyle/>
          <a:p>
            <a:r>
              <a:rPr lang="tr-TR" b="1" dirty="0"/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8413179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92</TotalTime>
  <Words>78</Words>
  <Application>Microsoft Macintosh PowerPoint</Application>
  <PresentationFormat>Geniş ekran</PresentationFormat>
  <Paragraphs>17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Times New Roman</vt:lpstr>
      <vt:lpstr>Wingdings 3</vt:lpstr>
      <vt:lpstr>İyon</vt:lpstr>
      <vt:lpstr>EĞİTİMDE PROGRAM DIŞI ETKİNLİKLER </vt:lpstr>
      <vt:lpstr>Bu derste öğrenme alanları ve örtük program ilişkisi incelenecektir. </vt:lpstr>
      <vt:lpstr>Öğrenme Alanları ve Örtük Program İlişkisi</vt:lpstr>
      <vt:lpstr>PowerPoint Sunusu</vt:lpstr>
      <vt:lpstr>PowerPoint Sunusu</vt:lpstr>
      <vt:lpstr>PowerPoint Sunusu</vt:lpstr>
      <vt:lpstr>PowerPoint Sunusu</vt:lpstr>
      <vt:lpstr>PowerPoint Sunusu</vt:lpstr>
      <vt:lpstr>TEŞEKKÜRLER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EĞİTİMDE PROGRAM DIŞI ETKİNLİKLER </dc:title>
  <dc:creator>Microsoft Office User</dc:creator>
  <cp:lastModifiedBy>Ece Özdoğan</cp:lastModifiedBy>
  <cp:revision>8</cp:revision>
  <dcterms:created xsi:type="dcterms:W3CDTF">2020-04-01T16:46:17Z</dcterms:created>
  <dcterms:modified xsi:type="dcterms:W3CDTF">2020-05-05T22:22:41Z</dcterms:modified>
</cp:coreProperties>
</file>