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0C04F444-AADD-4DA8-9A17-4B31AA88CC64}"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4E36301-1AB8-49A2-9D0E-87BBB03AE978}"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C04F444-AADD-4DA8-9A17-4B31AA88CC64}"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4E36301-1AB8-49A2-9D0E-87BBB03AE97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C04F444-AADD-4DA8-9A17-4B31AA88CC64}"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4E36301-1AB8-49A2-9D0E-87BBB03AE97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0C04F444-AADD-4DA8-9A17-4B31AA88CC64}"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4E36301-1AB8-49A2-9D0E-87BBB03AE97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0C04F444-AADD-4DA8-9A17-4B31AA88CC64}" type="datetimeFigureOut">
              <a:rPr lang="tr-TR" smtClean="0"/>
              <a:pPr/>
              <a:t>21.11.2017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14E36301-1AB8-49A2-9D0E-87BBB03AE978}"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0C04F444-AADD-4DA8-9A17-4B31AA88CC64}" type="datetimeFigureOut">
              <a:rPr lang="tr-TR" smtClean="0"/>
              <a:pPr/>
              <a:t>21.11.2017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4E36301-1AB8-49A2-9D0E-87BBB03AE97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0C04F444-AADD-4DA8-9A17-4B31AA88CC64}" type="datetimeFigureOut">
              <a:rPr lang="tr-TR" smtClean="0"/>
              <a:pPr/>
              <a:t>21.11.2017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14E36301-1AB8-49A2-9D0E-87BBB03AE978}"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0C04F444-AADD-4DA8-9A17-4B31AA88CC64}" type="datetimeFigureOut">
              <a:rPr lang="tr-TR" smtClean="0"/>
              <a:pPr/>
              <a:t>21.11.2017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14E36301-1AB8-49A2-9D0E-87BBB03AE97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0C04F444-AADD-4DA8-9A17-4B31AA88CC64}" type="datetimeFigureOut">
              <a:rPr lang="tr-TR" smtClean="0"/>
              <a:pPr/>
              <a:t>21.11.2017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14E36301-1AB8-49A2-9D0E-87BBB03AE97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C04F444-AADD-4DA8-9A17-4B31AA88CC64}" type="datetimeFigureOut">
              <a:rPr lang="tr-TR" smtClean="0"/>
              <a:pPr/>
              <a:t>21.11.2017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4E36301-1AB8-49A2-9D0E-87BBB03AE978}"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0C04F444-AADD-4DA8-9A17-4B31AA88CC64}" type="datetimeFigureOut">
              <a:rPr lang="tr-TR" smtClean="0"/>
              <a:pPr/>
              <a:t>21.11.2017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14E36301-1AB8-49A2-9D0E-87BBB03AE978}"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04F444-AADD-4DA8-9A17-4B31AA88CC64}" type="datetimeFigureOut">
              <a:rPr lang="tr-TR" smtClean="0"/>
              <a:pPr/>
              <a:t>21.11.2017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E36301-1AB8-49A2-9D0E-87BBB03AE978}"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p:txBody>
          <a:bodyPr/>
          <a:lstStyle/>
          <a:p>
            <a:r>
              <a:rPr lang="tr-TR" dirty="0" smtClean="0"/>
              <a:t>Kamu Personel Yönetimi Nedir?</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Kamu personel yönetimi</a:t>
            </a:r>
            <a:endParaRPr lang="tr-TR" dirty="0"/>
          </a:p>
        </p:txBody>
      </p:sp>
      <p:sp>
        <p:nvSpPr>
          <p:cNvPr id="3" name="2 İçerik Yer Tutucusu"/>
          <p:cNvSpPr>
            <a:spLocks noGrp="1"/>
          </p:cNvSpPr>
          <p:nvPr>
            <p:ph idx="1"/>
          </p:nvPr>
        </p:nvSpPr>
        <p:spPr/>
        <p:txBody>
          <a:bodyPr/>
          <a:lstStyle/>
          <a:p>
            <a:r>
              <a:rPr lang="tr-TR" dirty="0" smtClean="0"/>
              <a:t>Kamu yönetimi disiplininin bir alt dalıdır. </a:t>
            </a:r>
          </a:p>
          <a:p>
            <a:pPr>
              <a:buNone/>
            </a:pPr>
            <a:r>
              <a:rPr lang="tr-TR" u="sng" dirty="0" smtClean="0"/>
              <a:t>Araştırma konusu:</a:t>
            </a:r>
            <a:r>
              <a:rPr lang="tr-TR" dirty="0" smtClean="0"/>
              <a:t> </a:t>
            </a:r>
          </a:p>
          <a:p>
            <a:pPr algn="just"/>
            <a:r>
              <a:rPr lang="tr-TR" dirty="0" smtClean="0"/>
              <a:t>Devlet tarafından yaratılan kurumlarda hukuken belirlenmiş görevleri yürütmekle yetkilendirilmiş kişilerin çalışma düzenini, toplumsal ve siyasal bağlantıları temelinde irdelemek</a:t>
            </a:r>
            <a:endParaRPr lang="en-US" dirty="0" smtClean="0"/>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dirty="0" smtClean="0"/>
              <a:t>ilgili alanlar</a:t>
            </a:r>
            <a:endParaRPr lang="tr-TR" dirty="0"/>
          </a:p>
        </p:txBody>
      </p:sp>
      <p:sp>
        <p:nvSpPr>
          <p:cNvPr id="3" name="2 İçerik Yer Tutucusu"/>
          <p:cNvSpPr>
            <a:spLocks noGrp="1"/>
          </p:cNvSpPr>
          <p:nvPr>
            <p:ph idx="1"/>
          </p:nvPr>
        </p:nvSpPr>
        <p:spPr/>
        <p:txBody>
          <a:bodyPr/>
          <a:lstStyle/>
          <a:p>
            <a:pPr>
              <a:lnSpc>
                <a:spcPct val="80000"/>
              </a:lnSpc>
              <a:buNone/>
            </a:pPr>
            <a:r>
              <a:rPr lang="tr-TR" u="sng" dirty="0" smtClean="0"/>
              <a:t>Hukuk</a:t>
            </a:r>
          </a:p>
          <a:p>
            <a:pPr>
              <a:lnSpc>
                <a:spcPct val="80000"/>
              </a:lnSpc>
            </a:pPr>
            <a:r>
              <a:rPr lang="tr-TR" dirty="0" smtClean="0"/>
              <a:t>Belli bir insan tarafından yerine getirilen görev, hukuki düzen içinde öngörülmüşse devlet görevidir. Memur davranışı hukuki düzenin kurallarınca belirlenir. Bu düzen, aynı zamanda idari devletin kendisini oluşturur. Personel sisteminin yaratıcısı hukuktur. </a:t>
            </a:r>
          </a:p>
          <a:p>
            <a:pPr>
              <a:lnSpc>
                <a:spcPct val="80000"/>
              </a:lnSpc>
              <a:buNone/>
            </a:pPr>
            <a:r>
              <a:rPr lang="tr-TR" dirty="0" smtClean="0"/>
              <a:t>[</a:t>
            </a:r>
            <a:r>
              <a:rPr lang="tr-TR" dirty="0" err="1" smtClean="0"/>
              <a:t>Hans</a:t>
            </a:r>
            <a:r>
              <a:rPr lang="tr-TR" dirty="0" smtClean="0"/>
              <a:t> Kelsen, 1962]</a:t>
            </a:r>
            <a:endParaRPr lang="en-US" dirty="0" smtClean="0"/>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p:txBody>
          <a:bodyPr>
            <a:normAutofit lnSpcReduction="10000"/>
          </a:bodyPr>
          <a:lstStyle/>
          <a:p>
            <a:pPr>
              <a:lnSpc>
                <a:spcPct val="80000"/>
              </a:lnSpc>
              <a:buNone/>
            </a:pPr>
            <a:r>
              <a:rPr lang="tr-TR" u="sng" dirty="0" smtClean="0"/>
              <a:t>Sosyoloji / Siyaset Bilimi</a:t>
            </a:r>
          </a:p>
          <a:p>
            <a:pPr>
              <a:lnSpc>
                <a:spcPct val="80000"/>
              </a:lnSpc>
              <a:buNone/>
            </a:pPr>
            <a:endParaRPr lang="tr-TR" u="sng" dirty="0" smtClean="0"/>
          </a:p>
          <a:p>
            <a:pPr>
              <a:lnSpc>
                <a:spcPct val="80000"/>
              </a:lnSpc>
            </a:pPr>
            <a:r>
              <a:rPr lang="tr-TR" dirty="0" smtClean="0"/>
              <a:t>Kamu personel sistemi devlete aittir. </a:t>
            </a:r>
          </a:p>
          <a:p>
            <a:pPr>
              <a:lnSpc>
                <a:spcPct val="80000"/>
              </a:lnSpc>
            </a:pPr>
            <a:r>
              <a:rPr lang="tr-TR" dirty="0" smtClean="0"/>
              <a:t>Devlet, sosyal oluşumdur</a:t>
            </a:r>
          </a:p>
          <a:p>
            <a:pPr>
              <a:lnSpc>
                <a:spcPct val="80000"/>
              </a:lnSpc>
            </a:pPr>
            <a:r>
              <a:rPr lang="tr-TR" dirty="0" smtClean="0"/>
              <a:t>Devlet, siyasal örgütlenmedir</a:t>
            </a:r>
          </a:p>
          <a:p>
            <a:pPr>
              <a:lnSpc>
                <a:spcPct val="80000"/>
              </a:lnSpc>
              <a:buNone/>
            </a:pPr>
            <a:endParaRPr lang="tr-TR" dirty="0" smtClean="0"/>
          </a:p>
          <a:p>
            <a:pPr algn="ctr">
              <a:lnSpc>
                <a:spcPct val="80000"/>
              </a:lnSpc>
              <a:buNone/>
            </a:pPr>
            <a:endParaRPr lang="tr-TR" dirty="0" smtClean="0"/>
          </a:p>
          <a:p>
            <a:pPr algn="ctr">
              <a:lnSpc>
                <a:spcPct val="80000"/>
              </a:lnSpc>
              <a:buNone/>
            </a:pPr>
            <a:r>
              <a:rPr lang="tr-TR" dirty="0" smtClean="0"/>
              <a:t>DEVLET KURAMLARI</a:t>
            </a:r>
          </a:p>
          <a:p>
            <a:pPr algn="ctr">
              <a:lnSpc>
                <a:spcPct val="80000"/>
              </a:lnSpc>
              <a:buNone/>
            </a:pPr>
            <a:r>
              <a:rPr lang="tr-TR" dirty="0" smtClean="0"/>
              <a:t>BÜROKRASİ KURAMLARI</a:t>
            </a:r>
          </a:p>
          <a:p>
            <a:pPr algn="ctr">
              <a:lnSpc>
                <a:spcPct val="80000"/>
              </a:lnSpc>
              <a:buNone/>
            </a:pPr>
            <a:r>
              <a:rPr lang="tr-TR" dirty="0" smtClean="0"/>
              <a:t>ÖRGÜT KURAMLARI</a:t>
            </a:r>
          </a:p>
          <a:p>
            <a:endParaRPr lang="tr-TR" dirty="0"/>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107</Words>
  <Application>Microsoft Office PowerPoint</Application>
  <PresentationFormat>Ekran Gösterisi (4:3)</PresentationFormat>
  <Paragraphs>19</Paragraphs>
  <Slides>4</Slides>
  <Notes>0</Notes>
  <HiddenSlides>0</HiddenSlides>
  <MMClips>0</MMClips>
  <ScaleCrop>false</ScaleCrop>
  <HeadingPairs>
    <vt:vector size="4" baseType="variant">
      <vt:variant>
        <vt:lpstr>Tema</vt:lpstr>
      </vt:variant>
      <vt:variant>
        <vt:i4>1</vt:i4>
      </vt:variant>
      <vt:variant>
        <vt:lpstr>Slayt Başlıkları</vt:lpstr>
      </vt:variant>
      <vt:variant>
        <vt:i4>4</vt:i4>
      </vt:variant>
    </vt:vector>
  </HeadingPairs>
  <TitlesOfParts>
    <vt:vector size="5" baseType="lpstr">
      <vt:lpstr>Ofis Teması</vt:lpstr>
      <vt:lpstr>Kamu Personel Yönetimi Nedir?</vt:lpstr>
      <vt:lpstr>Kamu personel yönetimi</vt:lpstr>
      <vt:lpstr>ilgili alanlar</vt:lpstr>
      <vt:lpstr>Slayt 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Kamu Personel Yönetimi Nedir?</dc:title>
  <dc:creator>Ipek Ozkal Sayan</dc:creator>
  <cp:lastModifiedBy>Ipek Ozkal Sayan</cp:lastModifiedBy>
  <cp:revision>3</cp:revision>
  <dcterms:created xsi:type="dcterms:W3CDTF">2017-11-20T11:47:13Z</dcterms:created>
  <dcterms:modified xsi:type="dcterms:W3CDTF">2017-11-21T10:16:04Z</dcterms:modified>
</cp:coreProperties>
</file>