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124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649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73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672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807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011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49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56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48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8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436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585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00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86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4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20: Classes: A Deeper Look, Part 1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functions are declared in a class definition but defined outside of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Still in the class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accessible by other member functions of the class directly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Outside functions can access member functions using: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Reference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Pointer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Binary scope resolution operator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class Time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timeAr[20];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&amp;timeRef =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*timePtr = &amp;time1;</a:t>
            </a:r>
          </a:p>
        </p:txBody>
      </p:sp>
    </p:spTree>
    <p:extLst>
      <p:ext uri="{BB962C8B-B14F-4D97-AF65-F5344CB8AC3E}">
        <p14:creationId xmlns:p14="http://schemas.microsoft.com/office/powerpoint/2010/main" val="41390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 scope contains: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Data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Nonmember functions are defined at file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Variables declared in a member function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Have block scope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Known only in that function</a:t>
            </a:r>
          </a:p>
        </p:txBody>
      </p:sp>
    </p:spTree>
    <p:extLst>
      <p:ext uri="{BB962C8B-B14F-4D97-AF65-F5344CB8AC3E}">
        <p14:creationId xmlns:p14="http://schemas.microsoft.com/office/powerpoint/2010/main" val="38087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Dot member selection operator (.)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an object’s name or with a 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Arrow member selection operator (-&gt;)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 pointer to an object</a:t>
            </a:r>
          </a:p>
        </p:txBody>
      </p:sp>
    </p:spTree>
    <p:extLst>
      <p:ext uri="{BB962C8B-B14F-4D97-AF65-F5344CB8AC3E}">
        <p14:creationId xmlns:p14="http://schemas.microsoft.com/office/powerpoint/2010/main" val="18405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Access Functions and Utility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functions can read or display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test the truth or falsity of conditions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also called predicate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private member functions that help the operation of public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not part of the class public interface</a:t>
            </a:r>
          </a:p>
        </p:txBody>
      </p:sp>
    </p:spTree>
    <p:extLst>
      <p:ext uri="{BB962C8B-B14F-4D97-AF65-F5344CB8AC3E}">
        <p14:creationId xmlns:p14="http://schemas.microsoft.com/office/powerpoint/2010/main" val="17582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Constructors with Default Arguments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initialize data members to a consistent state, constructors can specify default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no values are provided in a constructor call, default arguments are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invoked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Max one default constructor per class</a:t>
            </a:r>
          </a:p>
        </p:txBody>
      </p:sp>
    </p:spTree>
    <p:extLst>
      <p:ext uri="{BB962C8B-B14F-4D97-AF65-F5344CB8AC3E}">
        <p14:creationId xmlns:p14="http://schemas.microsoft.com/office/powerpoint/2010/main" val="182121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Destructor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special member function like constructor</a:t>
            </a:r>
          </a:p>
          <a:p>
            <a:r>
              <a:rPr lang="en-US" altLang="tr-TR" b="1" dirty="0">
                <a:solidFill>
                  <a:srgbClr val="3E3D2D"/>
                </a:solidFill>
              </a:rPr>
              <a:t>Name is the tilde character (~) followed by the class </a:t>
            </a:r>
            <a:r>
              <a:rPr lang="en-US" altLang="tr-TR" b="1" dirty="0" smtClean="0">
                <a:solidFill>
                  <a:srgbClr val="3E3D2D"/>
                </a:solidFill>
              </a:rPr>
              <a:t>name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Destructors are called when an object is destroyed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receive no parameter and returns no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may have only one destructor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a destructor is not provided, the compiler creates one empty destructor.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When Constructors and Destructors are </a:t>
            </a:r>
            <a:r>
              <a:rPr lang="en-US" sz="2400" b="1" dirty="0" smtClean="0"/>
              <a:t>Called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Constrcutors and destructors are called implicitly by the compiler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Generally destructor calls are made in the reverse order of the corresponding constructor calls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Storage classes of objects can alter the order.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Memberwise Assignment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Assignment operator (=) can be used to assign an object of class to another object of the same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data member of the right object is assigned to the same data member of the left object.</a:t>
            </a:r>
          </a:p>
          <a:p>
            <a:r>
              <a:rPr lang="tr-TR" b="1" smtClean="0">
                <a:solidFill>
                  <a:srgbClr val="3E3D2D"/>
                </a:solidFill>
              </a:rPr>
              <a:t>Can crate problem if data members contain pointers to dynamically allocated memory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Time Class Case Study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Class Scope and Accessing Class Members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 Functions and Utility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Constructors with 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When Constructors and Destructors are Called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Memberwise Assignment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There are three types of handles on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Pointer to an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Predicate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Utility functions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Preprocessor wrappers are used to prevent class definition from being included more than once.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#ifndef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Skip the code if it has been included already.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#define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Define a name so the code will not be included again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#endif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definition errors are eliminated.</a:t>
            </a:r>
          </a:p>
        </p:txBody>
      </p:sp>
    </p:spTree>
    <p:extLst>
      <p:ext uri="{BB962C8B-B14F-4D97-AF65-F5344CB8AC3E}">
        <p14:creationId xmlns:p14="http://schemas.microsoft.com/office/powerpoint/2010/main" val="6381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172952"/>
              </p:ext>
            </p:extLst>
          </p:nvPr>
        </p:nvGraphicFramePr>
        <p:xfrm>
          <a:off x="1447800" y="1741762"/>
          <a:ext cx="5943600" cy="421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Document" r:id="rId4" imgW="7078494" imgH="5012608" progId="Word.Document.8">
                  <p:embed/>
                </p:oleObj>
              </mc:Choice>
              <mc:Fallback>
                <p:oleObj name="Document" r:id="rId4" imgW="7078494" imgH="5012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41762"/>
                        <a:ext cx="5943600" cy="421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254922"/>
              </p:ext>
            </p:extLst>
          </p:nvPr>
        </p:nvGraphicFramePr>
        <p:xfrm>
          <a:off x="1654307" y="1223309"/>
          <a:ext cx="5989578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0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307" y="1223309"/>
                        <a:ext cx="5989578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0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808728"/>
              </p:ext>
            </p:extLst>
          </p:nvPr>
        </p:nvGraphicFramePr>
        <p:xfrm>
          <a:off x="1130402" y="1600200"/>
          <a:ext cx="7037388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4" name="Document" r:id="rId4" imgW="7074123" imgH="3600141" progId="Word.Document.8">
                  <p:embed/>
                </p:oleObj>
              </mc:Choice>
              <mc:Fallback>
                <p:oleObj name="Document" r:id="rId4" imgW="7074123" imgH="36001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600200"/>
                        <a:ext cx="7037388" cy="358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7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74560"/>
              </p:ext>
            </p:extLst>
          </p:nvPr>
        </p:nvGraphicFramePr>
        <p:xfrm>
          <a:off x="968481" y="1301322"/>
          <a:ext cx="5943600" cy="5093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8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481" y="1301322"/>
                        <a:ext cx="5943600" cy="5093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08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119465"/>
              </p:ext>
            </p:extLst>
          </p:nvPr>
        </p:nvGraphicFramePr>
        <p:xfrm>
          <a:off x="1111352" y="1441011"/>
          <a:ext cx="7075488" cy="446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2" name="Document" r:id="rId4" imgW="7078146" imgH="4463367" progId="Word.Document.8">
                  <p:embed/>
                </p:oleObj>
              </mc:Choice>
              <mc:Fallback>
                <p:oleObj name="Document" r:id="rId4" imgW="7078146" imgH="44633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441011"/>
                        <a:ext cx="7075488" cy="446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84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11068</TotalTime>
  <Words>596</Words>
  <Application>Microsoft Office PowerPoint</Application>
  <PresentationFormat>On-screen Show (4:3)</PresentationFormat>
  <Paragraphs>124</Paragraphs>
  <Slides>18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Introduction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Class Scope and Accessing Class Members</vt:lpstr>
      <vt:lpstr>Class Scope and Accessing Class Members</vt:lpstr>
      <vt:lpstr>Access Functions and Utility Functions</vt:lpstr>
      <vt:lpstr>Constructors with Default Arguments</vt:lpstr>
      <vt:lpstr>Destructor</vt:lpstr>
      <vt:lpstr>When Constructors and Destructors are Called</vt:lpstr>
      <vt:lpstr>Default Memberwise 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599</cp:revision>
  <dcterms:created xsi:type="dcterms:W3CDTF">2006-08-16T00:00:00Z</dcterms:created>
  <dcterms:modified xsi:type="dcterms:W3CDTF">2020-05-21T19:23:07Z</dcterms:modified>
</cp:coreProperties>
</file>