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81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66" d="100"/>
          <a:sy n="66" d="100"/>
        </p:scale>
        <p:origin x="131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21.05.2020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8968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41242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96491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3739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26724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98076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40113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3349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8356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54833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25818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04366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15858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10082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58699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747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COM120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 smtClean="0"/>
              <a:t>20: Classes: A Deeper Look, Part 1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C How to Program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Deitel &amp; Deitel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Time Class Case Study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Member functions are declared in a class definition but defined outside of class definition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Still in the class scope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Can be accessible by other member functions of the class directly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Outside functions can access member functions using: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Object of the class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Reference to an object of the class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Pointer to an object of the class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Binary scope resolution operator</a:t>
            </a:r>
          </a:p>
          <a:p>
            <a:pPr lvl="1"/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81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Time Class Case Study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pPr lvl="1"/>
            <a:r>
              <a:rPr lang="tr-TR" b="1" dirty="0" smtClean="0">
                <a:solidFill>
                  <a:srgbClr val="3E3D2D"/>
                </a:solidFill>
              </a:rPr>
              <a:t>Using class Time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Time time1;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Time timeAr[20];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Time &amp;timeRef = time1;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Time *timePtr = &amp;time1;</a:t>
            </a:r>
          </a:p>
        </p:txBody>
      </p:sp>
    </p:spTree>
    <p:extLst>
      <p:ext uri="{BB962C8B-B14F-4D97-AF65-F5344CB8AC3E}">
        <p14:creationId xmlns:p14="http://schemas.microsoft.com/office/powerpoint/2010/main" val="413907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Class Scope and Accessing Class Members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pPr lvl="1"/>
            <a:r>
              <a:rPr lang="tr-TR" b="1" dirty="0" smtClean="0">
                <a:solidFill>
                  <a:srgbClr val="3E3D2D"/>
                </a:solidFill>
              </a:rPr>
              <a:t>Class scope contains: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Data members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Member functions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Nonmember functions are defined at file scope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Variables declared in a member function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Have block scope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Known only in that function</a:t>
            </a:r>
          </a:p>
        </p:txBody>
      </p:sp>
    </p:spTree>
    <p:extLst>
      <p:ext uri="{BB962C8B-B14F-4D97-AF65-F5344CB8AC3E}">
        <p14:creationId xmlns:p14="http://schemas.microsoft.com/office/powerpoint/2010/main" val="380879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Class Scope and Accessing Class Members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pPr lvl="1"/>
            <a:r>
              <a:rPr lang="tr-TR" b="1" dirty="0" smtClean="0">
                <a:solidFill>
                  <a:srgbClr val="3E3D2D"/>
                </a:solidFill>
              </a:rPr>
              <a:t>Dot member selection operator (.)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Accesses the object’s member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Used with an object’s name or with a reference to an object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Arrow member selection operator (-&gt;)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Accesses the object’s members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Used with a pointer to an object</a:t>
            </a:r>
          </a:p>
        </p:txBody>
      </p:sp>
    </p:spTree>
    <p:extLst>
      <p:ext uri="{BB962C8B-B14F-4D97-AF65-F5344CB8AC3E}">
        <p14:creationId xmlns:p14="http://schemas.microsoft.com/office/powerpoint/2010/main" val="184059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Access Functions and Utility Functions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Access functions can read or display data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They can test the truth or falsity of conditions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They are also called predicate functions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Utility functions are private member functions that help the operation of public member functions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Utility functions are not part of the class public interface</a:t>
            </a:r>
          </a:p>
        </p:txBody>
      </p:sp>
    </p:spTree>
    <p:extLst>
      <p:ext uri="{BB962C8B-B14F-4D97-AF65-F5344CB8AC3E}">
        <p14:creationId xmlns:p14="http://schemas.microsoft.com/office/powerpoint/2010/main" val="175829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Constructors with Default Arguments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To initialize data members to a consistent state, constructors can specify default arguments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If no values are provided in a constructor call, default arguments are used.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They can be invoked with no arguments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Max one default constructor per class</a:t>
            </a:r>
          </a:p>
        </p:txBody>
      </p:sp>
    </p:spTree>
    <p:extLst>
      <p:ext uri="{BB962C8B-B14F-4D97-AF65-F5344CB8AC3E}">
        <p14:creationId xmlns:p14="http://schemas.microsoft.com/office/powerpoint/2010/main" val="182121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09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Destructor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A special member function like constructor</a:t>
            </a:r>
          </a:p>
          <a:p>
            <a:r>
              <a:rPr lang="en-US" altLang="tr-TR" b="1" dirty="0">
                <a:solidFill>
                  <a:srgbClr val="3E3D2D"/>
                </a:solidFill>
              </a:rPr>
              <a:t>Name is the tilde character (~) followed by the class </a:t>
            </a:r>
            <a:r>
              <a:rPr lang="en-US" altLang="tr-TR" b="1" dirty="0" smtClean="0">
                <a:solidFill>
                  <a:srgbClr val="3E3D2D"/>
                </a:solidFill>
              </a:rPr>
              <a:t>name</a:t>
            </a:r>
            <a:endParaRPr lang="tr-TR" altLang="tr-TR" b="1" dirty="0" smtClean="0">
              <a:solidFill>
                <a:srgbClr val="3E3D2D"/>
              </a:solidFill>
            </a:endParaRPr>
          </a:p>
          <a:p>
            <a:r>
              <a:rPr lang="tr-TR" b="1" dirty="0" smtClean="0">
                <a:solidFill>
                  <a:srgbClr val="3E3D2D"/>
                </a:solidFill>
              </a:rPr>
              <a:t>Destructors are called when an object is destroyed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They receive no parameter and returns no value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A class may have only one destructor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If a destructor is not provided, the compiler creates one empty destructor.</a:t>
            </a:r>
            <a:endParaRPr lang="tr-TR" b="1" dirty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47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096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When Constructors and Destructors are </a:t>
            </a:r>
            <a:r>
              <a:rPr lang="en-US" sz="2400" b="1" dirty="0" smtClean="0"/>
              <a:t>Called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Constrcutors and destructors are called implicitly by the compiler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Generally destructor calls are made in the reverse order of the corresponding constructor calls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Storage classes of objects can alter the order.</a:t>
            </a:r>
            <a:endParaRPr lang="tr-TR" b="1" dirty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6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09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Default Memberwise Assignment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Assignment operator (=) can be used to assign an object of class to another object of the same type.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Each data member of the right object is assigned to the same data member of the left object.</a:t>
            </a:r>
          </a:p>
          <a:p>
            <a:r>
              <a:rPr lang="tr-TR" b="1" smtClean="0">
                <a:solidFill>
                  <a:srgbClr val="3E3D2D"/>
                </a:solidFill>
              </a:rPr>
              <a:t>Can crate problem if data members contain pointers to dynamically allocated memory</a:t>
            </a:r>
            <a:endParaRPr lang="tr-TR" b="1" dirty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85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62000" y="1143001"/>
            <a:ext cx="7543800" cy="5105399"/>
          </a:xfrm>
        </p:spPr>
        <p:txBody>
          <a:bodyPr/>
          <a:lstStyle/>
          <a:p>
            <a:r>
              <a:rPr lang="tr-TR" altLang="tr-TR" sz="1900" b="1" dirty="0" smtClean="0">
                <a:solidFill>
                  <a:srgbClr val="3E3D2D"/>
                </a:solidFill>
              </a:rPr>
              <a:t>Introduction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Time Class Case Study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Class Scope and Accessing Class Members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Access Functions and Utility Functions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Constructors with Default Arguments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Destructors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When Constructors and Destructors are Called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Default Memberwise Assignment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Outline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Introduction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There are three types of handles on an object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Name of an object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Reference to an object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Pointer to an object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Class functions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Predicate functions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Utility functions</a:t>
            </a:r>
          </a:p>
        </p:txBody>
      </p:sp>
    </p:spTree>
    <p:extLst>
      <p:ext uri="{BB962C8B-B14F-4D97-AF65-F5344CB8AC3E}">
        <p14:creationId xmlns:p14="http://schemas.microsoft.com/office/powerpoint/2010/main" val="30905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Time Class Case Study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Preprocessor wrappers are used to prevent class definition from being included more than once.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#ifndef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Skip the code if it has been included already.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#define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Define a name so the code will not be included again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#endif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Multiple definition errors are eliminated.</a:t>
            </a:r>
          </a:p>
        </p:txBody>
      </p:sp>
    </p:spTree>
    <p:extLst>
      <p:ext uri="{BB962C8B-B14F-4D97-AF65-F5344CB8AC3E}">
        <p14:creationId xmlns:p14="http://schemas.microsoft.com/office/powerpoint/2010/main" val="63812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Time Class Case Study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7172952"/>
              </p:ext>
            </p:extLst>
          </p:nvPr>
        </p:nvGraphicFramePr>
        <p:xfrm>
          <a:off x="1447800" y="1741762"/>
          <a:ext cx="5943600" cy="421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26" name="Document" r:id="rId4" imgW="7078494" imgH="5012608" progId="Word.Document.8">
                  <p:embed/>
                </p:oleObj>
              </mc:Choice>
              <mc:Fallback>
                <p:oleObj name="Document" r:id="rId4" imgW="7078494" imgH="501260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741762"/>
                        <a:ext cx="5943600" cy="4212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093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Time Class Case Study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3254922"/>
              </p:ext>
            </p:extLst>
          </p:nvPr>
        </p:nvGraphicFramePr>
        <p:xfrm>
          <a:off x="1654307" y="1223309"/>
          <a:ext cx="5989578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50" name="Document" r:id="rId4" imgW="7078494" imgH="6122918" progId="Word.Document.8">
                  <p:embed/>
                </p:oleObj>
              </mc:Choice>
              <mc:Fallback>
                <p:oleObj name="Document" r:id="rId4" imgW="7078494" imgH="612291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4307" y="1223309"/>
                        <a:ext cx="5989578" cy="518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3309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09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Time Class Case Study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9808728"/>
              </p:ext>
            </p:extLst>
          </p:nvPr>
        </p:nvGraphicFramePr>
        <p:xfrm>
          <a:off x="1130402" y="1600200"/>
          <a:ext cx="7037388" cy="358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74" name="Document" r:id="rId4" imgW="7074123" imgH="3600141" progId="Word.Document.8">
                  <p:embed/>
                </p:oleObj>
              </mc:Choice>
              <mc:Fallback>
                <p:oleObj name="Document" r:id="rId4" imgW="7074123" imgH="360014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0402" y="1600200"/>
                        <a:ext cx="7037388" cy="358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278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Time Class Case Study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7174560"/>
              </p:ext>
            </p:extLst>
          </p:nvPr>
        </p:nvGraphicFramePr>
        <p:xfrm>
          <a:off x="968481" y="1301322"/>
          <a:ext cx="5943600" cy="50935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098" name="Document" r:id="rId4" imgW="7078494" imgH="6064557" progId="Word.Document.8">
                  <p:embed/>
                </p:oleObj>
              </mc:Choice>
              <mc:Fallback>
                <p:oleObj name="Document" r:id="rId4" imgW="7078494" imgH="606455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8481" y="1301322"/>
                        <a:ext cx="5943600" cy="50935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2082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Time Class Case Study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2119465"/>
              </p:ext>
            </p:extLst>
          </p:nvPr>
        </p:nvGraphicFramePr>
        <p:xfrm>
          <a:off x="1111352" y="1441011"/>
          <a:ext cx="7075488" cy="446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22" name="Document" r:id="rId4" imgW="7078146" imgH="4463367" progId="Word.Document.8">
                  <p:embed/>
                </p:oleObj>
              </mc:Choice>
              <mc:Fallback>
                <p:oleObj name="Document" r:id="rId4" imgW="7078146" imgH="446336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1352" y="1441011"/>
                        <a:ext cx="7075488" cy="446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3848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11068</TotalTime>
  <Words>596</Words>
  <Application>Microsoft Office PowerPoint</Application>
  <PresentationFormat>On-screen Show (4:3)</PresentationFormat>
  <Paragraphs>124</Paragraphs>
  <Slides>18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Calibri</vt:lpstr>
      <vt:lpstr>Century Gothic</vt:lpstr>
      <vt:lpstr>Wingdings 2</vt:lpstr>
      <vt:lpstr>Austin</vt:lpstr>
      <vt:lpstr>Document</vt:lpstr>
      <vt:lpstr>COM120</vt:lpstr>
      <vt:lpstr>Outline</vt:lpstr>
      <vt:lpstr>Introduction</vt:lpstr>
      <vt:lpstr>Time Class Case Study</vt:lpstr>
      <vt:lpstr>Time Class Case Study</vt:lpstr>
      <vt:lpstr>Time Class Case Study</vt:lpstr>
      <vt:lpstr>Time Class Case Study</vt:lpstr>
      <vt:lpstr>Time Class Case Study</vt:lpstr>
      <vt:lpstr>Time Class Case Study</vt:lpstr>
      <vt:lpstr>Time Class Case Study</vt:lpstr>
      <vt:lpstr>Time Class Case Study</vt:lpstr>
      <vt:lpstr>Class Scope and Accessing Class Members</vt:lpstr>
      <vt:lpstr>Class Scope and Accessing Class Members</vt:lpstr>
      <vt:lpstr>Access Functions and Utility Functions</vt:lpstr>
      <vt:lpstr>Constructors with Default Arguments</vt:lpstr>
      <vt:lpstr>Destructor</vt:lpstr>
      <vt:lpstr>When Constructors and Destructors are Called</vt:lpstr>
      <vt:lpstr>Default Memberwise Assignment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Microsoft account</cp:lastModifiedBy>
  <cp:revision>599</cp:revision>
  <dcterms:created xsi:type="dcterms:W3CDTF">2006-08-16T00:00:00Z</dcterms:created>
  <dcterms:modified xsi:type="dcterms:W3CDTF">2020-05-21T19:23:07Z</dcterms:modified>
</cp:coreProperties>
</file>