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8" r:id="rId4"/>
    <p:sldId id="260" r:id="rId5"/>
    <p:sldId id="263" r:id="rId6"/>
    <p:sldId id="265" r:id="rId7"/>
    <p:sldId id="266" r:id="rId8"/>
    <p:sldId id="267" r:id="rId9"/>
    <p:sldId id="268" r:id="rId10"/>
    <p:sldId id="269" r:id="rId11"/>
    <p:sldId id="264" r:id="rId12"/>
    <p:sldId id="261" r:id="rId13"/>
    <p:sldId id="259" r:id="rId14"/>
    <p:sldId id="270" r:id="rId15"/>
    <p:sldId id="271" r:id="rId16"/>
    <p:sldId id="272" r:id="rId17"/>
    <p:sldId id="278" r:id="rId18"/>
    <p:sldId id="279" r:id="rId19"/>
    <p:sldId id="280" r:id="rId20"/>
    <p:sldId id="281" r:id="rId21"/>
    <p:sldId id="282" r:id="rId22"/>
    <p:sldId id="283" r:id="rId23"/>
    <p:sldId id="284" r:id="rId24"/>
    <p:sldId id="285" r:id="rId25"/>
    <p:sldId id="286"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53" y="4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1B29991-CFF3-443E-898C-0E7709015BE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437D36EE-D4DE-41C0-A64E-BAA0F419BC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6E8B2E9A-F720-45EF-9FC2-D43C75318663}"/>
              </a:ext>
            </a:extLst>
          </p:cNvPr>
          <p:cNvSpPr>
            <a:spLocks noGrp="1"/>
          </p:cNvSpPr>
          <p:nvPr>
            <p:ph type="dt" sz="half" idx="10"/>
          </p:nvPr>
        </p:nvSpPr>
        <p:spPr/>
        <p:txBody>
          <a:bodyPr/>
          <a:lstStyle/>
          <a:p>
            <a:fld id="{67822BB2-60B4-4788-A12D-AB8B212EFB61}" type="datetimeFigureOut">
              <a:rPr lang="tr-TR" smtClean="0"/>
              <a:t>12.6.2018</a:t>
            </a:fld>
            <a:endParaRPr lang="tr-TR"/>
          </a:p>
        </p:txBody>
      </p:sp>
      <p:sp>
        <p:nvSpPr>
          <p:cNvPr id="5" name="Alt Bilgi Yer Tutucusu 4">
            <a:extLst>
              <a:ext uri="{FF2B5EF4-FFF2-40B4-BE49-F238E27FC236}">
                <a16:creationId xmlns="" xmlns:a16="http://schemas.microsoft.com/office/drawing/2014/main" id="{14582882-55AF-4890-922B-C74D3CE523F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7A442293-FFDC-4378-B858-F5C3D23FB826}"/>
              </a:ext>
            </a:extLst>
          </p:cNvPr>
          <p:cNvSpPr>
            <a:spLocks noGrp="1"/>
          </p:cNvSpPr>
          <p:nvPr>
            <p:ph type="sldNum" sz="quarter" idx="12"/>
          </p:nvPr>
        </p:nvSpPr>
        <p:spPr/>
        <p:txBody>
          <a:bodyPr/>
          <a:lstStyle/>
          <a:p>
            <a:fld id="{F9262F2A-5F9F-4254-BDCE-4C92663C218E}" type="slidenum">
              <a:rPr lang="tr-TR" smtClean="0"/>
              <a:t>‹#›</a:t>
            </a:fld>
            <a:endParaRPr lang="tr-TR"/>
          </a:p>
        </p:txBody>
      </p:sp>
    </p:spTree>
    <p:extLst>
      <p:ext uri="{BB962C8B-B14F-4D97-AF65-F5344CB8AC3E}">
        <p14:creationId xmlns:p14="http://schemas.microsoft.com/office/powerpoint/2010/main" val="300608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F56691A-F5CF-458F-B4D4-87D6B3BEE19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A805413A-FCE0-41A6-B1BC-E4CF3BBF75EE}"/>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7DD17C88-BD41-48DB-828E-049B6A50FCEF}"/>
              </a:ext>
            </a:extLst>
          </p:cNvPr>
          <p:cNvSpPr>
            <a:spLocks noGrp="1"/>
          </p:cNvSpPr>
          <p:nvPr>
            <p:ph type="dt" sz="half" idx="10"/>
          </p:nvPr>
        </p:nvSpPr>
        <p:spPr/>
        <p:txBody>
          <a:bodyPr/>
          <a:lstStyle/>
          <a:p>
            <a:fld id="{67822BB2-60B4-4788-A12D-AB8B212EFB61}" type="datetimeFigureOut">
              <a:rPr lang="tr-TR" smtClean="0"/>
              <a:t>12.6.2018</a:t>
            </a:fld>
            <a:endParaRPr lang="tr-TR"/>
          </a:p>
        </p:txBody>
      </p:sp>
      <p:sp>
        <p:nvSpPr>
          <p:cNvPr id="5" name="Alt Bilgi Yer Tutucusu 4">
            <a:extLst>
              <a:ext uri="{FF2B5EF4-FFF2-40B4-BE49-F238E27FC236}">
                <a16:creationId xmlns="" xmlns:a16="http://schemas.microsoft.com/office/drawing/2014/main" id="{7CA5E2AF-6256-4D48-A53A-EBE1A25E016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291F3ECA-585F-46CD-8E5E-AD900CC11CCB}"/>
              </a:ext>
            </a:extLst>
          </p:cNvPr>
          <p:cNvSpPr>
            <a:spLocks noGrp="1"/>
          </p:cNvSpPr>
          <p:nvPr>
            <p:ph type="sldNum" sz="quarter" idx="12"/>
          </p:nvPr>
        </p:nvSpPr>
        <p:spPr/>
        <p:txBody>
          <a:bodyPr/>
          <a:lstStyle/>
          <a:p>
            <a:fld id="{F9262F2A-5F9F-4254-BDCE-4C92663C218E}" type="slidenum">
              <a:rPr lang="tr-TR" smtClean="0"/>
              <a:t>‹#›</a:t>
            </a:fld>
            <a:endParaRPr lang="tr-TR"/>
          </a:p>
        </p:txBody>
      </p:sp>
    </p:spTree>
    <p:extLst>
      <p:ext uri="{BB962C8B-B14F-4D97-AF65-F5344CB8AC3E}">
        <p14:creationId xmlns:p14="http://schemas.microsoft.com/office/powerpoint/2010/main" val="318351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3B6693CA-E659-4A8C-BDB8-59BDFCA6716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E9D9556B-135F-43C6-8630-E4A792357377}"/>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235D39CB-B7AE-45CD-90E9-4DEB698845FF}"/>
              </a:ext>
            </a:extLst>
          </p:cNvPr>
          <p:cNvSpPr>
            <a:spLocks noGrp="1"/>
          </p:cNvSpPr>
          <p:nvPr>
            <p:ph type="dt" sz="half" idx="10"/>
          </p:nvPr>
        </p:nvSpPr>
        <p:spPr/>
        <p:txBody>
          <a:bodyPr/>
          <a:lstStyle/>
          <a:p>
            <a:fld id="{67822BB2-60B4-4788-A12D-AB8B212EFB61}" type="datetimeFigureOut">
              <a:rPr lang="tr-TR" smtClean="0"/>
              <a:t>12.6.2018</a:t>
            </a:fld>
            <a:endParaRPr lang="tr-TR"/>
          </a:p>
        </p:txBody>
      </p:sp>
      <p:sp>
        <p:nvSpPr>
          <p:cNvPr id="5" name="Alt Bilgi Yer Tutucusu 4">
            <a:extLst>
              <a:ext uri="{FF2B5EF4-FFF2-40B4-BE49-F238E27FC236}">
                <a16:creationId xmlns="" xmlns:a16="http://schemas.microsoft.com/office/drawing/2014/main" id="{65CD95E1-CAD7-47D5-8FDC-A0A2295595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A7451B49-14A4-4662-B2A8-D7E4FEC7FAEC}"/>
              </a:ext>
            </a:extLst>
          </p:cNvPr>
          <p:cNvSpPr>
            <a:spLocks noGrp="1"/>
          </p:cNvSpPr>
          <p:nvPr>
            <p:ph type="sldNum" sz="quarter" idx="12"/>
          </p:nvPr>
        </p:nvSpPr>
        <p:spPr/>
        <p:txBody>
          <a:bodyPr/>
          <a:lstStyle/>
          <a:p>
            <a:fld id="{F9262F2A-5F9F-4254-BDCE-4C92663C218E}" type="slidenum">
              <a:rPr lang="tr-TR" smtClean="0"/>
              <a:t>‹#›</a:t>
            </a:fld>
            <a:endParaRPr lang="tr-TR"/>
          </a:p>
        </p:txBody>
      </p:sp>
    </p:spTree>
    <p:extLst>
      <p:ext uri="{BB962C8B-B14F-4D97-AF65-F5344CB8AC3E}">
        <p14:creationId xmlns:p14="http://schemas.microsoft.com/office/powerpoint/2010/main" val="216886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0E2722A-869C-4D0B-B41E-6148200A384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D1A2B001-12CB-4FA5-9244-B5476EF9BD64}"/>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CFC13520-6D8F-42B0-AB42-10A24FEB4375}"/>
              </a:ext>
            </a:extLst>
          </p:cNvPr>
          <p:cNvSpPr>
            <a:spLocks noGrp="1"/>
          </p:cNvSpPr>
          <p:nvPr>
            <p:ph type="dt" sz="half" idx="10"/>
          </p:nvPr>
        </p:nvSpPr>
        <p:spPr/>
        <p:txBody>
          <a:bodyPr/>
          <a:lstStyle/>
          <a:p>
            <a:fld id="{67822BB2-60B4-4788-A12D-AB8B212EFB61}" type="datetimeFigureOut">
              <a:rPr lang="tr-TR" smtClean="0"/>
              <a:t>12.6.2018</a:t>
            </a:fld>
            <a:endParaRPr lang="tr-TR"/>
          </a:p>
        </p:txBody>
      </p:sp>
      <p:sp>
        <p:nvSpPr>
          <p:cNvPr id="5" name="Alt Bilgi Yer Tutucusu 4">
            <a:extLst>
              <a:ext uri="{FF2B5EF4-FFF2-40B4-BE49-F238E27FC236}">
                <a16:creationId xmlns="" xmlns:a16="http://schemas.microsoft.com/office/drawing/2014/main" id="{4D1F0977-CAC0-4F39-B6AA-C624DDBA4B3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36774523-0911-4A7E-A119-175289359E75}"/>
              </a:ext>
            </a:extLst>
          </p:cNvPr>
          <p:cNvSpPr>
            <a:spLocks noGrp="1"/>
          </p:cNvSpPr>
          <p:nvPr>
            <p:ph type="sldNum" sz="quarter" idx="12"/>
          </p:nvPr>
        </p:nvSpPr>
        <p:spPr/>
        <p:txBody>
          <a:bodyPr/>
          <a:lstStyle/>
          <a:p>
            <a:fld id="{F9262F2A-5F9F-4254-BDCE-4C92663C218E}" type="slidenum">
              <a:rPr lang="tr-TR" smtClean="0"/>
              <a:t>‹#›</a:t>
            </a:fld>
            <a:endParaRPr lang="tr-TR"/>
          </a:p>
        </p:txBody>
      </p:sp>
    </p:spTree>
    <p:extLst>
      <p:ext uri="{BB962C8B-B14F-4D97-AF65-F5344CB8AC3E}">
        <p14:creationId xmlns:p14="http://schemas.microsoft.com/office/powerpoint/2010/main" val="413916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D067BDC-4AF3-4F1E-A99F-852C248ED25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 xmlns:a16="http://schemas.microsoft.com/office/drawing/2014/main" id="{9702083B-A392-4086-81D1-5AFB9B19D8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 xmlns:a16="http://schemas.microsoft.com/office/drawing/2014/main" id="{522A93D4-8085-47DB-BB50-6AC8E0005CFB}"/>
              </a:ext>
            </a:extLst>
          </p:cNvPr>
          <p:cNvSpPr>
            <a:spLocks noGrp="1"/>
          </p:cNvSpPr>
          <p:nvPr>
            <p:ph type="dt" sz="half" idx="10"/>
          </p:nvPr>
        </p:nvSpPr>
        <p:spPr/>
        <p:txBody>
          <a:bodyPr/>
          <a:lstStyle/>
          <a:p>
            <a:fld id="{67822BB2-60B4-4788-A12D-AB8B212EFB61}" type="datetimeFigureOut">
              <a:rPr lang="tr-TR" smtClean="0"/>
              <a:t>12.6.2018</a:t>
            </a:fld>
            <a:endParaRPr lang="tr-TR"/>
          </a:p>
        </p:txBody>
      </p:sp>
      <p:sp>
        <p:nvSpPr>
          <p:cNvPr id="5" name="Alt Bilgi Yer Tutucusu 4">
            <a:extLst>
              <a:ext uri="{FF2B5EF4-FFF2-40B4-BE49-F238E27FC236}">
                <a16:creationId xmlns="" xmlns:a16="http://schemas.microsoft.com/office/drawing/2014/main" id="{BA4C46E0-1EBF-4A10-81DD-8E0CFC9A649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B5585D04-00C5-4E54-ACD0-8C6A507EBE64}"/>
              </a:ext>
            </a:extLst>
          </p:cNvPr>
          <p:cNvSpPr>
            <a:spLocks noGrp="1"/>
          </p:cNvSpPr>
          <p:nvPr>
            <p:ph type="sldNum" sz="quarter" idx="12"/>
          </p:nvPr>
        </p:nvSpPr>
        <p:spPr/>
        <p:txBody>
          <a:bodyPr/>
          <a:lstStyle/>
          <a:p>
            <a:fld id="{F9262F2A-5F9F-4254-BDCE-4C92663C218E}" type="slidenum">
              <a:rPr lang="tr-TR" smtClean="0"/>
              <a:t>‹#›</a:t>
            </a:fld>
            <a:endParaRPr lang="tr-TR"/>
          </a:p>
        </p:txBody>
      </p:sp>
    </p:spTree>
    <p:extLst>
      <p:ext uri="{BB962C8B-B14F-4D97-AF65-F5344CB8AC3E}">
        <p14:creationId xmlns:p14="http://schemas.microsoft.com/office/powerpoint/2010/main" val="3159752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B5A6EB5-C52F-41C6-B046-AB1D9CCEA89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09C99071-B7BC-4C58-BE15-7DAF573D4DD0}"/>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AD9FCA90-14F3-4F8B-88EB-4141FF31E64F}"/>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D997F7EC-54CD-4A5F-95FF-114128FEA3F4}"/>
              </a:ext>
            </a:extLst>
          </p:cNvPr>
          <p:cNvSpPr>
            <a:spLocks noGrp="1"/>
          </p:cNvSpPr>
          <p:nvPr>
            <p:ph type="dt" sz="half" idx="10"/>
          </p:nvPr>
        </p:nvSpPr>
        <p:spPr/>
        <p:txBody>
          <a:bodyPr/>
          <a:lstStyle/>
          <a:p>
            <a:fld id="{67822BB2-60B4-4788-A12D-AB8B212EFB61}" type="datetimeFigureOut">
              <a:rPr lang="tr-TR" smtClean="0"/>
              <a:t>12.6.2018</a:t>
            </a:fld>
            <a:endParaRPr lang="tr-TR"/>
          </a:p>
        </p:txBody>
      </p:sp>
      <p:sp>
        <p:nvSpPr>
          <p:cNvPr id="6" name="Alt Bilgi Yer Tutucusu 5">
            <a:extLst>
              <a:ext uri="{FF2B5EF4-FFF2-40B4-BE49-F238E27FC236}">
                <a16:creationId xmlns="" xmlns:a16="http://schemas.microsoft.com/office/drawing/2014/main" id="{3D50BDD7-CB67-46A2-970D-CB1E728FD88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2D833545-FA6B-45BA-A303-91BF0AAA6321}"/>
              </a:ext>
            </a:extLst>
          </p:cNvPr>
          <p:cNvSpPr>
            <a:spLocks noGrp="1"/>
          </p:cNvSpPr>
          <p:nvPr>
            <p:ph type="sldNum" sz="quarter" idx="12"/>
          </p:nvPr>
        </p:nvSpPr>
        <p:spPr/>
        <p:txBody>
          <a:bodyPr/>
          <a:lstStyle/>
          <a:p>
            <a:fld id="{F9262F2A-5F9F-4254-BDCE-4C92663C218E}" type="slidenum">
              <a:rPr lang="tr-TR" smtClean="0"/>
              <a:t>‹#›</a:t>
            </a:fld>
            <a:endParaRPr lang="tr-TR"/>
          </a:p>
        </p:txBody>
      </p:sp>
    </p:spTree>
    <p:extLst>
      <p:ext uri="{BB962C8B-B14F-4D97-AF65-F5344CB8AC3E}">
        <p14:creationId xmlns:p14="http://schemas.microsoft.com/office/powerpoint/2010/main" val="407828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6B954E2F-8C06-4B58-9D18-D76F19D0E6A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EAE26E12-C909-43CE-B93D-B960E7A410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 xmlns:a16="http://schemas.microsoft.com/office/drawing/2014/main" id="{EB1E0497-59D9-4C2E-97EE-2C1E7FCEB47F}"/>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B18238F1-C5BF-4AD2-AA7D-5184F24C2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 xmlns:a16="http://schemas.microsoft.com/office/drawing/2014/main" id="{770BB931-80B3-4B99-9CC1-2AA66C1E9D3D}"/>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62989C4E-4747-4A34-8023-ECD2F17E0B96}"/>
              </a:ext>
            </a:extLst>
          </p:cNvPr>
          <p:cNvSpPr>
            <a:spLocks noGrp="1"/>
          </p:cNvSpPr>
          <p:nvPr>
            <p:ph type="dt" sz="half" idx="10"/>
          </p:nvPr>
        </p:nvSpPr>
        <p:spPr/>
        <p:txBody>
          <a:bodyPr/>
          <a:lstStyle/>
          <a:p>
            <a:fld id="{67822BB2-60B4-4788-A12D-AB8B212EFB61}" type="datetimeFigureOut">
              <a:rPr lang="tr-TR" smtClean="0"/>
              <a:t>12.6.2018</a:t>
            </a:fld>
            <a:endParaRPr lang="tr-TR"/>
          </a:p>
        </p:txBody>
      </p:sp>
      <p:sp>
        <p:nvSpPr>
          <p:cNvPr id="8" name="Alt Bilgi Yer Tutucusu 7">
            <a:extLst>
              <a:ext uri="{FF2B5EF4-FFF2-40B4-BE49-F238E27FC236}">
                <a16:creationId xmlns="" xmlns:a16="http://schemas.microsoft.com/office/drawing/2014/main" id="{F2A41ACE-E002-450D-835C-0673BBE2A0F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143BC150-2030-4115-BA47-CC3B1A0B36AF}"/>
              </a:ext>
            </a:extLst>
          </p:cNvPr>
          <p:cNvSpPr>
            <a:spLocks noGrp="1"/>
          </p:cNvSpPr>
          <p:nvPr>
            <p:ph type="sldNum" sz="quarter" idx="12"/>
          </p:nvPr>
        </p:nvSpPr>
        <p:spPr/>
        <p:txBody>
          <a:bodyPr/>
          <a:lstStyle/>
          <a:p>
            <a:fld id="{F9262F2A-5F9F-4254-BDCE-4C92663C218E}" type="slidenum">
              <a:rPr lang="tr-TR" smtClean="0"/>
              <a:t>‹#›</a:t>
            </a:fld>
            <a:endParaRPr lang="tr-TR"/>
          </a:p>
        </p:txBody>
      </p:sp>
    </p:spTree>
    <p:extLst>
      <p:ext uri="{BB962C8B-B14F-4D97-AF65-F5344CB8AC3E}">
        <p14:creationId xmlns:p14="http://schemas.microsoft.com/office/powerpoint/2010/main" val="294361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FECE9106-F32C-429B-8B74-E1586B8B83D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 xmlns:a16="http://schemas.microsoft.com/office/drawing/2014/main" id="{9A70D297-F1D7-411B-B626-E0202063C478}"/>
              </a:ext>
            </a:extLst>
          </p:cNvPr>
          <p:cNvSpPr>
            <a:spLocks noGrp="1"/>
          </p:cNvSpPr>
          <p:nvPr>
            <p:ph type="dt" sz="half" idx="10"/>
          </p:nvPr>
        </p:nvSpPr>
        <p:spPr/>
        <p:txBody>
          <a:bodyPr/>
          <a:lstStyle/>
          <a:p>
            <a:fld id="{67822BB2-60B4-4788-A12D-AB8B212EFB61}" type="datetimeFigureOut">
              <a:rPr lang="tr-TR" smtClean="0"/>
              <a:t>12.6.2018</a:t>
            </a:fld>
            <a:endParaRPr lang="tr-TR"/>
          </a:p>
        </p:txBody>
      </p:sp>
      <p:sp>
        <p:nvSpPr>
          <p:cNvPr id="4" name="Alt Bilgi Yer Tutucusu 3">
            <a:extLst>
              <a:ext uri="{FF2B5EF4-FFF2-40B4-BE49-F238E27FC236}">
                <a16:creationId xmlns="" xmlns:a16="http://schemas.microsoft.com/office/drawing/2014/main" id="{7283F094-5459-4938-8AB3-6662AEC814A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131AE0A5-2878-4797-A8FF-30A1D6569037}"/>
              </a:ext>
            </a:extLst>
          </p:cNvPr>
          <p:cNvSpPr>
            <a:spLocks noGrp="1"/>
          </p:cNvSpPr>
          <p:nvPr>
            <p:ph type="sldNum" sz="quarter" idx="12"/>
          </p:nvPr>
        </p:nvSpPr>
        <p:spPr/>
        <p:txBody>
          <a:bodyPr/>
          <a:lstStyle/>
          <a:p>
            <a:fld id="{F9262F2A-5F9F-4254-BDCE-4C92663C218E}" type="slidenum">
              <a:rPr lang="tr-TR" smtClean="0"/>
              <a:t>‹#›</a:t>
            </a:fld>
            <a:endParaRPr lang="tr-TR"/>
          </a:p>
        </p:txBody>
      </p:sp>
    </p:spTree>
    <p:extLst>
      <p:ext uri="{BB962C8B-B14F-4D97-AF65-F5344CB8AC3E}">
        <p14:creationId xmlns:p14="http://schemas.microsoft.com/office/powerpoint/2010/main" val="231264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D0EF5851-9519-49BD-8715-6D78D00AD9FD}"/>
              </a:ext>
            </a:extLst>
          </p:cNvPr>
          <p:cNvSpPr>
            <a:spLocks noGrp="1"/>
          </p:cNvSpPr>
          <p:nvPr>
            <p:ph type="dt" sz="half" idx="10"/>
          </p:nvPr>
        </p:nvSpPr>
        <p:spPr/>
        <p:txBody>
          <a:bodyPr/>
          <a:lstStyle/>
          <a:p>
            <a:fld id="{67822BB2-60B4-4788-A12D-AB8B212EFB61}" type="datetimeFigureOut">
              <a:rPr lang="tr-TR" smtClean="0"/>
              <a:t>12.6.2018</a:t>
            </a:fld>
            <a:endParaRPr lang="tr-TR"/>
          </a:p>
        </p:txBody>
      </p:sp>
      <p:sp>
        <p:nvSpPr>
          <p:cNvPr id="3" name="Alt Bilgi Yer Tutucusu 2">
            <a:extLst>
              <a:ext uri="{FF2B5EF4-FFF2-40B4-BE49-F238E27FC236}">
                <a16:creationId xmlns="" xmlns:a16="http://schemas.microsoft.com/office/drawing/2014/main" id="{7AE8B992-339E-4773-A3FA-CAC021933E8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8F00FA07-27AF-40DD-B942-CEDEE2485967}"/>
              </a:ext>
            </a:extLst>
          </p:cNvPr>
          <p:cNvSpPr>
            <a:spLocks noGrp="1"/>
          </p:cNvSpPr>
          <p:nvPr>
            <p:ph type="sldNum" sz="quarter" idx="12"/>
          </p:nvPr>
        </p:nvSpPr>
        <p:spPr/>
        <p:txBody>
          <a:bodyPr/>
          <a:lstStyle/>
          <a:p>
            <a:fld id="{F9262F2A-5F9F-4254-BDCE-4C92663C218E}" type="slidenum">
              <a:rPr lang="tr-TR" smtClean="0"/>
              <a:t>‹#›</a:t>
            </a:fld>
            <a:endParaRPr lang="tr-TR"/>
          </a:p>
        </p:txBody>
      </p:sp>
    </p:spTree>
    <p:extLst>
      <p:ext uri="{BB962C8B-B14F-4D97-AF65-F5344CB8AC3E}">
        <p14:creationId xmlns:p14="http://schemas.microsoft.com/office/powerpoint/2010/main" val="169403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EBAC586-155A-43CF-A275-A805F8F756D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518F65EC-62D6-4899-88E7-E646CFA31B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25B3FD85-1E28-428E-9875-EBD2D1F13C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 xmlns:a16="http://schemas.microsoft.com/office/drawing/2014/main" id="{27821CAD-C549-4C9C-8901-A9800DCC5255}"/>
              </a:ext>
            </a:extLst>
          </p:cNvPr>
          <p:cNvSpPr>
            <a:spLocks noGrp="1"/>
          </p:cNvSpPr>
          <p:nvPr>
            <p:ph type="dt" sz="half" idx="10"/>
          </p:nvPr>
        </p:nvSpPr>
        <p:spPr/>
        <p:txBody>
          <a:bodyPr/>
          <a:lstStyle/>
          <a:p>
            <a:fld id="{67822BB2-60B4-4788-A12D-AB8B212EFB61}" type="datetimeFigureOut">
              <a:rPr lang="tr-TR" smtClean="0"/>
              <a:t>12.6.2018</a:t>
            </a:fld>
            <a:endParaRPr lang="tr-TR"/>
          </a:p>
        </p:txBody>
      </p:sp>
      <p:sp>
        <p:nvSpPr>
          <p:cNvPr id="6" name="Alt Bilgi Yer Tutucusu 5">
            <a:extLst>
              <a:ext uri="{FF2B5EF4-FFF2-40B4-BE49-F238E27FC236}">
                <a16:creationId xmlns="" xmlns:a16="http://schemas.microsoft.com/office/drawing/2014/main" id="{45F2A4DD-F08F-46A5-B2CD-12396952D90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291C364E-BCAF-4CAC-91F8-38E0458F583A}"/>
              </a:ext>
            </a:extLst>
          </p:cNvPr>
          <p:cNvSpPr>
            <a:spLocks noGrp="1"/>
          </p:cNvSpPr>
          <p:nvPr>
            <p:ph type="sldNum" sz="quarter" idx="12"/>
          </p:nvPr>
        </p:nvSpPr>
        <p:spPr/>
        <p:txBody>
          <a:bodyPr/>
          <a:lstStyle/>
          <a:p>
            <a:fld id="{F9262F2A-5F9F-4254-BDCE-4C92663C218E}" type="slidenum">
              <a:rPr lang="tr-TR" smtClean="0"/>
              <a:t>‹#›</a:t>
            </a:fld>
            <a:endParaRPr lang="tr-TR"/>
          </a:p>
        </p:txBody>
      </p:sp>
    </p:spTree>
    <p:extLst>
      <p:ext uri="{BB962C8B-B14F-4D97-AF65-F5344CB8AC3E}">
        <p14:creationId xmlns:p14="http://schemas.microsoft.com/office/powerpoint/2010/main" val="375741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6BD5BA7-11F1-4FD1-B741-41FB1F1FBD4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 xmlns:a16="http://schemas.microsoft.com/office/drawing/2014/main" id="{49D1E990-6817-4A18-9283-43958E58C4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 xmlns:a16="http://schemas.microsoft.com/office/drawing/2014/main" id="{E02BE116-770E-423F-B413-7C42D605BC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 xmlns:a16="http://schemas.microsoft.com/office/drawing/2014/main" id="{86B660FC-5C0F-4363-BB3C-4045621F56BA}"/>
              </a:ext>
            </a:extLst>
          </p:cNvPr>
          <p:cNvSpPr>
            <a:spLocks noGrp="1"/>
          </p:cNvSpPr>
          <p:nvPr>
            <p:ph type="dt" sz="half" idx="10"/>
          </p:nvPr>
        </p:nvSpPr>
        <p:spPr/>
        <p:txBody>
          <a:bodyPr/>
          <a:lstStyle/>
          <a:p>
            <a:fld id="{67822BB2-60B4-4788-A12D-AB8B212EFB61}" type="datetimeFigureOut">
              <a:rPr lang="tr-TR" smtClean="0"/>
              <a:t>12.6.2018</a:t>
            </a:fld>
            <a:endParaRPr lang="tr-TR"/>
          </a:p>
        </p:txBody>
      </p:sp>
      <p:sp>
        <p:nvSpPr>
          <p:cNvPr id="6" name="Alt Bilgi Yer Tutucusu 5">
            <a:extLst>
              <a:ext uri="{FF2B5EF4-FFF2-40B4-BE49-F238E27FC236}">
                <a16:creationId xmlns="" xmlns:a16="http://schemas.microsoft.com/office/drawing/2014/main" id="{038C4260-75AB-41D4-9EE0-1470C99048C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A6DE86DF-8832-4C17-8281-D99B264C48B1}"/>
              </a:ext>
            </a:extLst>
          </p:cNvPr>
          <p:cNvSpPr>
            <a:spLocks noGrp="1"/>
          </p:cNvSpPr>
          <p:nvPr>
            <p:ph type="sldNum" sz="quarter" idx="12"/>
          </p:nvPr>
        </p:nvSpPr>
        <p:spPr/>
        <p:txBody>
          <a:bodyPr/>
          <a:lstStyle/>
          <a:p>
            <a:fld id="{F9262F2A-5F9F-4254-BDCE-4C92663C218E}" type="slidenum">
              <a:rPr lang="tr-TR" smtClean="0"/>
              <a:t>‹#›</a:t>
            </a:fld>
            <a:endParaRPr lang="tr-TR"/>
          </a:p>
        </p:txBody>
      </p:sp>
    </p:spTree>
    <p:extLst>
      <p:ext uri="{BB962C8B-B14F-4D97-AF65-F5344CB8AC3E}">
        <p14:creationId xmlns:p14="http://schemas.microsoft.com/office/powerpoint/2010/main" val="88949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 xmlns:a16="http://schemas.microsoft.com/office/drawing/2014/main" id="{8FD27CA1-7B44-4C61-9192-C71B3EED83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F58208F4-F9F0-44FB-9D8C-E0B4D3E640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A035345A-9DD3-4283-9E17-F6CD581FF8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22BB2-60B4-4788-A12D-AB8B212EFB61}" type="datetimeFigureOut">
              <a:rPr lang="tr-TR" smtClean="0"/>
              <a:t>12.6.2018</a:t>
            </a:fld>
            <a:endParaRPr lang="tr-TR"/>
          </a:p>
        </p:txBody>
      </p:sp>
      <p:sp>
        <p:nvSpPr>
          <p:cNvPr id="5" name="Alt Bilgi Yer Tutucusu 4">
            <a:extLst>
              <a:ext uri="{FF2B5EF4-FFF2-40B4-BE49-F238E27FC236}">
                <a16:creationId xmlns="" xmlns:a16="http://schemas.microsoft.com/office/drawing/2014/main" id="{DEB45DA5-4F97-4585-BF4C-9B13C4337D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 xmlns:a16="http://schemas.microsoft.com/office/drawing/2014/main" id="{D9F525C4-57FA-43CF-8821-212BDB8D34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62F2A-5F9F-4254-BDCE-4C92663C218E}" type="slidenum">
              <a:rPr lang="tr-TR" smtClean="0"/>
              <a:t>‹#›</a:t>
            </a:fld>
            <a:endParaRPr lang="tr-TR"/>
          </a:p>
        </p:txBody>
      </p:sp>
    </p:spTree>
    <p:extLst>
      <p:ext uri="{BB962C8B-B14F-4D97-AF65-F5344CB8AC3E}">
        <p14:creationId xmlns:p14="http://schemas.microsoft.com/office/powerpoint/2010/main" val="3513724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0AA06A0-1308-4D97-B309-FD5C999B1418}"/>
              </a:ext>
            </a:extLst>
          </p:cNvPr>
          <p:cNvSpPr>
            <a:spLocks noGrp="1"/>
          </p:cNvSpPr>
          <p:nvPr>
            <p:ph type="title"/>
          </p:nvPr>
        </p:nvSpPr>
        <p:spPr>
          <a:xfrm>
            <a:off x="1843086" y="571500"/>
            <a:ext cx="8786813" cy="5714999"/>
          </a:xfrm>
        </p:spPr>
        <p:txBody>
          <a:bodyPr/>
          <a:lstStyle/>
          <a:p>
            <a:r>
              <a:rPr lang="tr-TR" b="1" dirty="0"/>
              <a:t>              </a:t>
            </a:r>
            <a:r>
              <a:rPr lang="tr-TR" sz="9600" b="1" dirty="0">
                <a:solidFill>
                  <a:srgbClr val="FF0000"/>
                </a:solidFill>
              </a:rPr>
              <a:t>1910-1920    ARASINDA MODA   </a:t>
            </a:r>
          </a:p>
        </p:txBody>
      </p:sp>
    </p:spTree>
    <p:extLst>
      <p:ext uri="{BB962C8B-B14F-4D97-AF65-F5344CB8AC3E}">
        <p14:creationId xmlns:p14="http://schemas.microsoft.com/office/powerpoint/2010/main" val="2858054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3DDED4FD-77A8-43C5-8D6D-E7AEFE117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6151" y="200025"/>
            <a:ext cx="4972050" cy="6543675"/>
          </a:xfrm>
          <a:prstGeom prst="rect">
            <a:avLst/>
          </a:prstGeom>
        </p:spPr>
      </p:pic>
    </p:spTree>
    <p:extLst>
      <p:ext uri="{BB962C8B-B14F-4D97-AF65-F5344CB8AC3E}">
        <p14:creationId xmlns:p14="http://schemas.microsoft.com/office/powerpoint/2010/main" val="67170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a:extLst>
              <a:ext uri="{FF2B5EF4-FFF2-40B4-BE49-F238E27FC236}">
                <a16:creationId xmlns="" xmlns:a16="http://schemas.microsoft.com/office/drawing/2014/main" id="{831AF85C-8828-4E54-9659-A598EB0EC0BE}"/>
              </a:ext>
            </a:extLst>
          </p:cNvPr>
          <p:cNvSpPr>
            <a:spLocks noGrp="1"/>
          </p:cNvSpPr>
          <p:nvPr>
            <p:ph type="title"/>
          </p:nvPr>
        </p:nvSpPr>
        <p:spPr/>
        <p:txBody>
          <a:bodyPr/>
          <a:lstStyle/>
          <a:p>
            <a:r>
              <a:rPr lang="tr-TR" dirty="0"/>
              <a:t>                      </a:t>
            </a:r>
            <a:r>
              <a:rPr lang="tr-TR" b="1" dirty="0">
                <a:solidFill>
                  <a:srgbClr val="FF0000"/>
                </a:solidFill>
              </a:rPr>
              <a:t>TANGO MODASI</a:t>
            </a:r>
          </a:p>
        </p:txBody>
      </p:sp>
      <p:pic>
        <p:nvPicPr>
          <p:cNvPr id="7" name="İçerik Yer Tutucusu 6">
            <a:extLst>
              <a:ext uri="{FF2B5EF4-FFF2-40B4-BE49-F238E27FC236}">
                <a16:creationId xmlns="" xmlns:a16="http://schemas.microsoft.com/office/drawing/2014/main" id="{C18D3CC1-A386-47A6-BE83-10F760A07C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8938" y="1690688"/>
            <a:ext cx="5600700" cy="4524375"/>
          </a:xfrm>
        </p:spPr>
      </p:pic>
    </p:spTree>
    <p:extLst>
      <p:ext uri="{BB962C8B-B14F-4D97-AF65-F5344CB8AC3E}">
        <p14:creationId xmlns:p14="http://schemas.microsoft.com/office/powerpoint/2010/main" val="81529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C57032A6-48FA-4119-AA1D-341D30B55B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375" y="671513"/>
            <a:ext cx="8715375" cy="5700712"/>
          </a:xfrm>
          <a:prstGeom prst="rect">
            <a:avLst/>
          </a:prstGeom>
        </p:spPr>
      </p:pic>
    </p:spTree>
    <p:extLst>
      <p:ext uri="{BB962C8B-B14F-4D97-AF65-F5344CB8AC3E}">
        <p14:creationId xmlns:p14="http://schemas.microsoft.com/office/powerpoint/2010/main" val="1430328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882DA15E-88EB-441F-8323-9B04851A1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263" y="771524"/>
            <a:ext cx="7543799" cy="5643564"/>
          </a:xfrm>
          <a:prstGeom prst="rect">
            <a:avLst/>
          </a:prstGeom>
        </p:spPr>
      </p:pic>
    </p:spTree>
    <p:extLst>
      <p:ext uri="{BB962C8B-B14F-4D97-AF65-F5344CB8AC3E}">
        <p14:creationId xmlns:p14="http://schemas.microsoft.com/office/powerpoint/2010/main" val="285501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52F4636D-05AB-47AE-993B-9FA813D44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463" y="457201"/>
            <a:ext cx="6372225" cy="6186488"/>
          </a:xfrm>
          <a:prstGeom prst="rect">
            <a:avLst/>
          </a:prstGeom>
        </p:spPr>
      </p:pic>
    </p:spTree>
    <p:extLst>
      <p:ext uri="{BB962C8B-B14F-4D97-AF65-F5344CB8AC3E}">
        <p14:creationId xmlns:p14="http://schemas.microsoft.com/office/powerpoint/2010/main" val="2706368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28EA9D78-48A8-4297-AF71-10CE130F0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859" y="200024"/>
            <a:ext cx="5524281" cy="6415089"/>
          </a:xfrm>
          <a:prstGeom prst="rect">
            <a:avLst/>
          </a:prstGeom>
        </p:spPr>
      </p:pic>
    </p:spTree>
    <p:extLst>
      <p:ext uri="{BB962C8B-B14F-4D97-AF65-F5344CB8AC3E}">
        <p14:creationId xmlns:p14="http://schemas.microsoft.com/office/powerpoint/2010/main" val="88806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6BEC6C14-BEBF-4D87-8AB0-C87CE01CA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436" y="128588"/>
            <a:ext cx="5641128" cy="6586537"/>
          </a:xfrm>
          <a:prstGeom prst="rect">
            <a:avLst/>
          </a:prstGeom>
        </p:spPr>
      </p:pic>
    </p:spTree>
    <p:extLst>
      <p:ext uri="{BB962C8B-B14F-4D97-AF65-F5344CB8AC3E}">
        <p14:creationId xmlns:p14="http://schemas.microsoft.com/office/powerpoint/2010/main" val="4171176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61A5FB65-1DCF-4E7C-80B1-8D36170FF52D}"/>
              </a:ext>
            </a:extLst>
          </p:cNvPr>
          <p:cNvSpPr>
            <a:spLocks noGrp="1"/>
          </p:cNvSpPr>
          <p:nvPr>
            <p:ph type="title"/>
          </p:nvPr>
        </p:nvSpPr>
        <p:spPr>
          <a:xfrm>
            <a:off x="838200" y="236537"/>
            <a:ext cx="10515600" cy="1325563"/>
          </a:xfrm>
        </p:spPr>
        <p:txBody>
          <a:bodyPr/>
          <a:lstStyle/>
          <a:p>
            <a:r>
              <a:rPr lang="tr-TR" dirty="0"/>
              <a:t>                   </a:t>
            </a:r>
            <a:r>
              <a:rPr lang="tr-TR" sz="5400" dirty="0">
                <a:solidFill>
                  <a:srgbClr val="FF0000"/>
                </a:solidFill>
              </a:rPr>
              <a:t>   COCO CHANEL </a:t>
            </a:r>
          </a:p>
        </p:txBody>
      </p:sp>
      <p:sp>
        <p:nvSpPr>
          <p:cNvPr id="3" name="İçerik Yer Tutucusu 2">
            <a:extLst>
              <a:ext uri="{FF2B5EF4-FFF2-40B4-BE49-F238E27FC236}">
                <a16:creationId xmlns="" xmlns:a16="http://schemas.microsoft.com/office/drawing/2014/main" id="{31402B9E-E997-49A6-952A-232460CC4B00}"/>
              </a:ext>
            </a:extLst>
          </p:cNvPr>
          <p:cNvSpPr>
            <a:spLocks noGrp="1"/>
          </p:cNvSpPr>
          <p:nvPr>
            <p:ph idx="1"/>
          </p:nvPr>
        </p:nvSpPr>
        <p:spPr/>
        <p:txBody>
          <a:bodyPr>
            <a:normAutofit/>
          </a:bodyPr>
          <a:lstStyle/>
          <a:p>
            <a:pPr marL="0" indent="0" algn="just">
              <a:buNone/>
            </a:pPr>
            <a:r>
              <a:rPr lang="tr-TR" b="0" i="0" dirty="0">
                <a:effectLst/>
                <a:latin typeface="PT Sans Narrow"/>
              </a:rPr>
              <a:t>Moda dünyasının belli kuralları, </a:t>
            </a:r>
            <a:r>
              <a:rPr lang="tr-TR" b="0" i="0" dirty="0" err="1">
                <a:effectLst/>
                <a:latin typeface="PT Sans Narrow"/>
              </a:rPr>
              <a:t>Coco</a:t>
            </a:r>
            <a:r>
              <a:rPr lang="tr-TR" b="0" i="0" dirty="0">
                <a:effectLst/>
                <a:latin typeface="PT Sans Narrow"/>
              </a:rPr>
              <a:t> </a:t>
            </a:r>
            <a:r>
              <a:rPr lang="tr-TR" b="0" i="0" dirty="0" err="1">
                <a:effectLst/>
                <a:latin typeface="PT Sans Narrow"/>
              </a:rPr>
              <a:t>Chanel’in</a:t>
            </a:r>
            <a:r>
              <a:rPr lang="tr-TR" b="0" i="0" dirty="0">
                <a:effectLst/>
                <a:latin typeface="PT Sans Narrow"/>
              </a:rPr>
              <a:t>  kadına ve tasarıma bakış açısıyla oluşmuştur. Var olan düzeni tek başına değiştiren güçlü bir tasarımcıdır. O, kadınları kabarık, korseli dar ve sıkıcı elbiselerden kurtarıp, rahat ve şık olmalarını sağlamıştır. O yıllarda, pantolon sadece erkeklerin giydiği bir parça olmasına rağmen </a:t>
            </a:r>
            <a:r>
              <a:rPr lang="tr-TR" b="0" i="0" dirty="0" err="1">
                <a:effectLst/>
                <a:latin typeface="PT Sans Narrow"/>
              </a:rPr>
              <a:t>Coco</a:t>
            </a:r>
            <a:r>
              <a:rPr lang="tr-TR" b="0" i="0" dirty="0">
                <a:effectLst/>
                <a:latin typeface="PT Sans Narrow"/>
              </a:rPr>
              <a:t> kadınlara özel pantolonlar tasarlamıştır. Siyah mini elbiseler, inci kolyeler, ceketler bir kadını asil, zarif aynı zamanda rahatlığa kavuşturmuştur.</a:t>
            </a:r>
            <a:endParaRPr lang="tr-TR" dirty="0"/>
          </a:p>
        </p:txBody>
      </p:sp>
    </p:spTree>
    <p:extLst>
      <p:ext uri="{BB962C8B-B14F-4D97-AF65-F5344CB8AC3E}">
        <p14:creationId xmlns:p14="http://schemas.microsoft.com/office/powerpoint/2010/main" val="398831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0364C925-AFF0-4872-AEF7-2D0332EDB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339" y="971550"/>
            <a:ext cx="8629650" cy="4900614"/>
          </a:xfrm>
          <a:prstGeom prst="rect">
            <a:avLst/>
          </a:prstGeom>
        </p:spPr>
      </p:pic>
    </p:spTree>
    <p:extLst>
      <p:ext uri="{BB962C8B-B14F-4D97-AF65-F5344CB8AC3E}">
        <p14:creationId xmlns:p14="http://schemas.microsoft.com/office/powerpoint/2010/main" val="3611413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4ECB9BF7-887A-408C-A3E6-C193A8B34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138" y="1157287"/>
            <a:ext cx="7472362" cy="4886325"/>
          </a:xfrm>
          <a:prstGeom prst="rect">
            <a:avLst/>
          </a:prstGeom>
        </p:spPr>
      </p:pic>
    </p:spTree>
    <p:extLst>
      <p:ext uri="{BB962C8B-B14F-4D97-AF65-F5344CB8AC3E}">
        <p14:creationId xmlns:p14="http://schemas.microsoft.com/office/powerpoint/2010/main" val="191596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 xmlns:a16="http://schemas.microsoft.com/office/drawing/2014/main" id="{9EC67C03-7B42-4893-9B29-07CBD3F519E2}"/>
              </a:ext>
            </a:extLst>
          </p:cNvPr>
          <p:cNvSpPr/>
          <p:nvPr/>
        </p:nvSpPr>
        <p:spPr>
          <a:xfrm>
            <a:off x="1671638" y="1485899"/>
            <a:ext cx="8401050" cy="3108543"/>
          </a:xfrm>
          <a:prstGeom prst="rect">
            <a:avLst/>
          </a:prstGeom>
        </p:spPr>
        <p:txBody>
          <a:bodyPr wrap="square">
            <a:spAutoFit/>
          </a:bodyPr>
          <a:lstStyle/>
          <a:p>
            <a:pPr algn="just"/>
            <a:endParaRPr lang="tr-TR" sz="2800" dirty="0"/>
          </a:p>
          <a:p>
            <a:pPr algn="just"/>
            <a:r>
              <a:rPr lang="tr-TR" sz="2800" dirty="0" smtClean="0"/>
              <a:t>	Seçme </a:t>
            </a:r>
            <a:r>
              <a:rPr lang="tr-TR" sz="2800" dirty="0"/>
              <a:t>hakkı ile birlikte kadınlar özgüven ve bağımsızlık kazandılar. Etekler biraz kısaldı, ve yeni bir dönem başladı. Erkek pantolonlarının bacağı 60 santimetreye kadar genişledi ve ortaya çıkan görüntü şık, bir baston ile tamamlanan, sert yakalı, papyonlu ve melon ya da hasır şapkalı bir erkek imajı oldu.</a:t>
            </a:r>
          </a:p>
        </p:txBody>
      </p:sp>
    </p:spTree>
    <p:extLst>
      <p:ext uri="{BB962C8B-B14F-4D97-AF65-F5344CB8AC3E}">
        <p14:creationId xmlns:p14="http://schemas.microsoft.com/office/powerpoint/2010/main" val="509126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B61C8DC0-C13A-41D1-B52E-3D650F40B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71450"/>
            <a:ext cx="6858000" cy="6557963"/>
          </a:xfrm>
          <a:prstGeom prst="rect">
            <a:avLst/>
          </a:prstGeom>
        </p:spPr>
      </p:pic>
    </p:spTree>
    <p:extLst>
      <p:ext uri="{BB962C8B-B14F-4D97-AF65-F5344CB8AC3E}">
        <p14:creationId xmlns:p14="http://schemas.microsoft.com/office/powerpoint/2010/main" val="3673647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B49DBD46-D920-48BD-8C97-5524D2F632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375" y="385763"/>
            <a:ext cx="8372475" cy="6100761"/>
          </a:xfrm>
          <a:prstGeom prst="rect">
            <a:avLst/>
          </a:prstGeom>
        </p:spPr>
      </p:pic>
    </p:spTree>
    <p:extLst>
      <p:ext uri="{BB962C8B-B14F-4D97-AF65-F5344CB8AC3E}">
        <p14:creationId xmlns:p14="http://schemas.microsoft.com/office/powerpoint/2010/main" val="487709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E5887C28-D383-4E94-B2A0-6A9D86C3C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300990"/>
            <a:ext cx="11530013" cy="6256020"/>
          </a:xfrm>
          <a:prstGeom prst="rect">
            <a:avLst/>
          </a:prstGeom>
        </p:spPr>
      </p:pic>
    </p:spTree>
    <p:extLst>
      <p:ext uri="{BB962C8B-B14F-4D97-AF65-F5344CB8AC3E}">
        <p14:creationId xmlns:p14="http://schemas.microsoft.com/office/powerpoint/2010/main" val="3787683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E361588E-D3F8-4FE3-BB2D-8206BA440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00012"/>
            <a:ext cx="6858000" cy="6629401"/>
          </a:xfrm>
          <a:prstGeom prst="rect">
            <a:avLst/>
          </a:prstGeom>
        </p:spPr>
      </p:pic>
    </p:spTree>
    <p:extLst>
      <p:ext uri="{BB962C8B-B14F-4D97-AF65-F5344CB8AC3E}">
        <p14:creationId xmlns:p14="http://schemas.microsoft.com/office/powerpoint/2010/main" val="156790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95432450-2723-476D-9202-5A0992840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763" y="1114426"/>
            <a:ext cx="6929437" cy="4729162"/>
          </a:xfrm>
          <a:prstGeom prst="rect">
            <a:avLst/>
          </a:prstGeom>
        </p:spPr>
      </p:pic>
    </p:spTree>
    <p:extLst>
      <p:ext uri="{BB962C8B-B14F-4D97-AF65-F5344CB8AC3E}">
        <p14:creationId xmlns:p14="http://schemas.microsoft.com/office/powerpoint/2010/main" val="1024476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075001" y="149067"/>
            <a:ext cx="4041998" cy="6559865"/>
          </a:xfrm>
          <a:prstGeom prst="rect">
            <a:avLst/>
          </a:prstGeom>
        </p:spPr>
      </p:pic>
    </p:spTree>
    <p:extLst>
      <p:ext uri="{BB962C8B-B14F-4D97-AF65-F5344CB8AC3E}">
        <p14:creationId xmlns:p14="http://schemas.microsoft.com/office/powerpoint/2010/main" val="89827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E135FDE3-1117-47C5-AB46-D2C49FF54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713" y="871539"/>
            <a:ext cx="7072312" cy="5386386"/>
          </a:xfrm>
          <a:prstGeom prst="rect">
            <a:avLst/>
          </a:prstGeom>
        </p:spPr>
      </p:pic>
    </p:spTree>
    <p:extLst>
      <p:ext uri="{BB962C8B-B14F-4D97-AF65-F5344CB8AC3E}">
        <p14:creationId xmlns:p14="http://schemas.microsoft.com/office/powerpoint/2010/main" val="318253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B578520A-D3FE-4BFA-9154-B19C71FB4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4162" y="171450"/>
            <a:ext cx="4895075" cy="6529388"/>
          </a:xfrm>
          <a:prstGeom prst="rect">
            <a:avLst/>
          </a:prstGeom>
        </p:spPr>
      </p:pic>
    </p:spTree>
    <p:extLst>
      <p:ext uri="{BB962C8B-B14F-4D97-AF65-F5344CB8AC3E}">
        <p14:creationId xmlns:p14="http://schemas.microsoft.com/office/powerpoint/2010/main" val="443488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B39900B0-EF7D-4BA7-ACF0-027BAEEF6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963" y="157163"/>
            <a:ext cx="5843587" cy="6557961"/>
          </a:xfrm>
          <a:prstGeom prst="rect">
            <a:avLst/>
          </a:prstGeom>
        </p:spPr>
      </p:pic>
    </p:spTree>
    <p:extLst>
      <p:ext uri="{BB962C8B-B14F-4D97-AF65-F5344CB8AC3E}">
        <p14:creationId xmlns:p14="http://schemas.microsoft.com/office/powerpoint/2010/main" val="3024022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2AA32159-E2D7-49EC-9F16-9142E8014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849" y="214313"/>
            <a:ext cx="5229225" cy="6472237"/>
          </a:xfrm>
          <a:prstGeom prst="rect">
            <a:avLst/>
          </a:prstGeom>
        </p:spPr>
      </p:pic>
    </p:spTree>
    <p:extLst>
      <p:ext uri="{BB962C8B-B14F-4D97-AF65-F5344CB8AC3E}">
        <p14:creationId xmlns:p14="http://schemas.microsoft.com/office/powerpoint/2010/main" val="2408483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6CE74A9D-4870-48AF-A775-EA38B3DB6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863" y="100014"/>
            <a:ext cx="4814887" cy="6629399"/>
          </a:xfrm>
          <a:prstGeom prst="rect">
            <a:avLst/>
          </a:prstGeom>
        </p:spPr>
      </p:pic>
    </p:spTree>
    <p:extLst>
      <p:ext uri="{BB962C8B-B14F-4D97-AF65-F5344CB8AC3E}">
        <p14:creationId xmlns:p14="http://schemas.microsoft.com/office/powerpoint/2010/main" val="3882866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 xmlns:a16="http://schemas.microsoft.com/office/drawing/2014/main" id="{5EF2EFE8-E509-4066-8DF1-286F81D57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163" y="385763"/>
            <a:ext cx="4672012" cy="6229349"/>
          </a:xfrm>
          <a:prstGeom prst="rect">
            <a:avLst/>
          </a:prstGeom>
        </p:spPr>
      </p:pic>
    </p:spTree>
    <p:extLst>
      <p:ext uri="{BB962C8B-B14F-4D97-AF65-F5344CB8AC3E}">
        <p14:creationId xmlns:p14="http://schemas.microsoft.com/office/powerpoint/2010/main" val="2783355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48E87B3-E071-465F-BF73-72B1CE128EE5}"/>
              </a:ext>
            </a:extLst>
          </p:cNvPr>
          <p:cNvSpPr>
            <a:spLocks noGrp="1"/>
          </p:cNvSpPr>
          <p:nvPr>
            <p:ph type="title"/>
          </p:nvPr>
        </p:nvSpPr>
        <p:spPr/>
        <p:txBody>
          <a:bodyPr/>
          <a:lstStyle/>
          <a:p>
            <a:r>
              <a:rPr lang="tr-TR" dirty="0"/>
              <a:t>                           </a:t>
            </a:r>
            <a:r>
              <a:rPr lang="tr-TR" b="1" dirty="0">
                <a:solidFill>
                  <a:srgbClr val="FF0000"/>
                </a:solidFill>
              </a:rPr>
              <a:t>SAÇ MODASI</a:t>
            </a:r>
          </a:p>
        </p:txBody>
      </p:sp>
      <p:pic>
        <p:nvPicPr>
          <p:cNvPr id="5" name="İçerik Yer Tutucusu 4">
            <a:extLst>
              <a:ext uri="{FF2B5EF4-FFF2-40B4-BE49-F238E27FC236}">
                <a16:creationId xmlns="" xmlns:a16="http://schemas.microsoft.com/office/drawing/2014/main" id="{D9A74AB2-9271-4B95-B41A-6F4557B8D8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1837" y="1690688"/>
            <a:ext cx="5386387" cy="4802187"/>
          </a:xfrm>
        </p:spPr>
      </p:pic>
    </p:spTree>
    <p:extLst>
      <p:ext uri="{BB962C8B-B14F-4D97-AF65-F5344CB8AC3E}">
        <p14:creationId xmlns:p14="http://schemas.microsoft.com/office/powerpoint/2010/main" val="200189053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TotalTime>
  <Words>20</Words>
  <Application>Microsoft Office PowerPoint</Application>
  <PresentationFormat>Geniş ekran</PresentationFormat>
  <Paragraphs>7</Paragraphs>
  <Slides>25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Arial</vt:lpstr>
      <vt:lpstr>Calibri</vt:lpstr>
      <vt:lpstr>Calibri Light</vt:lpstr>
      <vt:lpstr>PT Sans Narrow</vt:lpstr>
      <vt:lpstr>Office Teması</vt:lpstr>
      <vt:lpstr>              1910-1920    ARASINDA MODA   </vt:lpstr>
      <vt:lpstr>PowerPoint Sunusu</vt:lpstr>
      <vt:lpstr>PowerPoint Sunusu</vt:lpstr>
      <vt:lpstr>PowerPoint Sunusu</vt:lpstr>
      <vt:lpstr>PowerPoint Sunusu</vt:lpstr>
      <vt:lpstr>PowerPoint Sunusu</vt:lpstr>
      <vt:lpstr>PowerPoint Sunusu</vt:lpstr>
      <vt:lpstr>PowerPoint Sunusu</vt:lpstr>
      <vt:lpstr>                           SAÇ MODASI</vt:lpstr>
      <vt:lpstr>PowerPoint Sunusu</vt:lpstr>
      <vt:lpstr>                      TANGO MODASI</vt:lpstr>
      <vt:lpstr>PowerPoint Sunusu</vt:lpstr>
      <vt:lpstr>PowerPoint Sunusu</vt:lpstr>
      <vt:lpstr>PowerPoint Sunusu</vt:lpstr>
      <vt:lpstr>PowerPoint Sunusu</vt:lpstr>
      <vt:lpstr>PowerPoint Sunusu</vt:lpstr>
      <vt:lpstr>                      COCO CHANEL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1910’LAR VE 1920’LER DE MODA</dc:title>
  <dc:creator>Cemal Şahbaz</dc:creator>
  <cp:lastModifiedBy>sinemm</cp:lastModifiedBy>
  <cp:revision>16</cp:revision>
  <dcterms:created xsi:type="dcterms:W3CDTF">2018-02-17T08:20:28Z</dcterms:created>
  <dcterms:modified xsi:type="dcterms:W3CDTF">2018-06-12T10:15:04Z</dcterms:modified>
</cp:coreProperties>
</file>