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3AFB-FFA7-4D0D-BC31-AD19BEE426EA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04178-FAB1-415F-8EC2-08BCA370E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7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3B9E-1B6D-4C89-92B7-6536299BCEF3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54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8377-6970-4E23-AE9C-F7FD1B4B65AE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42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8E66-232E-4E9E-B3DF-EE174152EBA6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0C3-8B2F-4B90-B1E9-19D7B30D4D5B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39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D9BB-E0B6-4202-86C2-1BD8E29EB20E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46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0E2F-B4CA-4F11-B11D-88E20BA31C1B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00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0818-EE08-4DD5-BD29-30A410F6E781}" type="datetime1">
              <a:rPr lang="tr-TR" smtClean="0"/>
              <a:t>19.11.2019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52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46F9-D78E-4280-B9BC-F919095A1842}" type="datetime1">
              <a:rPr lang="tr-TR" smtClean="0"/>
              <a:t>19.11.2019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00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E2F5-ED1A-4E3D-84CA-5B378CACEADF}" type="datetime1">
              <a:rPr lang="tr-TR" smtClean="0"/>
              <a:t>19.11.2019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05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65E-197C-4FF1-A249-C131A410C889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46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68CD-16D5-406C-992A-2C81BC87C58C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64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FAC4-B8E0-460A-B496-4CA4DC58A091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A928-293C-4164-991C-8D1860DB28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7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Lecture-1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Types and Declerations</a:t>
            </a:r>
          </a:p>
          <a:p>
            <a:r>
              <a:rPr lang="tr-TR" sz="2800" dirty="0"/>
              <a:t>Dr. Hacer Yalım Keleş</a:t>
            </a:r>
          </a:p>
        </p:txBody>
      </p:sp>
    </p:spTree>
    <p:extLst>
      <p:ext uri="{BB962C8B-B14F-4D97-AF65-F5344CB8AC3E}">
        <p14:creationId xmlns:p14="http://schemas.microsoft.com/office/powerpoint/2010/main" val="127481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3264249" cy="452596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9C4371-555F-498F-B9B1-A5B957B5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57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682514" cy="381642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D59554-297A-44BB-9CEB-CF6F2DFD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81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084765" cy="223224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0FEC36-2F6D-48D9-A6BD-F3BFB7E6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87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093" cy="597666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CDAD8C-54E7-454E-8E8A-1EEB6CD9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91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93596" cy="392875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8B2C3A-3341-4E3C-B37F-5415CC08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27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7310710" cy="299955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C5D157-4090-49C3-A9D8-678F090C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80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29600" cy="236940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54550F-D735-453B-8759-5CA33837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0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229600" cy="140942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9C6833-1D43-45FC-AE30-9F7C486F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06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29600" cy="3076662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F3B5DE-853D-4F40-8FCA-F2FB1A78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24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4290141" cy="4525963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6F8A6F-84DA-4F6F-9EE2-CC08B245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44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5800" cy="514543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684859-EBD6-4A9D-A184-D6931586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28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6672"/>
            <a:ext cx="2808312" cy="517150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E82A6E-07DF-4541-A8DA-DA0F7B01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45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165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Lecture-1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hacer</dc:creator>
  <cp:lastModifiedBy>hacer</cp:lastModifiedBy>
  <cp:revision>14</cp:revision>
  <dcterms:created xsi:type="dcterms:W3CDTF">2013-02-12T15:04:40Z</dcterms:created>
  <dcterms:modified xsi:type="dcterms:W3CDTF">2019-11-19T09:16:54Z</dcterms:modified>
</cp:coreProperties>
</file>