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93AFB-FFA7-4D0D-BC31-AD19BEE426EA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04178-FAB1-415F-8EC2-08BCA370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75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3B9E-1B6D-4C89-92B7-6536299BCEF3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54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58377-6970-4E23-AE9C-F7FD1B4B65AE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428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8E66-232E-4E9E-B3DF-EE174152EBA6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D20C3-8B2F-4B90-B1E9-19D7B30D4D5B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39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D9BB-E0B6-4202-86C2-1BD8E29EB20E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46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0E2F-B4CA-4F11-B11D-88E20BA31C1B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004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0818-EE08-4DD5-BD29-30A410F6E781}" type="datetime1">
              <a:rPr lang="tr-TR" smtClean="0"/>
              <a:t>19.11.2019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528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346F9-D78E-4280-B9BC-F919095A1842}" type="datetime1">
              <a:rPr lang="tr-TR" smtClean="0"/>
              <a:t>19.11.2019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000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0E2F5-ED1A-4E3D-84CA-5B378CACEADF}" type="datetime1">
              <a:rPr lang="tr-TR" smtClean="0"/>
              <a:t>19.11.2019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054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65E-197C-4FF1-A249-C131A410C889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9464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68CD-16D5-406C-992A-2C81BC87C58C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64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BFAC4-B8E0-460A-B496-4CA4DC58A091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4A928-293C-4164-991C-8D1860DB28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872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Lecture-1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Types and Declerations</a:t>
            </a:r>
          </a:p>
          <a:p>
            <a:r>
              <a:rPr lang="tr-TR" sz="2800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1274819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836712"/>
            <a:ext cx="3264249" cy="452596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A9C4371-555F-498F-B9B1-A5B957B54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575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96752"/>
            <a:ext cx="3682514" cy="3816424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0D59554-297A-44BB-9CEB-CF6F2DFD1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815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72816"/>
            <a:ext cx="3084765" cy="223224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0FEC36-2F6D-48D9-A6BD-F3BFB7E6C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871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352093" cy="5976664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CDAD8C-54E7-454E-8E8A-1EEB6CD9A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918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8793596" cy="3928751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8B2C3A-3341-4E3C-B37F-5415CC08D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273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7310710" cy="299955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C5D157-4090-49C3-A9D8-678F090C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801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8229600" cy="2369401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54550F-D735-453B-8759-5CA338377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07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80"/>
            <a:ext cx="8229600" cy="140942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9C6833-1D43-45FC-AE30-9F7C486FD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061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8229600" cy="3076662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F3B5DE-853D-4F40-8FCA-F2FB1A786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248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052736"/>
            <a:ext cx="4290141" cy="452596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6F8A6F-84DA-4F6F-9EE2-CC08B2452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441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7275800" cy="5145435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684859-EBD6-4A9D-A184-D6931586E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28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76672"/>
            <a:ext cx="2808312" cy="5171504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E82A6E-07DF-4541-A8DA-DA0F7B017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457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165</Words>
  <Application>Microsoft Office PowerPoint</Application>
  <PresentationFormat>On-screen Show (4:3)</PresentationFormat>
  <Paragraphs>15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Lecture-1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hacer</dc:creator>
  <cp:lastModifiedBy>hacer</cp:lastModifiedBy>
  <cp:revision>14</cp:revision>
  <dcterms:created xsi:type="dcterms:W3CDTF">2013-02-12T15:04:40Z</dcterms:created>
  <dcterms:modified xsi:type="dcterms:W3CDTF">2019-11-19T09:16:54Z</dcterms:modified>
</cp:coreProperties>
</file>