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7"/>
  </p:notesMasterIdLst>
  <p:sldIdLst>
    <p:sldId id="256" r:id="rId2"/>
    <p:sldId id="266" r:id="rId3"/>
    <p:sldId id="273" r:id="rId4"/>
    <p:sldId id="274" r:id="rId5"/>
    <p:sldId id="275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eyma" initials="s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04"/>
    <p:restoredTop sz="94624"/>
  </p:normalViewPr>
  <p:slideViewPr>
    <p:cSldViewPr snapToGrid="0" snapToObjects="1">
      <p:cViewPr varScale="1">
        <p:scale>
          <a:sx n="104" d="100"/>
          <a:sy n="104" d="100"/>
        </p:scale>
        <p:origin x="480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commentAuthors" Target="commentAuthors.xml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09-25T20:05:24.451" idx="1">
    <p:pos x="10" y="1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E6F1BD-D634-B042-B46C-45F003B77D8E}" type="datetimeFigureOut">
              <a:rPr lang="tr-TR" smtClean="0"/>
              <a:t>2.06.2018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AC0D85-5FEE-154E-9DDE-2E61C32E4D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58795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AC0D85-5FEE-154E-9DDE-2E61C32E4D25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5736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0" y="4624668"/>
            <a:ext cx="4038600" cy="93345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5562599"/>
            <a:ext cx="4038600" cy="748553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00600" y="6425640"/>
            <a:ext cx="1232647" cy="365125"/>
          </a:xfrm>
        </p:spPr>
        <p:txBody>
          <a:bodyPr/>
          <a:lstStyle>
            <a:lvl1pPr algn="l">
              <a:defRPr/>
            </a:lvl1pPr>
          </a:lstStyle>
          <a:p>
            <a:fld id="{B1B762E3-45BA-B14A-810B-AE87DD99BB38}" type="datetime1">
              <a:rPr lang="tr-TR" smtClean="0"/>
              <a:t>2.06.2018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11153" y="6425640"/>
            <a:ext cx="2617694" cy="365125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 smtClean="0"/>
              <a:t>Uzm. Dr. Dt. M. Emre YURTTUTAN</a:t>
            </a: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2575" y="228600"/>
            <a:ext cx="4235450" cy="4187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624388" y="237744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624388" y="228600"/>
            <a:ext cx="2057400" cy="203911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802438" y="2377440"/>
            <a:ext cx="2057400" cy="20391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9D43B-1C44-B447-96CE-5076BB6604EF}" type="datetime1">
              <a:rPr lang="tr-TR" smtClean="0"/>
              <a:t>2.06.2018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Uzm. Dr. Dt. M. Emre YURTTUTAN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sz="half" idx="17"/>
          </p:nvPr>
        </p:nvSpPr>
        <p:spPr>
          <a:xfrm>
            <a:off x="502920" y="1985963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8"/>
          </p:nvPr>
        </p:nvSpPr>
        <p:spPr>
          <a:xfrm>
            <a:off x="502920" y="4164965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985963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16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A6D76-D70D-7A40-9334-9424258455F7}" type="datetime1">
              <a:rPr lang="tr-TR" smtClean="0"/>
              <a:t>2.06.2018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Uzm. Dr. Dt. M. Emre YURTTUTAN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65752-28AF-B448-AFAB-61CB73FD1713}" type="datetime1">
              <a:rPr lang="tr-TR" smtClean="0"/>
              <a:t>2.06.2018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Uzm. Dr. Dt. M. Emre YURTTUTAN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5" y="228600"/>
            <a:ext cx="3451225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5" y="2571750"/>
            <a:ext cx="3255264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68775" y="273050"/>
            <a:ext cx="4597399" cy="585311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3" y="3733800"/>
            <a:ext cx="3255264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C00A4A9B-A91C-B749-AB70-FBB5D46DA543}" type="datetime1">
              <a:rPr lang="tr-TR" smtClean="0"/>
              <a:t>2.06.2018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59305" y="6423585"/>
            <a:ext cx="3316941" cy="365125"/>
          </a:xfrm>
        </p:spPr>
        <p:txBody>
          <a:bodyPr/>
          <a:lstStyle/>
          <a:p>
            <a:r>
              <a:rPr lang="en-US" smtClean="0"/>
              <a:t>Uzm. Dr. Dt. M. Emre YURTTUTAN</a:t>
            </a:r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9404" y="3124200"/>
            <a:ext cx="3898272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6" y="228600"/>
            <a:ext cx="3460658" cy="63452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69404" y="3995737"/>
            <a:ext cx="3898272" cy="2147888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36DE892E-C0E2-C042-BF2E-E51029AB9DBC}" type="datetime1">
              <a:rPr lang="tr-TR" smtClean="0"/>
              <a:t>2.06.2018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585"/>
            <a:ext cx="3005138" cy="365125"/>
          </a:xfrm>
        </p:spPr>
        <p:txBody>
          <a:bodyPr/>
          <a:lstStyle/>
          <a:p>
            <a:r>
              <a:rPr lang="en-US" smtClean="0"/>
              <a:t>Uzm. Dr. Dt. M. Emre YURTTUTAN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990110" y="3370730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505" y="4424082"/>
            <a:ext cx="6191157" cy="83371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5" y="228600"/>
            <a:ext cx="6378389" cy="418795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6505" y="5257799"/>
            <a:ext cx="6191157" cy="885825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B88A0-413E-A84E-8D0E-EF97336EE6CF}" type="datetime1">
              <a:rPr lang="tr-TR" smtClean="0"/>
              <a:t>2.06.2018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Uzm. Dr. Dt. M. Emre YURTTUTAN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6802438" y="2377440"/>
            <a:ext cx="2057400" cy="20391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327212" y="4632792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4" y="228600"/>
            <a:ext cx="6387167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4" y="2571750"/>
            <a:ext cx="6181611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4" y="3733800"/>
            <a:ext cx="6179566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212262" y="6235607"/>
            <a:ext cx="134839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4859DF2-8413-1649-85C4-E17C162BA006}" type="datetime1">
              <a:rPr lang="tr-TR" smtClean="0"/>
              <a:t>2.06.2018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1095" y="6235607"/>
            <a:ext cx="464810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Uzm. Dr. Dt. M. Emre YURTTUTAN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802438" y="237494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6802438" y="4535424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5" y="228600"/>
            <a:ext cx="4235450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4" y="2571750"/>
            <a:ext cx="4016633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4" y="3733800"/>
            <a:ext cx="4015304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48000" y="6235607"/>
            <a:ext cx="134839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6CCB8BF-7B2A-314D-8AC7-118521EBA2A6}" type="datetime1">
              <a:rPr lang="tr-TR" smtClean="0"/>
              <a:t>2.06.2018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1095" y="6235607"/>
            <a:ext cx="259070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Uzm. Dr. Dt. M. Emre YURTTUTAN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4624388" y="4534726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4624388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4624388" y="2381663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5"/>
          </p:nvPr>
        </p:nvSpPr>
        <p:spPr>
          <a:xfrm>
            <a:off x="6803136" y="2381662"/>
            <a:ext cx="2057400" cy="418795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3124200"/>
            <a:ext cx="3108960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5" y="2365248"/>
            <a:ext cx="4240119" cy="418795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3995737"/>
            <a:ext cx="3108960" cy="2147888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CABA649E-91C0-9C41-9280-82D2FA268CA5}" type="datetime1">
              <a:rPr lang="tr-TR" smtClean="0"/>
              <a:t>2.06.2018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585"/>
            <a:ext cx="3005138" cy="365125"/>
          </a:xfrm>
        </p:spPr>
        <p:txBody>
          <a:bodyPr/>
          <a:lstStyle/>
          <a:p>
            <a:r>
              <a:rPr lang="en-US" smtClean="0"/>
              <a:t>Uzm. Dr. Dt. M. Emre YURTTUTAN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750361" y="3370730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277905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5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2460625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7A594-AF3F-6D49-885F-BF36B29A8879}" type="datetime1">
              <a:rPr lang="tr-TR" smtClean="0"/>
              <a:t>2.06.2018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Uzm. Dr. Dt. M. Emre YURTTUTAN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210550" y="282574"/>
            <a:ext cx="642097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C8DA8-638A-C448-A42E-1514D569044E}" type="datetime1">
              <a:rPr lang="tr-TR" smtClean="0"/>
              <a:t>2.06.2018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Uzm. Dr. Dt. M. Emre YURTTUTAN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8068235" y="282574"/>
            <a:ext cx="91440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95772" y="954742"/>
            <a:ext cx="681318" cy="5171422"/>
          </a:xfrm>
        </p:spPr>
        <p:txBody>
          <a:bodyPr vert="eaVert" anchor="t" anchorCtr="0"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58756"/>
            <a:ext cx="6858000" cy="5184869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FE99-14FA-A54D-B2F0-7268791EBA74}" type="datetime1">
              <a:rPr lang="tr-TR" smtClean="0"/>
              <a:t>2.06.2018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Uzm. Dr. Dt. M. Emre YURTTUTAN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 rot="16200000">
            <a:off x="8593111" y="561668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74" y="134471"/>
            <a:ext cx="7556313" cy="995082"/>
          </a:xfrm>
        </p:spPr>
        <p:txBody>
          <a:bodyPr anchor="b" anchorCtr="0"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63E88-752F-B543-8D3D-C180C194513A}" type="datetime1">
              <a:rPr lang="tr-TR" smtClean="0"/>
              <a:t>2.06.2018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Uzm. Dr. Dt. M. Emre YURTTUTAN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498518" y="1129553"/>
            <a:ext cx="7558960" cy="774700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>
              <a:buNone/>
              <a:defRPr kumimoji="0" sz="2400" b="0" i="0" u="none" strike="noStrike" kern="1200" cap="none" spc="0" normalizeH="0" baseline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0" y="4624668"/>
            <a:ext cx="4038600" cy="93345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5562599"/>
            <a:ext cx="4038600" cy="748553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00600" y="6425640"/>
            <a:ext cx="1232647" cy="365125"/>
          </a:xfrm>
        </p:spPr>
        <p:txBody>
          <a:bodyPr/>
          <a:lstStyle>
            <a:lvl1pPr algn="l">
              <a:defRPr/>
            </a:lvl1pPr>
          </a:lstStyle>
          <a:p>
            <a:fld id="{312150FF-E90E-7B4E-A732-274789BEC612}" type="datetime1">
              <a:rPr lang="tr-TR" smtClean="0"/>
              <a:t>2.06.2018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11153" y="6425640"/>
            <a:ext cx="2617694" cy="365125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 smtClean="0"/>
              <a:t>Uzm. Dr. Dt. M. Emre YURTTUTAN</a:t>
            </a: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2575" y="228600"/>
            <a:ext cx="4235450" cy="4187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624388" y="237744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4624388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802438" y="237744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1779494"/>
            <a:ext cx="3086100" cy="2040905"/>
          </a:xfrm>
        </p:spPr>
        <p:txBody>
          <a:bodyPr lIns="45720" tIns="45720" rIns="45720" anchor="t">
            <a:noAutofit/>
          </a:bodyPr>
          <a:lstStyle>
            <a:lvl1pPr marL="0" indent="0" algn="ctr">
              <a:spcBef>
                <a:spcPts val="600"/>
              </a:spcBef>
              <a:buNone/>
              <a:defRPr sz="46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58907" y="228600"/>
            <a:ext cx="8200930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3124200"/>
            <a:ext cx="5638800" cy="1362075"/>
          </a:xfrm>
        </p:spPr>
        <p:txBody>
          <a:bodyPr anchor="b" anchorCtr="0">
            <a:normAutofit/>
          </a:bodyPr>
          <a:lstStyle>
            <a:lvl1pPr algn="l">
              <a:defRPr sz="3200" b="0" cap="none" baseline="0">
                <a:solidFill>
                  <a:schemeClr val="bg1"/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4495800"/>
            <a:ext cx="5638800" cy="1500187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300"/>
              </a:spcBef>
              <a:buNone/>
              <a:defRPr sz="14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906" y="6248774"/>
            <a:ext cx="1474694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fld id="{25301138-A2DF-ED40-B40B-06CBE0CA4978}" type="datetime1">
              <a:rPr lang="tr-TR" smtClean="0"/>
              <a:t>2.06.2018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248774"/>
            <a:ext cx="5638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Uzm. Dr. Dt. M. Emre YURTTUTAN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05800" y="6248774"/>
            <a:ext cx="554038" cy="365125"/>
          </a:xfrm>
        </p:spPr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003612" y="3110754"/>
            <a:ext cx="26090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40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9" name="Rectangle 8"/>
          <p:cNvSpPr/>
          <p:nvPr/>
        </p:nvSpPr>
        <p:spPr>
          <a:xfrm>
            <a:off x="285750" y="228600"/>
            <a:ext cx="212725" cy="63452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210550" y="282574"/>
            <a:ext cx="642097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8068235" y="282574"/>
            <a:ext cx="91440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9987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D84DC-3FDC-E240-912A-2AA7B7F0554C}" type="datetime1">
              <a:rPr lang="tr-TR" smtClean="0"/>
              <a:t>2.06.2018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Uzm. Dr. Dt. M. Emre YURTTUTAN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7541" y="2447365"/>
            <a:ext cx="3657600" cy="367879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99878" y="2447365"/>
            <a:ext cx="3657600" cy="367879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5C3C0-64F2-A646-BFBB-F4C1AADF47EC}" type="datetime1">
              <a:rPr lang="tr-TR" smtClean="0"/>
              <a:t>2.06.2018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Uzm. Dr. Dt. M. Emre YURTTUTAN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7541" y="2070847"/>
            <a:ext cx="3657600" cy="322729"/>
          </a:xfrm>
          <a:prstGeom prst="rect">
            <a:avLst/>
          </a:prstGeom>
          <a:solidFill>
            <a:schemeClr val="accent3"/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99878" y="2070847"/>
            <a:ext cx="3657600" cy="3227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7" y="1985963"/>
            <a:ext cx="7569157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09B78-9109-9C49-8E3D-5A13FB1FC462}" type="datetime1">
              <a:rPr lang="tr-TR" smtClean="0"/>
              <a:t>2.06.2018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Uzm. Dr. Dt. M. Emre YURTTUTAN</a:t>
            </a:r>
            <a:endParaRPr lang="en-US"/>
          </a:p>
        </p:txBody>
      </p:sp>
      <p:sp>
        <p:nvSpPr>
          <p:cNvPr id="13" name="Content Placeholder 2"/>
          <p:cNvSpPr>
            <a:spLocks noGrp="1"/>
          </p:cNvSpPr>
          <p:nvPr>
            <p:ph sz="half" idx="14"/>
          </p:nvPr>
        </p:nvSpPr>
        <p:spPr>
          <a:xfrm>
            <a:off x="498517" y="4164965"/>
            <a:ext cx="7569157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14" name="Rectangle 13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05800" y="242234"/>
            <a:ext cx="554038" cy="365125"/>
          </a:xfrm>
        </p:spPr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985963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1EFA0-3D1A-1B46-9386-AB6EDF2D3B0B}" type="datetime1">
              <a:rPr lang="tr-TR" smtClean="0"/>
              <a:t>2.06.2018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Uzm. Dr. Dt. M. Emre YURTTUTAN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sz="half" idx="15"/>
          </p:nvPr>
        </p:nvSpPr>
        <p:spPr>
          <a:xfrm>
            <a:off x="49851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474" y="484094"/>
            <a:ext cx="7556313" cy="111610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474" y="1981200"/>
            <a:ext cx="7556313" cy="4144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95247" y="642358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8A98652-3F4E-0642-8F87-FAD4DD957BC8}" type="datetime1">
              <a:rPr lang="tr-TR" smtClean="0"/>
              <a:t>2.06.2018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1706" y="6423585"/>
            <a:ext cx="61228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smtClean="0"/>
              <a:t>Uzm. Dr. Dt. M. Emre YURTTUTAN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5800" y="242234"/>
            <a:ext cx="554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2000"/>
        </a:spcBef>
        <a:buClr>
          <a:schemeClr val="accent1"/>
        </a:buClr>
        <a:buSzPct val="75000"/>
        <a:buFont typeface="Wingdings" pitchFamily="2" charset="2"/>
        <a:buChar char="n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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SzPct val="75000"/>
        <a:buFont typeface="Wingdings" pitchFamily="2" charset="2"/>
        <a:buChar char=""/>
        <a:defRPr lang="en-US" sz="1800" kern="1200" baseline="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"/>
        <a:defRPr lang="en-US" sz="1800" kern="1200" baseline="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accent1"/>
        </a:buClr>
        <a:buSzPct val="75000"/>
        <a:buFont typeface="Wingdings" pitchFamily="2" charset="2"/>
        <a:buChar char=""/>
        <a:defRPr lang="en-US" sz="1800" kern="1200" baseline="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jpg"/><Relationship Id="rId3" Type="http://schemas.openxmlformats.org/officeDocument/2006/relationships/image" Target="../media/image7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4" Type="http://schemas.openxmlformats.org/officeDocument/2006/relationships/image" Target="../media/image9.png"/><Relationship Id="rId5" Type="http://schemas.openxmlformats.org/officeDocument/2006/relationships/comments" Target="../comments/comment1.xml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Ağız</a:t>
            </a:r>
            <a:r>
              <a:rPr lang="en-US" dirty="0" smtClean="0"/>
              <a:t>, </a:t>
            </a:r>
            <a:r>
              <a:rPr lang="en-US" dirty="0" err="1" smtClean="0"/>
              <a:t>Diş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Çene</a:t>
            </a:r>
            <a:r>
              <a:rPr lang="en-US" dirty="0" smtClean="0"/>
              <a:t> </a:t>
            </a:r>
            <a:r>
              <a:rPr lang="en-US" dirty="0" err="1" smtClean="0"/>
              <a:t>Cerrahisi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0028" y="5562599"/>
            <a:ext cx="7819172" cy="748553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</a:pPr>
            <a:r>
              <a:rPr lang="en-US" sz="1800" dirty="0" err="1" smtClean="0">
                <a:solidFill>
                  <a:schemeClr val="accent1"/>
                </a:solidFill>
              </a:rPr>
              <a:t>Cerrahi</a:t>
            </a:r>
            <a:r>
              <a:rPr lang="en-US" sz="1800" dirty="0" smtClean="0">
                <a:solidFill>
                  <a:schemeClr val="accent1"/>
                </a:solidFill>
              </a:rPr>
              <a:t> </a:t>
            </a:r>
            <a:r>
              <a:rPr lang="en-US" sz="1800" dirty="0" err="1" smtClean="0">
                <a:solidFill>
                  <a:schemeClr val="accent1"/>
                </a:solidFill>
              </a:rPr>
              <a:t>disiplinin</a:t>
            </a:r>
            <a:r>
              <a:rPr lang="en-US" sz="1800" dirty="0" smtClean="0">
                <a:solidFill>
                  <a:schemeClr val="accent1"/>
                </a:solidFill>
              </a:rPr>
              <a:t> </a:t>
            </a:r>
            <a:r>
              <a:rPr lang="en-US" sz="1800" dirty="0" err="1" smtClean="0">
                <a:solidFill>
                  <a:schemeClr val="accent1"/>
                </a:solidFill>
              </a:rPr>
              <a:t>ve</a:t>
            </a:r>
            <a:r>
              <a:rPr lang="en-US" sz="1800" dirty="0" smtClean="0">
                <a:solidFill>
                  <a:schemeClr val="accent1"/>
                </a:solidFill>
              </a:rPr>
              <a:t> oral </a:t>
            </a:r>
            <a:r>
              <a:rPr lang="en-US" sz="1800" dirty="0" err="1" smtClean="0">
                <a:solidFill>
                  <a:schemeClr val="accent1"/>
                </a:solidFill>
              </a:rPr>
              <a:t>ve</a:t>
            </a:r>
            <a:r>
              <a:rPr lang="en-US" sz="1800" dirty="0" smtClean="0">
                <a:solidFill>
                  <a:schemeClr val="accent1"/>
                </a:solidFill>
              </a:rPr>
              <a:t> </a:t>
            </a:r>
            <a:r>
              <a:rPr lang="en-US" sz="1800" dirty="0" err="1" smtClean="0">
                <a:solidFill>
                  <a:schemeClr val="accent1"/>
                </a:solidFill>
              </a:rPr>
              <a:t>maksillofasiyal</a:t>
            </a:r>
            <a:r>
              <a:rPr lang="en-US" sz="1800" dirty="0" smtClean="0">
                <a:solidFill>
                  <a:schemeClr val="accent1"/>
                </a:solidFill>
              </a:rPr>
              <a:t> </a:t>
            </a:r>
            <a:r>
              <a:rPr lang="en-US" sz="1800" dirty="0" err="1" smtClean="0">
                <a:solidFill>
                  <a:schemeClr val="accent1"/>
                </a:solidFill>
              </a:rPr>
              <a:t>cerrahi</a:t>
            </a:r>
            <a:r>
              <a:rPr lang="en-US" sz="1800" dirty="0" smtClean="0">
                <a:solidFill>
                  <a:schemeClr val="accent1"/>
                </a:solidFill>
              </a:rPr>
              <a:t> </a:t>
            </a:r>
            <a:r>
              <a:rPr lang="en-US" sz="1800" dirty="0" err="1" smtClean="0">
                <a:solidFill>
                  <a:schemeClr val="accent1"/>
                </a:solidFill>
              </a:rPr>
              <a:t>işlemlerinin</a:t>
            </a:r>
            <a:r>
              <a:rPr lang="en-US" sz="1800" dirty="0" smtClean="0">
                <a:solidFill>
                  <a:schemeClr val="accent1"/>
                </a:solidFill>
              </a:rPr>
              <a:t> </a:t>
            </a:r>
            <a:r>
              <a:rPr lang="en-US" sz="1800" dirty="0" smtClean="0">
                <a:solidFill>
                  <a:schemeClr val="accent1"/>
                </a:solidFill>
              </a:rPr>
              <a:t>tanıtılması</a:t>
            </a:r>
            <a:r>
              <a:rPr lang="en-US" sz="1800" dirty="0" smtClean="0">
                <a:solidFill>
                  <a:schemeClr val="accent1"/>
                </a:solidFill>
              </a:rPr>
              <a:t>-3</a:t>
            </a:r>
            <a:r>
              <a:rPr lang="en-US" sz="1800" dirty="0" smtClean="0"/>
              <a:t>			</a:t>
            </a:r>
            <a:r>
              <a:rPr lang="en-US" sz="1800" dirty="0" err="1" smtClean="0"/>
              <a:t>Uzm</a:t>
            </a:r>
            <a:r>
              <a:rPr lang="en-US" sz="1800" dirty="0" smtClean="0"/>
              <a:t>. Dr.  Dt. M. </a:t>
            </a:r>
            <a:r>
              <a:rPr lang="en-US" sz="1800" dirty="0" err="1" smtClean="0"/>
              <a:t>Emre</a:t>
            </a:r>
            <a:r>
              <a:rPr lang="en-US" sz="1800" dirty="0" smtClean="0"/>
              <a:t> YURTTUTAN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62928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Sinüs</a:t>
            </a:r>
            <a:r>
              <a:rPr lang="en-US" dirty="0" smtClean="0"/>
              <a:t> </a:t>
            </a:r>
            <a:r>
              <a:rPr lang="en-US" dirty="0" err="1" smtClean="0"/>
              <a:t>Tabanı</a:t>
            </a:r>
            <a:r>
              <a:rPr lang="en-US" dirty="0" smtClean="0"/>
              <a:t> </a:t>
            </a:r>
            <a:r>
              <a:rPr lang="en-US" dirty="0" err="1" smtClean="0"/>
              <a:t>Yükseltimlesi</a:t>
            </a:r>
            <a:r>
              <a:rPr lang="en-US" dirty="0" smtClean="0"/>
              <a:t> (</a:t>
            </a:r>
            <a:r>
              <a:rPr lang="en-US" dirty="0" err="1" smtClean="0"/>
              <a:t>Sinüs</a:t>
            </a:r>
            <a:r>
              <a:rPr lang="en-US" dirty="0" smtClean="0"/>
              <a:t> Lifting)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 err="1" smtClean="0"/>
              <a:t>Üst</a:t>
            </a:r>
            <a:r>
              <a:rPr lang="en-US" dirty="0" smtClean="0"/>
              <a:t> </a:t>
            </a:r>
            <a:r>
              <a:rPr lang="en-US" dirty="0" err="1" smtClean="0"/>
              <a:t>çenede</a:t>
            </a:r>
            <a:r>
              <a:rPr lang="en-US" dirty="0" smtClean="0"/>
              <a:t> posterior </a:t>
            </a:r>
            <a:r>
              <a:rPr lang="en-US" dirty="0" err="1" smtClean="0"/>
              <a:t>dişlerin</a:t>
            </a:r>
            <a:r>
              <a:rPr lang="en-US" dirty="0" smtClean="0"/>
              <a:t> </a:t>
            </a:r>
            <a:r>
              <a:rPr lang="en-US" dirty="0" err="1" smtClean="0"/>
              <a:t>çekildiği</a:t>
            </a:r>
            <a:r>
              <a:rPr lang="en-US" dirty="0" smtClean="0"/>
              <a:t> </a:t>
            </a:r>
            <a:r>
              <a:rPr lang="en-US" dirty="0" err="1" smtClean="0"/>
              <a:t>bölgelerde</a:t>
            </a:r>
            <a:r>
              <a:rPr lang="en-US" dirty="0" smtClean="0"/>
              <a:t> implant </a:t>
            </a:r>
            <a:r>
              <a:rPr lang="en-US" dirty="0" err="1" smtClean="0"/>
              <a:t>uygulanacağı</a:t>
            </a:r>
            <a:r>
              <a:rPr lang="en-US" dirty="0" smtClean="0"/>
              <a:t> </a:t>
            </a:r>
            <a:r>
              <a:rPr lang="en-US" dirty="0" err="1" smtClean="0"/>
              <a:t>zaman</a:t>
            </a:r>
            <a:r>
              <a:rPr lang="en-US" dirty="0" smtClean="0"/>
              <a:t>, </a:t>
            </a:r>
            <a:r>
              <a:rPr lang="en-US" dirty="0" err="1" smtClean="0"/>
              <a:t>maksiller</a:t>
            </a:r>
            <a:r>
              <a:rPr lang="en-US" dirty="0" smtClean="0"/>
              <a:t> </a:t>
            </a:r>
            <a:r>
              <a:rPr lang="en-US" dirty="0" err="1" smtClean="0"/>
              <a:t>sinüsün</a:t>
            </a:r>
            <a:r>
              <a:rPr lang="en-US" dirty="0" smtClean="0"/>
              <a:t> </a:t>
            </a:r>
            <a:r>
              <a:rPr lang="en-US" dirty="0" err="1" smtClean="0"/>
              <a:t>alveoler</a:t>
            </a:r>
            <a:r>
              <a:rPr lang="en-US" dirty="0" smtClean="0"/>
              <a:t> </a:t>
            </a:r>
            <a:r>
              <a:rPr lang="en-US" dirty="0" err="1" smtClean="0"/>
              <a:t>kemiğe</a:t>
            </a:r>
            <a:r>
              <a:rPr lang="en-US" dirty="0" smtClean="0"/>
              <a:t> </a:t>
            </a:r>
            <a:r>
              <a:rPr lang="en-US" dirty="0" err="1" smtClean="0"/>
              <a:t>doğru</a:t>
            </a:r>
            <a:r>
              <a:rPr lang="en-US" dirty="0" smtClean="0"/>
              <a:t> </a:t>
            </a:r>
            <a:r>
              <a:rPr lang="en-US" dirty="0" err="1" smtClean="0"/>
              <a:t>genişlemesi</a:t>
            </a:r>
            <a:r>
              <a:rPr lang="en-US" dirty="0" smtClean="0"/>
              <a:t> </a:t>
            </a:r>
            <a:r>
              <a:rPr lang="en-US" dirty="0" err="1" smtClean="0"/>
              <a:t>sebebiyle</a:t>
            </a:r>
            <a:r>
              <a:rPr lang="en-US" dirty="0" smtClean="0"/>
              <a:t>, </a:t>
            </a:r>
            <a:r>
              <a:rPr lang="en-US" dirty="0" err="1" smtClean="0"/>
              <a:t>yetersiz</a:t>
            </a:r>
            <a:r>
              <a:rPr lang="en-US" dirty="0" smtClean="0"/>
              <a:t> </a:t>
            </a:r>
            <a:r>
              <a:rPr lang="en-US" dirty="0" err="1" smtClean="0"/>
              <a:t>kemik</a:t>
            </a:r>
            <a:r>
              <a:rPr lang="en-US" dirty="0" smtClean="0"/>
              <a:t> </a:t>
            </a:r>
            <a:r>
              <a:rPr lang="en-US" dirty="0" err="1" smtClean="0"/>
              <a:t>yüksekliği</a:t>
            </a:r>
            <a:r>
              <a:rPr lang="en-US" dirty="0" smtClean="0"/>
              <a:t> </a:t>
            </a:r>
            <a:r>
              <a:rPr lang="en-US" dirty="0" err="1" smtClean="0"/>
              <a:t>oluşur</a:t>
            </a:r>
            <a:r>
              <a:rPr lang="en-US" dirty="0" smtClean="0"/>
              <a:t>. </a:t>
            </a:r>
          </a:p>
          <a:p>
            <a:pPr>
              <a:lnSpc>
                <a:spcPct val="150000"/>
              </a:lnSpc>
            </a:pPr>
            <a:r>
              <a:rPr lang="en-US" dirty="0" err="1" smtClean="0"/>
              <a:t>Yeterli</a:t>
            </a:r>
            <a:r>
              <a:rPr lang="en-US" dirty="0" smtClean="0"/>
              <a:t> </a:t>
            </a:r>
            <a:r>
              <a:rPr lang="en-US" dirty="0" err="1" smtClean="0"/>
              <a:t>kemik</a:t>
            </a:r>
            <a:r>
              <a:rPr lang="en-US" dirty="0" smtClean="0"/>
              <a:t> </a:t>
            </a:r>
            <a:r>
              <a:rPr lang="en-US" dirty="0" err="1" smtClean="0"/>
              <a:t>yüksekliği</a:t>
            </a:r>
            <a:r>
              <a:rPr lang="en-US" dirty="0" smtClean="0"/>
              <a:t> </a:t>
            </a:r>
            <a:r>
              <a:rPr lang="en-US" dirty="0" err="1" smtClean="0"/>
              <a:t>sağlamak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implant </a:t>
            </a:r>
            <a:r>
              <a:rPr lang="en-US" dirty="0" err="1" smtClean="0"/>
              <a:t>yerleştirmek</a:t>
            </a:r>
            <a:r>
              <a:rPr lang="en-US" dirty="0" smtClean="0"/>
              <a:t> </a:t>
            </a:r>
            <a:r>
              <a:rPr lang="en-US" dirty="0" err="1" smtClean="0"/>
              <a:t>amacıyla</a:t>
            </a:r>
            <a:r>
              <a:rPr lang="en-US" dirty="0" smtClean="0"/>
              <a:t>, </a:t>
            </a:r>
            <a:r>
              <a:rPr lang="en-US" dirty="0" err="1" smtClean="0"/>
              <a:t>sinüs</a:t>
            </a:r>
            <a:r>
              <a:rPr lang="en-US" dirty="0" smtClean="0"/>
              <a:t> </a:t>
            </a:r>
            <a:r>
              <a:rPr lang="en-US" dirty="0" err="1" smtClean="0"/>
              <a:t>tabanı</a:t>
            </a:r>
            <a:r>
              <a:rPr lang="en-US" dirty="0" smtClean="0"/>
              <a:t> </a:t>
            </a:r>
            <a:r>
              <a:rPr lang="en-US" dirty="0" err="1" smtClean="0"/>
              <a:t>yükseltilerek</a:t>
            </a:r>
            <a:r>
              <a:rPr lang="en-US" dirty="0" smtClean="0"/>
              <a:t> </a:t>
            </a:r>
            <a:r>
              <a:rPr lang="en-US" dirty="0" err="1" smtClean="0"/>
              <a:t>içeri</a:t>
            </a:r>
            <a:r>
              <a:rPr lang="en-US" dirty="0" smtClean="0"/>
              <a:t> </a:t>
            </a:r>
            <a:r>
              <a:rPr lang="en-US" dirty="0" err="1" smtClean="0"/>
              <a:t>kemik</a:t>
            </a:r>
            <a:r>
              <a:rPr lang="en-US" dirty="0" smtClean="0"/>
              <a:t> </a:t>
            </a:r>
            <a:r>
              <a:rPr lang="en-US" dirty="0" err="1" smtClean="0"/>
              <a:t>greftleri</a:t>
            </a:r>
            <a:r>
              <a:rPr lang="en-US" dirty="0" smtClean="0"/>
              <a:t> </a:t>
            </a:r>
            <a:r>
              <a:rPr lang="en-US" dirty="0" err="1" smtClean="0"/>
              <a:t>konulur</a:t>
            </a:r>
            <a:r>
              <a:rPr lang="en-US" dirty="0" smtClean="0"/>
              <a:t>. </a:t>
            </a:r>
          </a:p>
          <a:p>
            <a:pPr>
              <a:lnSpc>
                <a:spcPct val="150000"/>
              </a:lnSpc>
            </a:pPr>
            <a:r>
              <a:rPr lang="en-US" dirty="0" err="1" smtClean="0"/>
              <a:t>İyileşme</a:t>
            </a:r>
            <a:r>
              <a:rPr lang="en-US" dirty="0" smtClean="0"/>
              <a:t> </a:t>
            </a:r>
            <a:r>
              <a:rPr lang="en-US" dirty="0" err="1" smtClean="0"/>
              <a:t>ardından</a:t>
            </a:r>
            <a:r>
              <a:rPr lang="en-US" dirty="0" smtClean="0"/>
              <a:t> implant </a:t>
            </a:r>
            <a:r>
              <a:rPr lang="en-US" dirty="0" err="1" smtClean="0"/>
              <a:t>operasyonu</a:t>
            </a:r>
            <a:r>
              <a:rPr lang="en-US" dirty="0" smtClean="0"/>
              <a:t> </a:t>
            </a:r>
            <a:r>
              <a:rPr lang="en-US" dirty="0" err="1" smtClean="0"/>
              <a:t>gerçekleştirilebilir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dsc_017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71" y="3763107"/>
            <a:ext cx="3226048" cy="2303580"/>
          </a:xfrm>
          <a:prstGeom prst="rect">
            <a:avLst/>
          </a:prstGeom>
        </p:spPr>
      </p:pic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47429-2102-5E42-8EDE-27DFCFFB166C}" type="datetime1">
              <a:rPr lang="tr-TR" smtClean="0"/>
              <a:t>2.06.2018</a:t>
            </a:fld>
            <a:endParaRPr lang="en-US"/>
          </a:p>
        </p:txBody>
      </p:sp>
      <p:sp>
        <p:nvSpPr>
          <p:cNvPr id="7" name="Alt Bilgi Yer Tutucusu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Uzm. Dr. Dt. M. Emre YURTTUTAN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096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 descr="1.jpg"/>
          <p:cNvPicPr>
            <a:picLocks noGrp="1" noChangeAspect="1"/>
          </p:cNvPicPr>
          <p:nvPr>
            <p:ph sz="half" idx="17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23" b="9523"/>
          <a:stretch>
            <a:fillRect/>
          </a:stretch>
        </p:blipFill>
        <p:spPr/>
      </p:pic>
      <p:pic>
        <p:nvPicPr>
          <p:cNvPr id="9" name="Content Placeholder 8" descr="3.jpg"/>
          <p:cNvPicPr>
            <a:picLocks noGrp="1" noChangeAspect="1"/>
          </p:cNvPicPr>
          <p:nvPr>
            <p:ph sz="half" idx="18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23" b="9523"/>
          <a:stretch>
            <a:fillRect/>
          </a:stretch>
        </p:blipFill>
        <p:spPr/>
      </p:pic>
      <p:pic>
        <p:nvPicPr>
          <p:cNvPr id="8" name="Content Placeholder 7" descr="2.jpg"/>
          <p:cNvPicPr>
            <a:picLocks noGrp="1" noChangeAspect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23" b="9523"/>
          <a:stretch>
            <a:fillRect/>
          </a:stretch>
        </p:blipFill>
        <p:spPr/>
      </p:pic>
      <p:pic>
        <p:nvPicPr>
          <p:cNvPr id="10" name="Content Placeholder 9" descr="4.jpg"/>
          <p:cNvPicPr>
            <a:picLocks noGrp="1" noChangeAspect="1"/>
          </p:cNvPicPr>
          <p:nvPr>
            <p:ph sz="half" idx="16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23" b="9523"/>
          <a:stretch>
            <a:fillRect/>
          </a:stretch>
        </p:blipFill>
        <p:spPr/>
      </p:pic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74C7A-4DD6-EC45-A90E-38CF7ED54FB8}" type="datetime1">
              <a:rPr lang="tr-TR" smtClean="0"/>
              <a:t>2.06.2018</a:t>
            </a:fld>
            <a:endParaRPr lang="en-US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Uzm. Dr. Dt. M. Emre YURTTUTAN</a:t>
            </a:r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5243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BG19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57" r="20957"/>
          <a:stretch>
            <a:fillRect/>
          </a:stretch>
        </p:blipFill>
        <p:spPr/>
      </p:pic>
      <p:pic>
        <p:nvPicPr>
          <p:cNvPr id="6" name="Content Placeholder 5" descr="dentistry-1-1018-g006.gif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19" r="17819"/>
          <a:stretch>
            <a:fillRect/>
          </a:stretch>
        </p:blipFill>
        <p:spPr/>
      </p:pic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CB508-268F-8B4C-BCA0-DED551B8DEC6}" type="datetime1">
              <a:rPr lang="tr-TR" smtClean="0"/>
              <a:t>2.06.2018</a:t>
            </a:fld>
            <a:endParaRPr lang="en-US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Uzm. Dr. Dt. M. Emre YURTTUTAN</a:t>
            </a:r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0887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Ortognatik</a:t>
            </a:r>
            <a:r>
              <a:rPr lang="en-US" dirty="0" smtClean="0"/>
              <a:t> </a:t>
            </a:r>
            <a:r>
              <a:rPr lang="en-US" dirty="0" err="1" smtClean="0"/>
              <a:t>Cerrahi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" name="Picture 11" descr="jaw_surgery2_larg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0615" y="273050"/>
            <a:ext cx="4135559" cy="3046529"/>
          </a:xfrm>
          <a:prstGeom prst="rect">
            <a:avLst/>
          </a:prstGeom>
        </p:spPr>
      </p:pic>
      <p:pic>
        <p:nvPicPr>
          <p:cNvPr id="13" name="Picture 12" descr="Picture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8214" y="3507148"/>
            <a:ext cx="4137959" cy="2882778"/>
          </a:xfrm>
          <a:prstGeom prst="rect">
            <a:avLst/>
          </a:prstGeom>
        </p:spPr>
      </p:pic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60C8E-5818-564C-8616-584482823419}" type="datetime1">
              <a:rPr lang="tr-TR" smtClean="0"/>
              <a:t>2.06.2018</a:t>
            </a:fld>
            <a:endParaRPr lang="en-US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Uzm. Dr. Dt. M. Emre YURTTUTAN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839529"/>
      </p:ext>
    </p:extLst>
  </p:cSld>
  <p:clrMapOvr>
    <a:masterClrMapping/>
  </p:clrMapOvr>
</p:sld>
</file>

<file path=ppt/theme/theme1.xml><?xml version="1.0" encoding="utf-8"?>
<a:theme xmlns:a="http://schemas.openxmlformats.org/drawingml/2006/main" name="Advantage">
  <a:themeElements>
    <a:clrScheme name="Advantage">
      <a:dk1>
        <a:sysClr val="windowText" lastClr="000000"/>
      </a:dk1>
      <a:lt1>
        <a:sysClr val="window" lastClr="FFFFFF"/>
      </a:lt1>
      <a:dk2>
        <a:srgbClr val="2B142D"/>
      </a:dk2>
      <a:lt2>
        <a:srgbClr val="C3AFCC"/>
      </a:lt2>
      <a:accent1>
        <a:srgbClr val="663366"/>
      </a:accent1>
      <a:accent2>
        <a:srgbClr val="330F42"/>
      </a:accent2>
      <a:accent3>
        <a:srgbClr val="666699"/>
      </a:accent3>
      <a:accent4>
        <a:srgbClr val="999966"/>
      </a:accent4>
      <a:accent5>
        <a:srgbClr val="F7901E"/>
      </a:accent5>
      <a:accent6>
        <a:srgbClr val="A3A101"/>
      </a:accent6>
      <a:hlink>
        <a:srgbClr val="BC5FBC"/>
      </a:hlink>
      <a:folHlink>
        <a:srgbClr val="9775A7"/>
      </a:folHlink>
    </a:clrScheme>
    <a:fontScheme name="Advantage">
      <a:maj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Advantage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6000000" scaled="1"/>
        </a:gradFill>
        <a:gradFill rotWithShape="1">
          <a:gsLst>
            <a:gs pos="0">
              <a:schemeClr val="phClr"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63500" dist="25400" dir="5400000" rotWithShape="0">
              <a:srgbClr val="808080">
                <a:alpha val="7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twoPt" dir="tl">
              <a:rot lat="0" lon="0" rev="4500000"/>
            </a:lightRig>
          </a:scene3d>
          <a:sp3d>
            <a:bevelT w="635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1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eması">
  <a:themeElements>
    <a:clrScheme name="Ofi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is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Advantage.thmx</Template>
  <TotalTime>296</TotalTime>
  <Words>117</Words>
  <Application>Microsoft Macintosh PowerPoint</Application>
  <PresentationFormat>Ekran Gösterisi (4:3)</PresentationFormat>
  <Paragraphs>18</Paragraphs>
  <Slides>5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Calibri</vt:lpstr>
      <vt:lpstr>Rockwell</vt:lpstr>
      <vt:lpstr>Wingdings</vt:lpstr>
      <vt:lpstr>Advantage</vt:lpstr>
      <vt:lpstr>Ağız, Diş ve Çene Cerrahisi</vt:lpstr>
      <vt:lpstr>Sinüs Tabanı Yükseltimlesi (Sinüs Lifting)</vt:lpstr>
      <vt:lpstr>PowerPoint Sunusu</vt:lpstr>
      <vt:lpstr>PowerPoint Sunusu</vt:lpstr>
      <vt:lpstr>Ortognatik Cerrahi</vt:lpstr>
    </vt:vector>
  </TitlesOfParts>
  <Company>dentistry</Company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Ağız, Diş ve Çene Cerrahisi</dc:title>
  <dc:creator>Poyzan Bozkurt</dc:creator>
  <cp:lastModifiedBy>yurttutan</cp:lastModifiedBy>
  <cp:revision>23</cp:revision>
  <dcterms:created xsi:type="dcterms:W3CDTF">2016-09-22T08:36:03Z</dcterms:created>
  <dcterms:modified xsi:type="dcterms:W3CDTF">2018-06-02T15:34:57Z</dcterms:modified>
</cp:coreProperties>
</file>