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6" r:id="rId4"/>
    <p:sldId id="277" r:id="rId5"/>
    <p:sldId id="270" r:id="rId6"/>
    <p:sldId id="271" r:id="rId7"/>
    <p:sldId id="272" r:id="rId8"/>
    <p:sldId id="27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1470025"/>
          </a:xfrm>
        </p:spPr>
        <p:txBody>
          <a:bodyPr>
            <a:normAutofit/>
          </a:bodyPr>
          <a:lstStyle/>
          <a:p>
            <a:r>
              <a:rPr lang="tr-TR" dirty="0"/>
              <a:t>Termodinamiğin </a:t>
            </a:r>
            <a:r>
              <a:rPr lang="tr-TR" dirty="0" smtClean="0"/>
              <a:t>Temel </a:t>
            </a:r>
            <a:r>
              <a:rPr lang="tr-TR" dirty="0"/>
              <a:t>Y</a:t>
            </a:r>
            <a:r>
              <a:rPr lang="tr-TR" dirty="0" smtClean="0"/>
              <a:t>asaları </a:t>
            </a:r>
            <a:r>
              <a:rPr lang="tr-TR" dirty="0"/>
              <a:t>ve </a:t>
            </a:r>
            <a:r>
              <a:rPr lang="tr-TR" dirty="0" smtClean="0"/>
              <a:t>Termodinamik </a:t>
            </a:r>
            <a:r>
              <a:rPr lang="tr-TR" dirty="0"/>
              <a:t>F</a:t>
            </a:r>
            <a:r>
              <a:rPr lang="tr-TR" dirty="0" smtClean="0"/>
              <a:t>onksiyonlar</a:t>
            </a:r>
            <a:endParaRPr lang="tr-TR" sz="48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098825"/>
            <a:ext cx="6400800" cy="1752600"/>
          </a:xfrm>
        </p:spPr>
        <p:txBody>
          <a:bodyPr/>
          <a:lstStyle/>
          <a:p>
            <a:endParaRPr lang="tr-TR" dirty="0" smtClean="0"/>
          </a:p>
          <a:p>
            <a:r>
              <a:rPr lang="tr-TR" smtClean="0"/>
              <a:t>KİM </a:t>
            </a:r>
            <a:r>
              <a:rPr lang="tr-TR" smtClean="0"/>
              <a:t>238 </a:t>
            </a:r>
            <a:r>
              <a:rPr lang="tr-TR" dirty="0" smtClean="0"/>
              <a:t>- </a:t>
            </a:r>
            <a:r>
              <a:rPr lang="tr-TR" smtClean="0"/>
              <a:t>Termodinamik </a:t>
            </a:r>
            <a:r>
              <a:rPr lang="tr-TR" smtClean="0"/>
              <a:t>II</a:t>
            </a:r>
            <a:endParaRPr lang="tr-TR" dirty="0" smtClean="0"/>
          </a:p>
          <a:p>
            <a:r>
              <a:rPr lang="tr-TR" dirty="0"/>
              <a:t>2</a:t>
            </a:r>
            <a:r>
              <a:rPr lang="tr-TR" dirty="0" smtClean="0"/>
              <a:t>. </a:t>
            </a:r>
            <a:r>
              <a:rPr lang="tr-TR" dirty="0" smtClean="0"/>
              <a:t>Hafta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Hal Fonksiyonları ve Yol Fonksiyonları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sistemin bir halinden diğer bir haline gidildiğinde değişimi iki hal arasında izlenen yola bağlı olmayan niceliklere </a:t>
            </a:r>
            <a:r>
              <a:rPr lang="tr-TR" b="1" i="1" dirty="0" smtClean="0"/>
              <a:t>hal fonksiyonu</a:t>
            </a:r>
            <a:r>
              <a:rPr lang="tr-TR" dirty="0" smtClean="0"/>
              <a:t> denir. </a:t>
            </a:r>
          </a:p>
          <a:p>
            <a:pPr algn="ctr">
              <a:buNone/>
            </a:pPr>
            <a:r>
              <a:rPr lang="tr-TR" dirty="0" smtClean="0"/>
              <a:t>(</a:t>
            </a:r>
            <a:r>
              <a:rPr lang="tr-TR" i="1" dirty="0" smtClean="0"/>
              <a:t>Örn;</a:t>
            </a:r>
            <a:r>
              <a:rPr lang="tr-TR" dirty="0" smtClean="0"/>
              <a:t> hacim, iç enerji, </a:t>
            </a:r>
            <a:r>
              <a:rPr lang="tr-TR" dirty="0" err="1" smtClean="0"/>
              <a:t>entalpi</a:t>
            </a:r>
            <a:r>
              <a:rPr lang="tr-TR" dirty="0" smtClean="0"/>
              <a:t>, </a:t>
            </a:r>
            <a:r>
              <a:rPr lang="tr-TR" dirty="0" err="1" smtClean="0"/>
              <a:t>entropi</a:t>
            </a:r>
            <a:r>
              <a:rPr lang="tr-TR" dirty="0" smtClean="0"/>
              <a:t>) </a:t>
            </a:r>
          </a:p>
          <a:p>
            <a:r>
              <a:rPr lang="tr-TR" dirty="0" smtClean="0"/>
              <a:t>Diferansiyelleri tam diferansiyellik koşulunu sağlar yani tam diferansiyeldir ve </a:t>
            </a:r>
            <a:r>
              <a:rPr lang="tr-TR" b="1" dirty="0" smtClean="0"/>
              <a:t>d</a:t>
            </a:r>
            <a:r>
              <a:rPr lang="tr-TR" dirty="0" smtClean="0"/>
              <a:t> ile gösterilir.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7124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Hal Fonksiyonları ve Yol Fonksiyonları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Tersine, bir sistemin bir halinden diğer bir haline gidildiğinde değişimi iki hal arasında izlenen yola bağlı olan niceliklere </a:t>
            </a:r>
            <a:r>
              <a:rPr lang="tr-TR" b="1" i="1" dirty="0" smtClean="0"/>
              <a:t>yol fonksiyonu</a:t>
            </a:r>
            <a:r>
              <a:rPr lang="tr-TR" dirty="0" smtClean="0"/>
              <a:t> denir. </a:t>
            </a:r>
          </a:p>
          <a:p>
            <a:pPr algn="ctr">
              <a:buNone/>
            </a:pPr>
            <a:r>
              <a:rPr lang="tr-TR" dirty="0" smtClean="0"/>
              <a:t>(</a:t>
            </a:r>
            <a:r>
              <a:rPr lang="tr-TR" i="1" dirty="0" smtClean="0"/>
              <a:t>Örn;</a:t>
            </a:r>
            <a:r>
              <a:rPr lang="tr-TR" dirty="0" smtClean="0"/>
              <a:t> ısı ve iş) </a:t>
            </a:r>
          </a:p>
          <a:p>
            <a:r>
              <a:rPr lang="tr-TR" dirty="0" smtClean="0"/>
              <a:t>Diferansiyelleri tam diferansiyel değildir ve </a:t>
            </a:r>
            <a:r>
              <a:rPr lang="tr-TR" b="1" dirty="0" smtClean="0"/>
              <a:t>δ</a:t>
            </a:r>
            <a:r>
              <a:rPr lang="tr-TR" dirty="0" smtClean="0"/>
              <a:t> ile gösterilir.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3044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Çevrim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Çeşitli yollar izlenerek bir sistemin ilk haline dönülmesi işlemine </a:t>
            </a:r>
            <a:r>
              <a:rPr lang="tr-TR" b="1" i="1" dirty="0" smtClean="0"/>
              <a:t>çevrim</a:t>
            </a:r>
            <a:r>
              <a:rPr lang="tr-TR" dirty="0" smtClean="0"/>
              <a:t> denir.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6223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Termodinamiğin Temel Yasaları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1200"/>
              </a:spcAft>
              <a:buNone/>
            </a:pPr>
            <a:r>
              <a:rPr lang="tr-TR" sz="3600" i="1" dirty="0" smtClean="0"/>
              <a:t>Termodinamiğin </a:t>
            </a:r>
            <a:r>
              <a:rPr lang="tr-TR" sz="3600" i="1" dirty="0" err="1" smtClean="0"/>
              <a:t>sıfırıncı</a:t>
            </a:r>
            <a:r>
              <a:rPr lang="tr-TR" sz="3600" i="1" dirty="0" smtClean="0"/>
              <a:t> yasası;</a:t>
            </a:r>
            <a:endParaRPr lang="tr-TR" sz="3600" dirty="0" smtClean="0"/>
          </a:p>
          <a:p>
            <a:r>
              <a:rPr lang="tr-TR" dirty="0" smtClean="0"/>
              <a:t>Üç ısı deposundan birinin sıcaklığı ayrı ayrı diğer ikisinin sıcaklıklarına eşit olduğunda bu iki ısı deposunun sıcaklıkları da birbirine eşit olmaktadır.</a:t>
            </a:r>
          </a:p>
          <a:p>
            <a:r>
              <a:rPr lang="tr-TR" dirty="0" smtClean="0"/>
              <a:t>Bu yasa hesaplamalarda doğrudan kullanılmamaktadır. Ancak termometre ile sıcaklık ölçümü termodinamiğin </a:t>
            </a:r>
            <a:r>
              <a:rPr lang="tr-TR" dirty="0" err="1" smtClean="0"/>
              <a:t>sıfırıncı</a:t>
            </a:r>
            <a:r>
              <a:rPr lang="tr-TR" dirty="0" smtClean="0"/>
              <a:t> yasası uyarınca yapılmaktadır.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Termodinamiğin Temel Yasaları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  <a:buNone/>
            </a:pPr>
            <a:r>
              <a:rPr lang="tr-TR" sz="3600" i="1" dirty="0" smtClean="0"/>
              <a:t>Termodinamiğin birinci yasası;</a:t>
            </a:r>
            <a:endParaRPr lang="tr-TR" sz="3600" dirty="0" smtClean="0"/>
          </a:p>
          <a:p>
            <a:r>
              <a:rPr lang="tr-TR" dirty="0" smtClean="0"/>
              <a:t>Enerjinin korunumu olarak da bilinir. Enerji varken yok, yokken de var edilemez. Ancak bir halden diğer hale dönüştürülebilir.</a:t>
            </a:r>
          </a:p>
          <a:p>
            <a:r>
              <a:rPr lang="tr-TR" dirty="0" smtClean="0"/>
              <a:t>Madde ve enerji denklikleri bu yasanın matematiksel tanımları olarak düşünülebilir.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Termodinamiğin Temel Yasaları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  <a:buNone/>
            </a:pPr>
            <a:r>
              <a:rPr lang="tr-TR" sz="3600" i="1" dirty="0" smtClean="0"/>
              <a:t>Termodinamiğin ikinci yasası;</a:t>
            </a:r>
            <a:endParaRPr lang="tr-TR" sz="3600" dirty="0" smtClean="0"/>
          </a:p>
          <a:p>
            <a:r>
              <a:rPr lang="tr-TR" dirty="0" smtClean="0"/>
              <a:t>Bir ısı deposundan ısı alarak dışarıya iş vermek üzere sürekli çalışan bir </a:t>
            </a:r>
            <a:r>
              <a:rPr lang="tr-TR" dirty="0" err="1" smtClean="0"/>
              <a:t>makinanın</a:t>
            </a:r>
            <a:r>
              <a:rPr lang="tr-TR" dirty="0" smtClean="0"/>
              <a:t> yapılamaz. </a:t>
            </a:r>
          </a:p>
          <a:p>
            <a:r>
              <a:rPr lang="tr-TR" dirty="0" smtClean="0"/>
              <a:t>Bu yasa ile </a:t>
            </a:r>
            <a:r>
              <a:rPr lang="tr-TR" dirty="0" err="1" smtClean="0"/>
              <a:t>entropi</a:t>
            </a:r>
            <a:r>
              <a:rPr lang="tr-TR" dirty="0" smtClean="0"/>
              <a:t> ve mutlak sıcaklık tanımları da ortaya çıkmıştır.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Termodinamiğin Temel Yasaları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1200"/>
              </a:spcAft>
              <a:buNone/>
            </a:pPr>
            <a:r>
              <a:rPr lang="tr-TR" sz="3500" i="1" dirty="0" smtClean="0"/>
              <a:t>Termodinamiğin üçüncü yasası;</a:t>
            </a:r>
            <a:endParaRPr lang="tr-TR" sz="3500" dirty="0" smtClean="0"/>
          </a:p>
          <a:p>
            <a:r>
              <a:rPr lang="tr-TR" dirty="0" smtClean="0"/>
              <a:t>Hangi halde sıfır değerini aldığı bilinen bir niceliğin bu halden diğer bir hale geçişteki değişimi mutlak değerine eşit olur.</a:t>
            </a:r>
          </a:p>
          <a:p>
            <a:r>
              <a:rPr lang="tr-TR" dirty="0" smtClean="0"/>
              <a:t>Mutlak sıfır sıcaklığına yaklaşıldığında hem düzensizlik hem de </a:t>
            </a:r>
            <a:r>
              <a:rPr lang="tr-TR" dirty="0" err="1" smtClean="0"/>
              <a:t>entropi</a:t>
            </a:r>
            <a:r>
              <a:rPr lang="tr-TR" dirty="0" smtClean="0"/>
              <a:t> minimum değerine inmektedir. Yani mutlak sıfır sıcaklığına yaklaşıldığında sıfır değerini alan </a:t>
            </a:r>
            <a:r>
              <a:rPr lang="tr-TR" dirty="0" err="1" smtClean="0"/>
              <a:t>entropinin</a:t>
            </a:r>
            <a:r>
              <a:rPr lang="tr-TR" dirty="0" smtClean="0"/>
              <a:t> herhangi bir haldeki mutlak değeri hesaplanabilir. Ancak iç enerji ve </a:t>
            </a:r>
            <a:r>
              <a:rPr lang="tr-TR" dirty="0" err="1" smtClean="0"/>
              <a:t>enthalpinin</a:t>
            </a:r>
            <a:r>
              <a:rPr lang="tr-TR" dirty="0" smtClean="0"/>
              <a:t> hangi halde sıfır olduğu bilinmediği için hesaplanamaz.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311</Words>
  <Application>Microsoft Office PowerPoint</Application>
  <PresentationFormat>Ekran Gösterisi (4:3)</PresentationFormat>
  <Paragraphs>31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Ofis Teması</vt:lpstr>
      <vt:lpstr>Termodinamiğin Temel Yasaları ve Termodinamik Fonksiyonlar</vt:lpstr>
      <vt:lpstr>Hal Fonksiyonları ve Yol Fonksiyonları</vt:lpstr>
      <vt:lpstr>Hal Fonksiyonları ve Yol Fonksiyonları</vt:lpstr>
      <vt:lpstr>Çevrim</vt:lpstr>
      <vt:lpstr>Termodinamiğin Temel Yasaları</vt:lpstr>
      <vt:lpstr>Termodinamiğin Temel Yasaları</vt:lpstr>
      <vt:lpstr>Termodinamiğin Temel Yasaları</vt:lpstr>
      <vt:lpstr>Termodinamiğin Temel Yasaları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Bilgiler</dc:title>
  <dc:creator>Damla</dc:creator>
  <cp:lastModifiedBy>Evren Erk'akan</cp:lastModifiedBy>
  <cp:revision>10</cp:revision>
  <dcterms:created xsi:type="dcterms:W3CDTF">2018-04-28T06:41:52Z</dcterms:created>
  <dcterms:modified xsi:type="dcterms:W3CDTF">2018-07-27T11:43:52Z</dcterms:modified>
</cp:coreProperties>
</file>