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3" d="100"/>
          <a:sy n="53" d="100"/>
        </p:scale>
        <p:origin x="835"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24A1D7F-503F-4A04-B5E7-2FCA5FC569DA}"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0C9CBE-09E2-4D2C-B94A-98E36456B134}" type="slidenum">
              <a:rPr lang="tr-TR" smtClean="0"/>
              <a:t>‹#›</a:t>
            </a:fld>
            <a:endParaRPr lang="tr-TR"/>
          </a:p>
        </p:txBody>
      </p:sp>
    </p:spTree>
    <p:extLst>
      <p:ext uri="{BB962C8B-B14F-4D97-AF65-F5344CB8AC3E}">
        <p14:creationId xmlns:p14="http://schemas.microsoft.com/office/powerpoint/2010/main" val="98252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24A1D7F-503F-4A04-B5E7-2FCA5FC569DA}"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0C9CBE-09E2-4D2C-B94A-98E36456B134}" type="slidenum">
              <a:rPr lang="tr-TR" smtClean="0"/>
              <a:t>‹#›</a:t>
            </a:fld>
            <a:endParaRPr lang="tr-TR"/>
          </a:p>
        </p:txBody>
      </p:sp>
    </p:spTree>
    <p:extLst>
      <p:ext uri="{BB962C8B-B14F-4D97-AF65-F5344CB8AC3E}">
        <p14:creationId xmlns:p14="http://schemas.microsoft.com/office/powerpoint/2010/main" val="2228166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24A1D7F-503F-4A04-B5E7-2FCA5FC569DA}"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0C9CBE-09E2-4D2C-B94A-98E36456B134}" type="slidenum">
              <a:rPr lang="tr-TR" smtClean="0"/>
              <a:t>‹#›</a:t>
            </a:fld>
            <a:endParaRPr lang="tr-TR"/>
          </a:p>
        </p:txBody>
      </p:sp>
    </p:spTree>
    <p:extLst>
      <p:ext uri="{BB962C8B-B14F-4D97-AF65-F5344CB8AC3E}">
        <p14:creationId xmlns:p14="http://schemas.microsoft.com/office/powerpoint/2010/main" val="3075768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24A1D7F-503F-4A04-B5E7-2FCA5FC569DA}"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0C9CBE-09E2-4D2C-B94A-98E36456B134}" type="slidenum">
              <a:rPr lang="tr-TR" smtClean="0"/>
              <a:t>‹#›</a:t>
            </a:fld>
            <a:endParaRPr lang="tr-TR"/>
          </a:p>
        </p:txBody>
      </p:sp>
    </p:spTree>
    <p:extLst>
      <p:ext uri="{BB962C8B-B14F-4D97-AF65-F5344CB8AC3E}">
        <p14:creationId xmlns:p14="http://schemas.microsoft.com/office/powerpoint/2010/main" val="3393161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24A1D7F-503F-4A04-B5E7-2FCA5FC569DA}" type="datetimeFigureOut">
              <a:rPr lang="tr-TR" smtClean="0"/>
              <a:t>11.05.2020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20C9CBE-09E2-4D2C-B94A-98E36456B134}" type="slidenum">
              <a:rPr lang="tr-TR" smtClean="0"/>
              <a:t>‹#›</a:t>
            </a:fld>
            <a:endParaRPr lang="tr-TR"/>
          </a:p>
        </p:txBody>
      </p:sp>
    </p:spTree>
    <p:extLst>
      <p:ext uri="{BB962C8B-B14F-4D97-AF65-F5344CB8AC3E}">
        <p14:creationId xmlns:p14="http://schemas.microsoft.com/office/powerpoint/2010/main" val="760334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24A1D7F-503F-4A04-B5E7-2FCA5FC569DA}" type="datetimeFigureOut">
              <a:rPr lang="tr-TR" smtClean="0"/>
              <a:t>11.05.2020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0C9CBE-09E2-4D2C-B94A-98E36456B134}" type="slidenum">
              <a:rPr lang="tr-TR" smtClean="0"/>
              <a:t>‹#›</a:t>
            </a:fld>
            <a:endParaRPr lang="tr-TR"/>
          </a:p>
        </p:txBody>
      </p:sp>
    </p:spTree>
    <p:extLst>
      <p:ext uri="{BB962C8B-B14F-4D97-AF65-F5344CB8AC3E}">
        <p14:creationId xmlns:p14="http://schemas.microsoft.com/office/powerpoint/2010/main" val="273902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24A1D7F-503F-4A04-B5E7-2FCA5FC569DA}" type="datetimeFigureOut">
              <a:rPr lang="tr-TR" smtClean="0"/>
              <a:t>11.05.2020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20C9CBE-09E2-4D2C-B94A-98E36456B134}" type="slidenum">
              <a:rPr lang="tr-TR" smtClean="0"/>
              <a:t>‹#›</a:t>
            </a:fld>
            <a:endParaRPr lang="tr-TR"/>
          </a:p>
        </p:txBody>
      </p:sp>
    </p:spTree>
    <p:extLst>
      <p:ext uri="{BB962C8B-B14F-4D97-AF65-F5344CB8AC3E}">
        <p14:creationId xmlns:p14="http://schemas.microsoft.com/office/powerpoint/2010/main" val="25073976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24A1D7F-503F-4A04-B5E7-2FCA5FC569DA}" type="datetimeFigureOut">
              <a:rPr lang="tr-TR" smtClean="0"/>
              <a:t>11.05.2020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20C9CBE-09E2-4D2C-B94A-98E36456B134}" type="slidenum">
              <a:rPr lang="tr-TR" smtClean="0"/>
              <a:t>‹#›</a:t>
            </a:fld>
            <a:endParaRPr lang="tr-TR"/>
          </a:p>
        </p:txBody>
      </p:sp>
    </p:spTree>
    <p:extLst>
      <p:ext uri="{BB962C8B-B14F-4D97-AF65-F5344CB8AC3E}">
        <p14:creationId xmlns:p14="http://schemas.microsoft.com/office/powerpoint/2010/main" val="3069883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24A1D7F-503F-4A04-B5E7-2FCA5FC569DA}" type="datetimeFigureOut">
              <a:rPr lang="tr-TR" smtClean="0"/>
              <a:t>11.05.2020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20C9CBE-09E2-4D2C-B94A-98E36456B134}" type="slidenum">
              <a:rPr lang="tr-TR" smtClean="0"/>
              <a:t>‹#›</a:t>
            </a:fld>
            <a:endParaRPr lang="tr-TR"/>
          </a:p>
        </p:txBody>
      </p:sp>
    </p:spTree>
    <p:extLst>
      <p:ext uri="{BB962C8B-B14F-4D97-AF65-F5344CB8AC3E}">
        <p14:creationId xmlns:p14="http://schemas.microsoft.com/office/powerpoint/2010/main" val="1621162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24A1D7F-503F-4A04-B5E7-2FCA5FC569DA}" type="datetimeFigureOut">
              <a:rPr lang="tr-TR" smtClean="0"/>
              <a:t>11.05.2020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0C9CBE-09E2-4D2C-B94A-98E36456B134}" type="slidenum">
              <a:rPr lang="tr-TR" smtClean="0"/>
              <a:t>‹#›</a:t>
            </a:fld>
            <a:endParaRPr lang="tr-TR"/>
          </a:p>
        </p:txBody>
      </p:sp>
    </p:spTree>
    <p:extLst>
      <p:ext uri="{BB962C8B-B14F-4D97-AF65-F5344CB8AC3E}">
        <p14:creationId xmlns:p14="http://schemas.microsoft.com/office/powerpoint/2010/main" val="3374739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24A1D7F-503F-4A04-B5E7-2FCA5FC569DA}" type="datetimeFigureOut">
              <a:rPr lang="tr-TR" smtClean="0"/>
              <a:t>11.05.2020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20C9CBE-09E2-4D2C-B94A-98E36456B134}" type="slidenum">
              <a:rPr lang="tr-TR" smtClean="0"/>
              <a:t>‹#›</a:t>
            </a:fld>
            <a:endParaRPr lang="tr-TR"/>
          </a:p>
        </p:txBody>
      </p:sp>
    </p:spTree>
    <p:extLst>
      <p:ext uri="{BB962C8B-B14F-4D97-AF65-F5344CB8AC3E}">
        <p14:creationId xmlns:p14="http://schemas.microsoft.com/office/powerpoint/2010/main" val="3367359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4A1D7F-503F-4A04-B5E7-2FCA5FC569DA}" type="datetimeFigureOut">
              <a:rPr lang="tr-TR" smtClean="0"/>
              <a:t>11.05.2020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0C9CBE-09E2-4D2C-B94A-98E36456B134}" type="slidenum">
              <a:rPr lang="tr-TR" smtClean="0"/>
              <a:t>‹#›</a:t>
            </a:fld>
            <a:endParaRPr lang="tr-TR"/>
          </a:p>
        </p:txBody>
      </p:sp>
    </p:spTree>
    <p:extLst>
      <p:ext uri="{BB962C8B-B14F-4D97-AF65-F5344CB8AC3E}">
        <p14:creationId xmlns:p14="http://schemas.microsoft.com/office/powerpoint/2010/main" val="12286400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Omuz genişletme</a:t>
            </a:r>
            <a:endParaRPr lang="tr-TR" dirty="0"/>
          </a:p>
        </p:txBody>
      </p:sp>
      <p:sp>
        <p:nvSpPr>
          <p:cNvPr id="3" name="Alt Başlık 2"/>
          <p:cNvSpPr>
            <a:spLocks noGrp="1"/>
          </p:cNvSpPr>
          <p:nvPr>
            <p:ph type="subTitle" idx="1"/>
          </p:nvPr>
        </p:nvSpPr>
        <p:spPr/>
        <p:txBody>
          <a:bodyPr/>
          <a:lstStyle/>
          <a:p>
            <a:r>
              <a:rPr lang="tr-TR" dirty="0" err="1" smtClean="0"/>
              <a:t>Flecker</a:t>
            </a:r>
            <a:r>
              <a:rPr lang="tr-TR" dirty="0" smtClean="0"/>
              <a:t>, L. 2013. </a:t>
            </a:r>
            <a:r>
              <a:rPr lang="tr-TR" dirty="0" err="1" smtClean="0"/>
              <a:t>Costume</a:t>
            </a:r>
            <a:r>
              <a:rPr lang="tr-TR" dirty="0" smtClean="0"/>
              <a:t> </a:t>
            </a:r>
            <a:r>
              <a:rPr lang="tr-TR" dirty="0" err="1" smtClean="0"/>
              <a:t>Mounting</a:t>
            </a:r>
            <a:r>
              <a:rPr lang="tr-TR" dirty="0" smtClean="0"/>
              <a:t>. </a:t>
            </a:r>
            <a:r>
              <a:rPr lang="tr-TR" dirty="0" err="1" smtClean="0"/>
              <a:t>Routledge</a:t>
            </a:r>
            <a:r>
              <a:rPr lang="tr-TR" dirty="0" smtClean="0"/>
              <a:t>, New York, USA. p. 260</a:t>
            </a:r>
            <a:endParaRPr lang="tr-TR" dirty="0"/>
          </a:p>
        </p:txBody>
      </p:sp>
    </p:spTree>
    <p:extLst>
      <p:ext uri="{BB962C8B-B14F-4D97-AF65-F5344CB8AC3E}">
        <p14:creationId xmlns:p14="http://schemas.microsoft.com/office/powerpoint/2010/main" val="1793749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Flecker</a:t>
            </a:r>
            <a:r>
              <a:rPr lang="tr-TR" dirty="0" smtClean="0"/>
              <a:t>, 2013: 49</a:t>
            </a:r>
            <a:endParaRPr lang="tr-TR" dirty="0"/>
          </a:p>
        </p:txBody>
      </p:sp>
      <p:sp>
        <p:nvSpPr>
          <p:cNvPr id="3" name="İçerik Yer Tutucusu 2"/>
          <p:cNvSpPr>
            <a:spLocks noGrp="1"/>
          </p:cNvSpPr>
          <p:nvPr>
            <p:ph idx="1"/>
          </p:nvPr>
        </p:nvSpPr>
        <p:spPr/>
        <p:txBody>
          <a:bodyPr>
            <a:normAutofit fontScale="70000" lnSpcReduction="20000"/>
          </a:bodyPr>
          <a:lstStyle/>
          <a:p>
            <a:pPr marL="342900" lvl="0" indent="-342900">
              <a:lnSpc>
                <a:spcPct val="107000"/>
              </a:lnSpc>
              <a:spcAft>
                <a:spcPts val="0"/>
              </a:spcAft>
              <a:buFont typeface="+mj-lt"/>
              <a:buAutoNum type="arabicPeriod"/>
            </a:pPr>
            <a:r>
              <a:rPr lang="tr-TR" dirty="0">
                <a:latin typeface="Calibri" panose="020F0502020204030204" pitchFamily="34" charset="0"/>
                <a:ea typeface="Calibri" panose="020F0502020204030204" pitchFamily="34" charset="0"/>
                <a:cs typeface="Times New Roman" panose="02020603050405020304" pitchFamily="18" charset="0"/>
              </a:rPr>
              <a:t>Figür üzerinde giyimi dene, ne kadar uzatılacağını hesaplayın. Omuz uzunluğunu bulmak için boyundan omuz noktasına uzamayı da dahil ederek ölçün, A olarak adlandırın.</a:t>
            </a:r>
          </a:p>
          <a:p>
            <a:pPr marL="342900" lvl="0" indent="-342900">
              <a:lnSpc>
                <a:spcPct val="107000"/>
              </a:lnSpc>
              <a:spcAft>
                <a:spcPts val="0"/>
              </a:spcAft>
              <a:buFont typeface="+mj-lt"/>
              <a:buAutoNum type="arabicPeriod"/>
            </a:pPr>
            <a:r>
              <a:rPr lang="tr-TR" dirty="0">
                <a:latin typeface="Calibri" panose="020F0502020204030204" pitchFamily="34" charset="0"/>
                <a:ea typeface="Calibri" panose="020F0502020204030204" pitchFamily="34" charset="0"/>
                <a:cs typeface="Times New Roman" panose="02020603050405020304" pitchFamily="18" charset="0"/>
              </a:rPr>
              <a:t>Giysiyi çıkar, figürün kol altı enini ölçün (en dar noktadan), bu ölçüyü çap olarak al, kartona daire olarak çiz, kumpas kullanılabilir.</a:t>
            </a:r>
          </a:p>
          <a:p>
            <a:pPr marL="342900" lvl="0" indent="-342900">
              <a:lnSpc>
                <a:spcPct val="107000"/>
              </a:lnSpc>
              <a:spcAft>
                <a:spcPts val="0"/>
              </a:spcAft>
              <a:buFont typeface="+mj-lt"/>
              <a:buAutoNum type="arabicPeriod"/>
            </a:pPr>
            <a:r>
              <a:rPr lang="tr-TR" dirty="0">
                <a:latin typeface="Calibri" panose="020F0502020204030204" pitchFamily="34" charset="0"/>
                <a:ea typeface="Calibri" panose="020F0502020204030204" pitchFamily="34" charset="0"/>
                <a:cs typeface="Times New Roman" panose="02020603050405020304" pitchFamily="18" charset="0"/>
              </a:rPr>
              <a:t>Karton daireyi makas ile kes, diskin dış çevresini mezura ile sararak çevresini hesapla, bu ölçümü ikiye böl, B olarak isimlendir.</a:t>
            </a:r>
          </a:p>
          <a:p>
            <a:pPr marL="342900" lvl="0" indent="-342900">
              <a:lnSpc>
                <a:spcPct val="107000"/>
              </a:lnSpc>
              <a:spcAft>
                <a:spcPts val="0"/>
              </a:spcAft>
              <a:buFont typeface="+mj-lt"/>
              <a:buAutoNum type="arabicPeriod"/>
            </a:pPr>
            <a:r>
              <a:rPr lang="tr-TR" dirty="0">
                <a:latin typeface="Calibri" panose="020F0502020204030204" pitchFamily="34" charset="0"/>
                <a:ea typeface="Calibri" panose="020F0502020204030204" pitchFamily="34" charset="0"/>
                <a:cs typeface="Times New Roman" panose="02020603050405020304" pitchFamily="18" charset="0"/>
              </a:rPr>
              <a:t>A ve B’yi kullanarak kurşun kalem ve cetvel ile ikinci kartonda dikdörtgen çiz. Boyun ve omuz noktasını N ve P olarak adlandır, makas ile şekli kes.</a:t>
            </a:r>
          </a:p>
          <a:p>
            <a:pPr marL="342900" lvl="0" indent="-342900">
              <a:lnSpc>
                <a:spcPct val="107000"/>
              </a:lnSpc>
              <a:spcAft>
                <a:spcPts val="0"/>
              </a:spcAft>
              <a:buFont typeface="+mj-lt"/>
              <a:buAutoNum type="arabicPeriod"/>
            </a:pPr>
            <a:r>
              <a:rPr lang="tr-TR" dirty="0">
                <a:latin typeface="Calibri" panose="020F0502020204030204" pitchFamily="34" charset="0"/>
                <a:ea typeface="Calibri" panose="020F0502020204030204" pitchFamily="34" charset="0"/>
                <a:cs typeface="Times New Roman" panose="02020603050405020304" pitchFamily="18" charset="0"/>
              </a:rPr>
              <a:t>Dikdörtgeni pamuk kumaş üzerine yerleştir, yuvarlağı düzelt, tüm kenarlarda 4 cm bırak. Her iki kat boyunca kenarlara yakın dikilerek patiskayı kartona sabitleyin. Bu, el veya makine ile yapılabilir. </a:t>
            </a:r>
          </a:p>
          <a:p>
            <a:pPr marL="342900" lvl="0" indent="-342900">
              <a:lnSpc>
                <a:spcPct val="107000"/>
              </a:lnSpc>
              <a:spcAft>
                <a:spcPts val="800"/>
              </a:spcAft>
              <a:buFont typeface="+mj-lt"/>
              <a:buAutoNum type="arabicPeriod"/>
            </a:pPr>
            <a:r>
              <a:rPr lang="tr-TR" dirty="0">
                <a:latin typeface="Calibri" panose="020F0502020204030204" pitchFamily="34" charset="0"/>
                <a:ea typeface="Calibri" panose="020F0502020204030204" pitchFamily="34" charset="0"/>
                <a:cs typeface="Times New Roman" panose="02020603050405020304" pitchFamily="18" charset="0"/>
              </a:rPr>
              <a:t>N ve P il e işaretli kenarların etrafını ikinci bir dikiş ile yeniden dikin. Diğer kenarları kaplayan pamuk kumaş ham kenar, düz ve katlanmış olmalıdır.</a:t>
            </a:r>
          </a:p>
          <a:p>
            <a:endParaRPr lang="tr-TR" dirty="0"/>
          </a:p>
        </p:txBody>
      </p:sp>
    </p:spTree>
    <p:extLst>
      <p:ext uri="{BB962C8B-B14F-4D97-AF65-F5344CB8AC3E}">
        <p14:creationId xmlns:p14="http://schemas.microsoft.com/office/powerpoint/2010/main" val="1627057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Flecker</a:t>
            </a:r>
            <a:r>
              <a:rPr lang="tr-TR" dirty="0" smtClean="0"/>
              <a:t>, 2013: 49</a:t>
            </a:r>
            <a:endParaRPr lang="tr-TR" dirty="0"/>
          </a:p>
        </p:txBody>
      </p:sp>
      <p:sp>
        <p:nvSpPr>
          <p:cNvPr id="3" name="İçerik Yer Tutucusu 2"/>
          <p:cNvSpPr>
            <a:spLocks noGrp="1"/>
          </p:cNvSpPr>
          <p:nvPr>
            <p:ph idx="1"/>
          </p:nvPr>
        </p:nvSpPr>
        <p:spPr/>
        <p:txBody>
          <a:bodyPr>
            <a:normAutofit fontScale="62500" lnSpcReduction="20000"/>
          </a:bodyPr>
          <a:lstStyle/>
          <a:p>
            <a:pPr marL="342900" lvl="0" indent="-342900">
              <a:lnSpc>
                <a:spcPct val="107000"/>
              </a:lnSpc>
              <a:spcAft>
                <a:spcPts val="0"/>
              </a:spcAft>
              <a:buFont typeface="+mj-lt"/>
              <a:buAutoNum type="arabicPeriod"/>
            </a:pPr>
            <a:endParaRPr lang="tr-TR" dirty="0" smtClean="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mj-lt"/>
              <a:buAutoNum type="arabicPeriod"/>
            </a:pPr>
            <a:r>
              <a:rPr lang="tr-TR" dirty="0" smtClean="0">
                <a:latin typeface="Calibri" panose="020F0502020204030204" pitchFamily="34" charset="0"/>
                <a:ea typeface="Calibri" panose="020F0502020204030204" pitchFamily="34" charset="0"/>
                <a:cs typeface="Times New Roman" panose="02020603050405020304" pitchFamily="18" charset="0"/>
              </a:rPr>
              <a:t>Kumaş </a:t>
            </a:r>
            <a:r>
              <a:rPr lang="tr-TR" dirty="0">
                <a:latin typeface="Calibri" panose="020F0502020204030204" pitchFamily="34" charset="0"/>
                <a:ea typeface="Calibri" panose="020F0502020204030204" pitchFamily="34" charset="0"/>
                <a:cs typeface="Times New Roman" panose="02020603050405020304" pitchFamily="18" charset="0"/>
              </a:rPr>
              <a:t>yüzü yukarı bakacak şekilde kaplanmış olan dikdörtgeni bir eğri şeklinde bükün ve şekli omuzun üst kısmına yerleştirin, N’nin boyu ile eşleştirin. P kenarı figürün orijinal omuz noktasından daha uzakta genişlenmiş olmalıdır. Pamuklu kumaşın ham kenarlarını düzeltin ve zikzak (çapraz) dikiş ile dikin. </a:t>
            </a:r>
          </a:p>
          <a:p>
            <a:pPr marL="342900" lvl="0" indent="-342900">
              <a:lnSpc>
                <a:spcPct val="107000"/>
              </a:lnSpc>
              <a:spcAft>
                <a:spcPts val="0"/>
              </a:spcAft>
              <a:buFont typeface="+mj-lt"/>
              <a:buAutoNum type="arabicPeriod"/>
            </a:pPr>
            <a:r>
              <a:rPr lang="tr-TR" dirty="0">
                <a:latin typeface="Calibri" panose="020F0502020204030204" pitchFamily="34" charset="0"/>
                <a:ea typeface="Calibri" panose="020F0502020204030204" pitchFamily="34" charset="0"/>
                <a:cs typeface="Times New Roman" panose="02020603050405020304" pitchFamily="18" charset="0"/>
              </a:rPr>
              <a:t>Pamuk kumaş üzerine diki yerleştirin. Yaklaşık 2cm tüm yuvarlağın çevresinde bırak. Dikdörtgende olduğu gibi pamuk kumaşı diske dik. Kartonun çevresinde 2 cm katla ce ikinci dikişle sabitle. </a:t>
            </a:r>
          </a:p>
          <a:p>
            <a:pPr marL="342900" lvl="0" indent="-342900">
              <a:lnSpc>
                <a:spcPct val="107000"/>
              </a:lnSpc>
              <a:spcAft>
                <a:spcPts val="0"/>
              </a:spcAft>
              <a:buFont typeface="+mj-lt"/>
              <a:buAutoNum type="arabicPeriod"/>
            </a:pPr>
            <a:r>
              <a:rPr lang="tr-TR" dirty="0">
                <a:latin typeface="Calibri" panose="020F0502020204030204" pitchFamily="34" charset="0"/>
                <a:ea typeface="Calibri" panose="020F0502020204030204" pitchFamily="34" charset="0"/>
                <a:cs typeface="Times New Roman" panose="02020603050405020304" pitchFamily="18" charset="0"/>
              </a:rPr>
              <a:t>Yeni omuzun açık ucunu doldurmak için diski fiş olarak kullan. Dikdörtgene dayandığı yere teyelleyin ve figürün kenarı, bir yanda küçük bir açıklık bırakın.</a:t>
            </a:r>
          </a:p>
          <a:p>
            <a:pPr marL="342900" lvl="0" indent="-342900">
              <a:lnSpc>
                <a:spcPct val="107000"/>
              </a:lnSpc>
              <a:spcAft>
                <a:spcPts val="0"/>
              </a:spcAft>
              <a:buFont typeface="+mj-lt"/>
              <a:buAutoNum type="arabicPeriod"/>
            </a:pPr>
            <a:r>
              <a:rPr lang="tr-TR" dirty="0">
                <a:latin typeface="Calibri" panose="020F0502020204030204" pitchFamily="34" charset="0"/>
                <a:ea typeface="Calibri" panose="020F0502020204030204" pitchFamily="34" charset="0"/>
                <a:cs typeface="Times New Roman" panose="02020603050405020304" pitchFamily="18" charset="0"/>
              </a:rPr>
              <a:t>Omuz uzantılarını mümkün olduğu kadar sert yapabilmek için boşluğu doldurmak üzere küçük açıklıktan içeri küçük polyester parçalar yerleştirin. Boşluk sıkıca doluncaya kadar ve karton uzantıları tamamen destekleninceye kadar bunu yapmaya devam edin.</a:t>
            </a:r>
          </a:p>
          <a:p>
            <a:pPr marL="342900" lvl="0" indent="-342900">
              <a:lnSpc>
                <a:spcPct val="107000"/>
              </a:lnSpc>
              <a:spcAft>
                <a:spcPts val="0"/>
              </a:spcAft>
              <a:buFont typeface="+mj-lt"/>
              <a:buAutoNum type="arabicPeriod"/>
            </a:pPr>
            <a:r>
              <a:rPr lang="tr-TR" dirty="0">
                <a:latin typeface="Calibri" panose="020F0502020204030204" pitchFamily="34" charset="0"/>
                <a:ea typeface="Calibri" panose="020F0502020204030204" pitchFamily="34" charset="0"/>
                <a:cs typeface="Times New Roman" panose="02020603050405020304" pitchFamily="18" charset="0"/>
              </a:rPr>
              <a:t>İkinci omuz için işlemi tekrarlayın.</a:t>
            </a:r>
          </a:p>
          <a:p>
            <a:pPr marL="342900" lvl="0" indent="-342900">
              <a:lnSpc>
                <a:spcPct val="107000"/>
              </a:lnSpc>
              <a:spcAft>
                <a:spcPts val="800"/>
              </a:spcAft>
              <a:buFont typeface="+mj-lt"/>
              <a:buAutoNum type="arabicPeriod"/>
            </a:pPr>
            <a:r>
              <a:rPr lang="tr-TR" dirty="0">
                <a:latin typeface="Calibri" panose="020F0502020204030204" pitchFamily="34" charset="0"/>
                <a:ea typeface="Calibri" panose="020F0502020204030204" pitchFamily="34" charset="0"/>
                <a:cs typeface="Times New Roman" panose="02020603050405020304" pitchFamily="18" charset="0"/>
              </a:rPr>
              <a:t>Omuzları ince bir polyester vatka tabakasıyla kaplayarak tamamlayın.</a:t>
            </a:r>
          </a:p>
          <a:p>
            <a:pPr marL="0" indent="0">
              <a:lnSpc>
                <a:spcPct val="107000"/>
              </a:lnSpc>
              <a:spcAft>
                <a:spcPts val="800"/>
              </a:spcAft>
              <a:buNone/>
            </a:pPr>
            <a:endParaRPr lang="tr-TR" dirty="0">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980065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Tekstil koleksiyonu (Mayıs 2020) </a:t>
            </a:r>
            <a:endParaRPr lang="tr-TR" dirty="0"/>
          </a:p>
        </p:txBody>
      </p:sp>
      <p:pic>
        <p:nvPicPr>
          <p:cNvPr id="5" name="İçerik Yer Tutucusu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397000" y="2477294"/>
            <a:ext cx="4064000" cy="3048000"/>
          </a:xfrm>
        </p:spPr>
      </p:pic>
      <p:pic>
        <p:nvPicPr>
          <p:cNvPr id="6" name="İçerik Yer Tutucusu 5"/>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731000" y="2477294"/>
            <a:ext cx="4064000" cy="3048000"/>
          </a:xfrm>
        </p:spPr>
      </p:pic>
    </p:spTree>
    <p:extLst>
      <p:ext uri="{BB962C8B-B14F-4D97-AF65-F5344CB8AC3E}">
        <p14:creationId xmlns:p14="http://schemas.microsoft.com/office/powerpoint/2010/main" val="245107874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361</Words>
  <Application>Microsoft Office PowerPoint</Application>
  <PresentationFormat>Geniş ekran</PresentationFormat>
  <Paragraphs>18</Paragraphs>
  <Slides>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vt:i4>
      </vt:variant>
    </vt:vector>
  </HeadingPairs>
  <TitlesOfParts>
    <vt:vector size="9" baseType="lpstr">
      <vt:lpstr>Arial</vt:lpstr>
      <vt:lpstr>Calibri</vt:lpstr>
      <vt:lpstr>Calibri Light</vt:lpstr>
      <vt:lpstr>Times New Roman</vt:lpstr>
      <vt:lpstr>Office Teması</vt:lpstr>
      <vt:lpstr>Omuz genişletme</vt:lpstr>
      <vt:lpstr>Flecker, 2013: 49</vt:lpstr>
      <vt:lpstr>Flecker, 2013: 49</vt:lpstr>
      <vt:lpstr>Tekstil koleksiyonu (Mayıs 2020)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Omuz genişletme</dc:title>
  <dc:creator>gsf</dc:creator>
  <cp:lastModifiedBy>gsf</cp:lastModifiedBy>
  <cp:revision>4</cp:revision>
  <dcterms:created xsi:type="dcterms:W3CDTF">2020-05-11T15:05:11Z</dcterms:created>
  <dcterms:modified xsi:type="dcterms:W3CDTF">2020-05-11T15:09:54Z</dcterms:modified>
</cp:coreProperties>
</file>