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711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161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91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098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97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958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805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18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225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991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670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70AD-65EF-4E71-893C-DC74A01DA2B6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C12E-F39F-4FF8-B63D-EA90D36CA3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40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Fotoğrafı" r:id="rId3" imgW="6095238" imgH="4571429" progId="MSPhotoEd.3">
                  <p:embed/>
                </p:oleObj>
              </mc:Choice>
              <mc:Fallback>
                <p:oleObj name="Photo Editor Fotoğrafı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371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7264"/>
            <a:ext cx="9144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5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Fotoğrafı" r:id="rId3" imgW="6095238" imgH="4571429" progId="MSPhotoEd.3">
                  <p:embed/>
                </p:oleObj>
              </mc:Choice>
              <mc:Fallback>
                <p:oleObj name="Photo Editor Fotoğrafı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8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0225"/>
            <a:ext cx="9144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742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33350"/>
            <a:ext cx="82804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91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3359151" y="0"/>
          <a:ext cx="46085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 Fotoğrafı" r:id="rId3" imgW="6095238" imgH="4571429" progId="MSPhotoEd.3">
                  <p:embed/>
                </p:oleObj>
              </mc:Choice>
              <mc:Fallback>
                <p:oleObj name="Photo Editor Fotoğrafı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070" r="29530"/>
                      <a:stretch>
                        <a:fillRect/>
                      </a:stretch>
                    </p:blipFill>
                    <p:spPr bwMode="auto">
                      <a:xfrm>
                        <a:off x="3359151" y="0"/>
                        <a:ext cx="46085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076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9" y="355600"/>
            <a:ext cx="45434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584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4"/>
          <p:cNvGraphicFramePr>
            <a:graphicFrameLocks noChangeAspect="1"/>
          </p:cNvGraphicFramePr>
          <p:nvPr/>
        </p:nvGraphicFramePr>
        <p:xfrm>
          <a:off x="3575051" y="0"/>
          <a:ext cx="51847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hoto Editor Fotoğrafı" r:id="rId3" imgW="4571429" imgH="6095238" progId="MSPhotoEd.3">
                  <p:embed/>
                </p:oleObj>
              </mc:Choice>
              <mc:Fallback>
                <p:oleObj name="Photo Editor Fotoğrafı" r:id="rId3" imgW="4571429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51" y="0"/>
                        <a:ext cx="51847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358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4224339" y="1412876"/>
          <a:ext cx="3743325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hoto Editor Fotoğrafı" r:id="rId3" imgW="6095238" imgH="4571429" progId="MSPhotoEd.3">
                  <p:embed/>
                </p:oleObj>
              </mc:Choice>
              <mc:Fallback>
                <p:oleObj name="Photo Editor Fotoğrafı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553" t="16910" r="19296" b="7465"/>
                      <a:stretch>
                        <a:fillRect/>
                      </a:stretch>
                    </p:blipFill>
                    <p:spPr bwMode="auto">
                      <a:xfrm>
                        <a:off x="4224339" y="1412876"/>
                        <a:ext cx="3743325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764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Photo Editor Fotoğrafı" r:id="rId3" imgW="6095238" imgH="4571429" progId="MSPhotoEd.3">
                  <p:embed/>
                </p:oleObj>
              </mc:Choice>
              <mc:Fallback>
                <p:oleObj name="Photo Editor Fotoğrafı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57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Geniş ekran</PresentationFormat>
  <Paragraphs>0</Paragraphs>
  <Slides>10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Teması</vt:lpstr>
      <vt:lpstr>Microsoft Photo Editor 3.0 Fotoğrafı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Akcay</dc:creator>
  <cp:lastModifiedBy>Akcay</cp:lastModifiedBy>
  <cp:revision>1</cp:revision>
  <dcterms:created xsi:type="dcterms:W3CDTF">2017-11-23T08:09:02Z</dcterms:created>
  <dcterms:modified xsi:type="dcterms:W3CDTF">2017-11-23T08:09:38Z</dcterms:modified>
</cp:coreProperties>
</file>