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3" r:id="rId16"/>
    <p:sldId id="270" r:id="rId17"/>
    <p:sldId id="304"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65684B-0EE5-4169-819E-7722D0B201CA}" type="datetimeFigureOut">
              <a:rPr lang="tr-TR" smtClean="0"/>
              <a:t>27.4.2014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290182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5684B-0EE5-4169-819E-7722D0B201CA}" type="datetimeFigureOut">
              <a:rPr lang="tr-TR" smtClean="0"/>
              <a:t>27.4.2014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341721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5684B-0EE5-4169-819E-7722D0B201CA}" type="datetimeFigureOut">
              <a:rPr lang="tr-TR" smtClean="0"/>
              <a:t>27.4.2014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296000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65684B-0EE5-4169-819E-7722D0B201CA}" type="datetimeFigureOut">
              <a:rPr lang="tr-TR" smtClean="0"/>
              <a:t>27.4.2014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68047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65684B-0EE5-4169-819E-7722D0B201CA}" type="datetimeFigureOut">
              <a:rPr lang="tr-TR" smtClean="0"/>
              <a:t>27.4.2014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121940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65684B-0EE5-4169-819E-7722D0B201CA}" type="datetimeFigureOut">
              <a:rPr lang="tr-TR" smtClean="0"/>
              <a:t>27.4.2014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41489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65684B-0EE5-4169-819E-7722D0B201CA}" type="datetimeFigureOut">
              <a:rPr lang="tr-TR" smtClean="0"/>
              <a:t>27.4.2014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324799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65684B-0EE5-4169-819E-7722D0B201CA}" type="datetimeFigureOut">
              <a:rPr lang="tr-TR" smtClean="0"/>
              <a:t>27.4.2014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42394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65684B-0EE5-4169-819E-7722D0B201CA}" type="datetimeFigureOut">
              <a:rPr lang="tr-TR" smtClean="0"/>
              <a:t>27.4.2014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398901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65684B-0EE5-4169-819E-7722D0B201CA}" type="datetimeFigureOut">
              <a:rPr lang="tr-TR" smtClean="0"/>
              <a:t>27.4.2014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10983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65684B-0EE5-4169-819E-7722D0B201CA}" type="datetimeFigureOut">
              <a:rPr lang="tr-TR" smtClean="0"/>
              <a:t>27.4.2014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EDC00-1F10-4111-9AA8-836183979773}" type="slidenum">
              <a:rPr lang="tr-TR" smtClean="0"/>
              <a:t>‹#›</a:t>
            </a:fld>
            <a:endParaRPr lang="tr-TR"/>
          </a:p>
        </p:txBody>
      </p:sp>
    </p:spTree>
    <p:extLst>
      <p:ext uri="{BB962C8B-B14F-4D97-AF65-F5344CB8AC3E}">
        <p14:creationId xmlns:p14="http://schemas.microsoft.com/office/powerpoint/2010/main" val="142200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5684B-0EE5-4169-819E-7722D0B201CA}" type="datetimeFigureOut">
              <a:rPr lang="tr-TR" smtClean="0"/>
              <a:t>27.4.2014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DC00-1F10-4111-9AA8-836183979773}" type="slidenum">
              <a:rPr lang="tr-TR" smtClean="0"/>
              <a:t>‹#›</a:t>
            </a:fld>
            <a:endParaRPr lang="tr-TR"/>
          </a:p>
        </p:txBody>
      </p:sp>
    </p:spTree>
    <p:extLst>
      <p:ext uri="{BB962C8B-B14F-4D97-AF65-F5344CB8AC3E}">
        <p14:creationId xmlns:p14="http://schemas.microsoft.com/office/powerpoint/2010/main" val="91780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Tree>
    <p:extLst>
      <p:ext uri="{BB962C8B-B14F-4D97-AF65-F5344CB8AC3E}">
        <p14:creationId xmlns:p14="http://schemas.microsoft.com/office/powerpoint/2010/main" val="209613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4584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41368"/>
          </a:xfrm>
        </p:spPr>
      </p:pic>
    </p:spTree>
    <p:extLst>
      <p:ext uri="{BB962C8B-B14F-4D97-AF65-F5344CB8AC3E}">
        <p14:creationId xmlns:p14="http://schemas.microsoft.com/office/powerpoint/2010/main" val="111522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707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41368"/>
          </a:xfrm>
        </p:spPr>
      </p:pic>
    </p:spTree>
    <p:extLst>
      <p:ext uri="{BB962C8B-B14F-4D97-AF65-F5344CB8AC3E}">
        <p14:creationId xmlns:p14="http://schemas.microsoft.com/office/powerpoint/2010/main" val="288703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1766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957392"/>
          </a:xfrm>
        </p:spPr>
      </p:pic>
    </p:spTree>
    <p:extLst>
      <p:ext uri="{BB962C8B-B14F-4D97-AF65-F5344CB8AC3E}">
        <p14:creationId xmlns:p14="http://schemas.microsoft.com/office/powerpoint/2010/main" val="228400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58516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85856"/>
          </a:xfrm>
        </p:spPr>
      </p:pic>
    </p:spTree>
    <p:extLst>
      <p:ext uri="{BB962C8B-B14F-4D97-AF65-F5344CB8AC3E}">
        <p14:creationId xmlns:p14="http://schemas.microsoft.com/office/powerpoint/2010/main" val="10894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1939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957392"/>
          </a:xfrm>
        </p:spPr>
      </p:pic>
    </p:spTree>
    <p:extLst>
      <p:ext uri="{BB962C8B-B14F-4D97-AF65-F5344CB8AC3E}">
        <p14:creationId xmlns:p14="http://schemas.microsoft.com/office/powerpoint/2010/main" val="78438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ON YEDİNCİ YÜZYILDAN GÜNÜMÜZE TEZHİP SANATI VE GELİŞİMİ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Sultan Üçüncü Ahmet döneminde batınında etkisi ile Osmanlı tezhip sanatında buket çiçekler, kıvrıklı iri yapraklar kullanılmaya başlanmıştır. On Sekizinci yüzyılın en önemli ve ünlü </a:t>
            </a:r>
            <a:r>
              <a:rPr lang="tr-TR" dirty="0" err="1" smtClean="0"/>
              <a:t>müzehhibi</a:t>
            </a:r>
            <a:r>
              <a:rPr lang="tr-TR" dirty="0" smtClean="0"/>
              <a:t> çiçek ressamı ve lake ustası olan Ali </a:t>
            </a:r>
            <a:r>
              <a:rPr lang="tr-TR" dirty="0" err="1" smtClean="0"/>
              <a:t>Üsküdari’dir</a:t>
            </a:r>
            <a:r>
              <a:rPr lang="tr-TR" dirty="0" smtClean="0"/>
              <a:t>. Yapmış olduğu lake kitap kapları, yazı kutuları, yazı altlıkları, kuburlar, kitap tezhipleri günümüze kadar ulaşmıştır. Aynı zamanda devrin ünlü hattatı Yedikuleli </a:t>
            </a:r>
            <a:r>
              <a:rPr lang="tr-TR" dirty="0" err="1" smtClean="0"/>
              <a:t>Seyyid</a:t>
            </a:r>
            <a:r>
              <a:rPr lang="tr-TR" dirty="0" smtClean="0"/>
              <a:t> Abdullah’ın yazmış olduğu Kur’an’ları </a:t>
            </a:r>
            <a:r>
              <a:rPr lang="tr-TR" dirty="0" err="1" smtClean="0"/>
              <a:t>tezhiplemiştir</a:t>
            </a:r>
            <a:r>
              <a:rPr lang="tr-TR" dirty="0" smtClean="0"/>
              <a:t>.</a:t>
            </a:r>
            <a:endParaRPr lang="tr-TR" dirty="0"/>
          </a:p>
        </p:txBody>
      </p:sp>
    </p:spTree>
    <p:extLst>
      <p:ext uri="{BB962C8B-B14F-4D97-AF65-F5344CB8AC3E}">
        <p14:creationId xmlns:p14="http://schemas.microsoft.com/office/powerpoint/2010/main" val="2360045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954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72914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6120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2487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0257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7" y="116633"/>
            <a:ext cx="9143999" cy="6741368"/>
          </a:xfrm>
        </p:spPr>
      </p:pic>
    </p:spTree>
    <p:extLst>
      <p:ext uri="{BB962C8B-B14F-4D97-AF65-F5344CB8AC3E}">
        <p14:creationId xmlns:p14="http://schemas.microsoft.com/office/powerpoint/2010/main" val="406610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374"/>
            <a:ext cx="9144000" cy="6853626"/>
          </a:xfrm>
        </p:spPr>
      </p:pic>
    </p:spTree>
    <p:extLst>
      <p:ext uri="{BB962C8B-B14F-4D97-AF65-F5344CB8AC3E}">
        <p14:creationId xmlns:p14="http://schemas.microsoft.com/office/powerpoint/2010/main" val="169804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13138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5043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1684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85000" lnSpcReduction="10000"/>
          </a:bodyPr>
          <a:lstStyle/>
          <a:p>
            <a:r>
              <a:rPr lang="tr-TR" dirty="0" smtClean="0"/>
              <a:t>On Dokuzuncu yüzyılda Fransa’ya yapılan seyahatlerle Osmanlı batıya açılan bir pencere haline gelmiştir. Tezhip sanatı içerisinde Rokoko üslubu Fransa’dan alınarak Türkleştirilmiş ve Türkler kendi Rokokosunu meydana getirmişlerdir. Fransa Rokokosu son derece şaşalı ve gösterişli iken Osmanlı Rokokosu oldukça sade ve gösterişsiz olarak yapılmaktadır. Bu dönemde çiçekli buketler, çiçekli </a:t>
            </a:r>
            <a:r>
              <a:rPr lang="tr-TR" dirty="0" err="1" smtClean="0"/>
              <a:t>girlandlar</a:t>
            </a:r>
            <a:r>
              <a:rPr lang="tr-TR" dirty="0" smtClean="0"/>
              <a:t>, püsküllerde sık sık kullanılmıştır. Elifba harfleri baklavalar içinde birer atlama olarak yapılmıştır. Türk Rokoko tezhibinde bitki motifleri hakimdir. Çiçekler, yapraklar önemli yer kaplar. Kavuniçi, yeşil, sarı, pembe, kırmızı, kahverengi, mor, eflatun, mavi gibi canlı değişik renkler kullanılmıştır. Ayrıca bolca altın yaldız kullanıldığı da görülmektedir. </a:t>
            </a:r>
            <a:endParaRPr lang="tr-TR" dirty="0"/>
          </a:p>
        </p:txBody>
      </p:sp>
    </p:spTree>
    <p:extLst>
      <p:ext uri="{BB962C8B-B14F-4D97-AF65-F5344CB8AC3E}">
        <p14:creationId xmlns:p14="http://schemas.microsoft.com/office/powerpoint/2010/main" val="2844391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74276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p:spPr>
      </p:pic>
    </p:spTree>
    <p:extLst>
      <p:ext uri="{BB962C8B-B14F-4D97-AF65-F5344CB8AC3E}">
        <p14:creationId xmlns:p14="http://schemas.microsoft.com/office/powerpoint/2010/main" val="1924538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04090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27628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164866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45227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98757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41368"/>
          </a:xfrm>
        </p:spPr>
      </p:pic>
    </p:spTree>
    <p:extLst>
      <p:ext uri="{BB962C8B-B14F-4D97-AF65-F5344CB8AC3E}">
        <p14:creationId xmlns:p14="http://schemas.microsoft.com/office/powerpoint/2010/main" val="4076766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980406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75023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8229600" cy="6038131"/>
          </a:xfrm>
        </p:spPr>
        <p:txBody>
          <a:bodyPr/>
          <a:lstStyle/>
          <a:p>
            <a:r>
              <a:rPr lang="tr-TR" dirty="0" smtClean="0"/>
              <a:t>Cumhuriyet Dönemi’nin en ünlü tezhip ustaları Muhsin DEMİRONAT ve Rikkat KUNT olarak bilinir. Fatih </a:t>
            </a:r>
            <a:r>
              <a:rPr lang="tr-TR" dirty="0" err="1" smtClean="0"/>
              <a:t>Albümü’nün</a:t>
            </a:r>
            <a:r>
              <a:rPr lang="tr-TR" dirty="0" smtClean="0"/>
              <a:t> 14 sayfasını </a:t>
            </a:r>
            <a:r>
              <a:rPr lang="tr-TR" dirty="0" err="1" smtClean="0"/>
              <a:t>tezhipleyen</a:t>
            </a:r>
            <a:r>
              <a:rPr lang="tr-TR" dirty="0" smtClean="0"/>
              <a:t> Rikkat KUNT kendisine has klasik çizgili desen ve renkleri ile tezhipte ‘’Rikkat KUNT’’ ekolünün ortaya çıkmasını sağlamıştır. Klasik tezhip üslubunu yaşatmaya çalışmışlardır. Sade olarak tezhip çalışmaları yapmıştır ve çok renklilikten kaçınmıştır.</a:t>
            </a:r>
            <a:endParaRPr lang="tr-TR" dirty="0"/>
          </a:p>
        </p:txBody>
      </p:sp>
    </p:spTree>
    <p:extLst>
      <p:ext uri="{BB962C8B-B14F-4D97-AF65-F5344CB8AC3E}">
        <p14:creationId xmlns:p14="http://schemas.microsoft.com/office/powerpoint/2010/main" val="225049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85971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7" y="0"/>
            <a:ext cx="9165777" cy="6858000"/>
          </a:xfrm>
        </p:spPr>
      </p:pic>
    </p:spTree>
    <p:extLst>
      <p:ext uri="{BB962C8B-B14F-4D97-AF65-F5344CB8AC3E}">
        <p14:creationId xmlns:p14="http://schemas.microsoft.com/office/powerpoint/2010/main" val="1670191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72632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3" y="-99392"/>
            <a:ext cx="9144000" cy="6957392"/>
          </a:xfrm>
        </p:spPr>
      </p:pic>
    </p:spTree>
    <p:extLst>
      <p:ext uri="{BB962C8B-B14F-4D97-AF65-F5344CB8AC3E}">
        <p14:creationId xmlns:p14="http://schemas.microsoft.com/office/powerpoint/2010/main" val="2734912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34497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136582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3" y="1"/>
            <a:ext cx="9144000" cy="6858000"/>
          </a:xfrm>
        </p:spPr>
      </p:pic>
    </p:spTree>
    <p:extLst>
      <p:ext uri="{BB962C8B-B14F-4D97-AF65-F5344CB8AC3E}">
        <p14:creationId xmlns:p14="http://schemas.microsoft.com/office/powerpoint/2010/main" val="2997551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2438774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ÜNLÜ TEZHİP USTALARI(MÜZEHHİP)</a:t>
            </a:r>
            <a:endParaRPr lang="tr-TR" dirty="0"/>
          </a:p>
        </p:txBody>
      </p:sp>
      <p:sp>
        <p:nvSpPr>
          <p:cNvPr id="3" name="İçerik Yer Tutucusu 2"/>
          <p:cNvSpPr>
            <a:spLocks noGrp="1"/>
          </p:cNvSpPr>
          <p:nvPr>
            <p:ph idx="1"/>
          </p:nvPr>
        </p:nvSpPr>
        <p:spPr/>
        <p:txBody>
          <a:bodyPr>
            <a:normAutofit lnSpcReduction="10000"/>
          </a:bodyPr>
          <a:lstStyle/>
          <a:p>
            <a:r>
              <a:rPr lang="tr-TR" dirty="0" smtClean="0"/>
              <a:t>Dr. </a:t>
            </a:r>
            <a:r>
              <a:rPr lang="tr-TR" dirty="0" err="1" smtClean="0"/>
              <a:t>Suheyl</a:t>
            </a:r>
            <a:r>
              <a:rPr lang="tr-TR" dirty="0" smtClean="0"/>
              <a:t> ÜNVER (1898-1986)</a:t>
            </a:r>
          </a:p>
          <a:p>
            <a:r>
              <a:rPr lang="tr-TR" dirty="0" smtClean="0"/>
              <a:t>Muhsin DEMİRONAT (1907-1983)</a:t>
            </a:r>
          </a:p>
          <a:p>
            <a:r>
              <a:rPr lang="tr-TR" dirty="0" smtClean="0"/>
              <a:t>Rikkat KUNT (1903-1986)</a:t>
            </a:r>
          </a:p>
          <a:p>
            <a:r>
              <a:rPr lang="tr-TR" dirty="0" smtClean="0"/>
              <a:t>Yrd. Doç. Dr. İnci A. Birol (1942-     )</a:t>
            </a:r>
          </a:p>
          <a:p>
            <a:r>
              <a:rPr lang="tr-TR" dirty="0" smtClean="0"/>
              <a:t>Prof. Dr. Fatma Çiçek DERMAN (1942-    )</a:t>
            </a:r>
          </a:p>
          <a:p>
            <a:r>
              <a:rPr lang="tr-TR" dirty="0" smtClean="0"/>
              <a:t>Dr. Münevver ÜÇER</a:t>
            </a:r>
          </a:p>
          <a:p>
            <a:r>
              <a:rPr lang="tr-TR" dirty="0" smtClean="0"/>
              <a:t>Prof. Dr. İlhan ÖZKEÇECİ</a:t>
            </a:r>
          </a:p>
          <a:p>
            <a:r>
              <a:rPr lang="tr-TR" dirty="0" smtClean="0"/>
              <a:t>Cahide KESKİNER (1931-     )</a:t>
            </a:r>
          </a:p>
          <a:p>
            <a:endParaRPr lang="tr-TR" dirty="0"/>
          </a:p>
        </p:txBody>
      </p:sp>
    </p:spTree>
    <p:extLst>
      <p:ext uri="{BB962C8B-B14F-4D97-AF65-F5344CB8AC3E}">
        <p14:creationId xmlns:p14="http://schemas.microsoft.com/office/powerpoint/2010/main" val="224055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dirty="0" smtClean="0"/>
              <a:t>Hatice AKSU</a:t>
            </a:r>
          </a:p>
          <a:p>
            <a:r>
              <a:rPr lang="tr-TR" dirty="0" smtClean="0"/>
              <a:t>Arzu TOZLU (1961-    (Öğretim Görev.)</a:t>
            </a:r>
          </a:p>
          <a:p>
            <a:r>
              <a:rPr lang="tr-TR" dirty="0" smtClean="0"/>
              <a:t>Gülnur DURAN (1962-     )</a:t>
            </a:r>
          </a:p>
          <a:p>
            <a:r>
              <a:rPr lang="tr-TR" dirty="0" smtClean="0"/>
              <a:t>Prof. Dr. Faruk TAŞKALE</a:t>
            </a:r>
          </a:p>
          <a:p>
            <a:r>
              <a:rPr lang="tr-TR" dirty="0" smtClean="0"/>
              <a:t>Aliye </a:t>
            </a:r>
            <a:r>
              <a:rPr lang="tr-TR" dirty="0" err="1" smtClean="0"/>
              <a:t>Pirkeş</a:t>
            </a:r>
            <a:r>
              <a:rPr lang="tr-TR" dirty="0" smtClean="0"/>
              <a:t> GÖZE (1974-     )</a:t>
            </a:r>
          </a:p>
          <a:p>
            <a:r>
              <a:rPr lang="tr-TR" dirty="0" smtClean="0"/>
              <a:t>Ayşe </a:t>
            </a:r>
            <a:r>
              <a:rPr lang="tr-TR" dirty="0" err="1" smtClean="0"/>
              <a:t>Tanrıver</a:t>
            </a:r>
            <a:r>
              <a:rPr lang="tr-TR" dirty="0" smtClean="0"/>
              <a:t> CELAYİN (1971-    )</a:t>
            </a:r>
          </a:p>
          <a:p>
            <a:r>
              <a:rPr lang="tr-TR" dirty="0" smtClean="0"/>
              <a:t>Prof. Dr. Avni MORGÜL (1947-    )</a:t>
            </a:r>
          </a:p>
          <a:p>
            <a:r>
              <a:rPr lang="tr-TR" dirty="0" smtClean="0"/>
              <a:t>Belgin SUNAR (1976-      )</a:t>
            </a:r>
          </a:p>
          <a:p>
            <a:r>
              <a:rPr lang="tr-TR" dirty="0" smtClean="0"/>
              <a:t>Beyza TUNA </a:t>
            </a:r>
          </a:p>
        </p:txBody>
      </p:sp>
    </p:spTree>
    <p:extLst>
      <p:ext uri="{BB962C8B-B14F-4D97-AF65-F5344CB8AC3E}">
        <p14:creationId xmlns:p14="http://schemas.microsoft.com/office/powerpoint/2010/main" val="70085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0"/>
            <a:ext cx="9111704" cy="6858000"/>
          </a:xfrm>
        </p:spPr>
      </p:pic>
    </p:spTree>
    <p:extLst>
      <p:ext uri="{BB962C8B-B14F-4D97-AF65-F5344CB8AC3E}">
        <p14:creationId xmlns:p14="http://schemas.microsoft.com/office/powerpoint/2010/main" val="306619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 y="0"/>
            <a:ext cx="9143303" cy="6858000"/>
          </a:xfrm>
        </p:spPr>
      </p:pic>
    </p:spTree>
    <p:extLst>
      <p:ext uri="{BB962C8B-B14F-4D97-AF65-F5344CB8AC3E}">
        <p14:creationId xmlns:p14="http://schemas.microsoft.com/office/powerpoint/2010/main" val="251312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51033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5535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74331821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353</Words>
  <Application>Microsoft Office PowerPoint</Application>
  <PresentationFormat>Ekran Gösterisi (4:3)</PresentationFormat>
  <Paragraphs>22</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PowerPoint Sunusu</vt:lpstr>
      <vt:lpstr>ON YEDİNCİ YÜZYILDAN GÜNÜMÜZE TEZHİP SANATI VE GELİŞİMİ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ÜNLÜ TEZHİP USTALARI(MÜZEHHİP)</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GULAMİ</dc:creator>
  <cp:lastModifiedBy>GULAMİ</cp:lastModifiedBy>
  <cp:revision>15</cp:revision>
  <dcterms:created xsi:type="dcterms:W3CDTF">2014-04-26T09:19:09Z</dcterms:created>
  <dcterms:modified xsi:type="dcterms:W3CDTF">2014-04-27T20:45:09Z</dcterms:modified>
</cp:coreProperties>
</file>