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62" r:id="rId5"/>
    <p:sldId id="266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23346-D61A-3F40-9344-51825EC94809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4F6BD-E3DC-EF41-9005-4EF161E8AE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634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950524" y="1964267"/>
            <a:ext cx="7197726" cy="2421464"/>
          </a:xfrm>
        </p:spPr>
        <p:txBody>
          <a:bodyPr/>
          <a:lstStyle/>
          <a:p>
            <a:r>
              <a:rPr lang="tr-TR" smtClean="0"/>
              <a:t>İRTİFAK </a:t>
            </a:r>
            <a:r>
              <a:rPr lang="tr-TR" smtClean="0"/>
              <a:t>HAKLARI -1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68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İRTİFAK HAKKININ ÇEŞİTLERİ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Olumlu </a:t>
            </a:r>
            <a:r>
              <a:rPr lang="mr-IN" dirty="0" smtClean="0"/>
              <a:t>–</a:t>
            </a:r>
            <a:r>
              <a:rPr lang="tr-TR" dirty="0" smtClean="0"/>
              <a:t> Olumsuz İrtifaklar</a:t>
            </a:r>
          </a:p>
          <a:p>
            <a:r>
              <a:rPr lang="tr-TR" dirty="0" smtClean="0"/>
              <a:t>Eşyaya Bağlı İrtifaklar-Kişiye Bağlı İrtifaklar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9613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İrtifak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KİŞİYE BAĞLI İRTİFAKLAR</a:t>
            </a:r>
          </a:p>
          <a:p>
            <a:r>
              <a:rPr lang="tr-TR" dirty="0" smtClean="0"/>
              <a:t>EŞYAYA BAĞLI İRTİFAKLAR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014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KİŞİYE BAĞLI İRTİFAKLAR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Kişiye Sıkı Sıkıya bağlı İrtifaklar</a:t>
            </a:r>
          </a:p>
          <a:p>
            <a:pPr marL="800100" lvl="1" indent="-342900">
              <a:buAutoNum type="arabicPeriod"/>
            </a:pPr>
            <a:r>
              <a:rPr lang="tr-TR" dirty="0" smtClean="0"/>
              <a:t>İntifa </a:t>
            </a:r>
          </a:p>
          <a:p>
            <a:pPr marL="800100" lvl="1" indent="-342900">
              <a:buAutoNum type="arabicPeriod"/>
            </a:pPr>
            <a:r>
              <a:rPr lang="tr-TR" dirty="0" smtClean="0"/>
              <a:t>Oturma (</a:t>
            </a:r>
            <a:r>
              <a:rPr lang="tr-TR" dirty="0" err="1" smtClean="0"/>
              <a:t>Sükna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53051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İNTİFA </a:t>
            </a:r>
            <a:r>
              <a:rPr lang="tr-TR" dirty="0" err="1" smtClean="0"/>
              <a:t>HAKKInın</a:t>
            </a:r>
            <a:r>
              <a:rPr lang="tr-TR" dirty="0" smtClean="0"/>
              <a:t>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 değiştirememesi</a:t>
            </a:r>
          </a:p>
          <a:p>
            <a:r>
              <a:rPr lang="tr-TR" dirty="0" smtClean="0"/>
              <a:t>Malikin intifa konusu mal üzerinde tasarruf yetkisini muhafaza etmesi</a:t>
            </a:r>
          </a:p>
          <a:p>
            <a:r>
              <a:rPr lang="tr-TR" dirty="0" smtClean="0"/>
              <a:t>Payın intifa hakkına konu olabilmesi</a:t>
            </a:r>
          </a:p>
          <a:p>
            <a:r>
              <a:rPr lang="tr-TR" dirty="0" smtClean="0"/>
              <a:t>İntifa hakkının hak sahibine sadece yararlanma yetkisi vermesi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25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İntifa hakkının konusu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Taşınırlar </a:t>
            </a:r>
          </a:p>
          <a:p>
            <a:r>
              <a:rPr lang="tr-TR" dirty="0" smtClean="0"/>
              <a:t>Taşınmazlar</a:t>
            </a:r>
          </a:p>
          <a:p>
            <a:r>
              <a:rPr lang="tr-TR" dirty="0" smtClean="0"/>
              <a:t>Haklar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3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İntifa hakkının kazanılması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Tesisen</a:t>
            </a:r>
            <a:r>
              <a:rPr lang="tr-TR" dirty="0" smtClean="0"/>
              <a:t> kazanma</a:t>
            </a:r>
          </a:p>
          <a:p>
            <a:r>
              <a:rPr lang="tr-TR" dirty="0" smtClean="0"/>
              <a:t>Mahkeme kararıyla kazanma</a:t>
            </a:r>
          </a:p>
          <a:p>
            <a:r>
              <a:rPr lang="tr-TR" dirty="0" smtClean="0"/>
              <a:t>Zamanaşımıyla kazanma</a:t>
            </a:r>
          </a:p>
          <a:p>
            <a:r>
              <a:rPr lang="tr-TR" dirty="0" smtClean="0"/>
              <a:t>Kanundan doğması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729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Sona ermesi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Hakkın konusunun yok olması</a:t>
            </a:r>
          </a:p>
          <a:p>
            <a:r>
              <a:rPr lang="tr-TR" dirty="0" smtClean="0"/>
              <a:t>Süresinin dolması veya kişiliğin sona </a:t>
            </a:r>
            <a:r>
              <a:rPr lang="tr-TR" dirty="0" err="1" smtClean="0"/>
              <a:t>ermes</a:t>
            </a:r>
            <a:endParaRPr lang="tr-TR" dirty="0" smtClean="0"/>
          </a:p>
          <a:p>
            <a:r>
              <a:rPr lang="tr-TR" dirty="0" smtClean="0"/>
              <a:t>Mahkeme kararı</a:t>
            </a:r>
          </a:p>
          <a:p>
            <a:r>
              <a:rPr lang="tr-TR" dirty="0" smtClean="0"/>
              <a:t>Vazgeçme</a:t>
            </a:r>
          </a:p>
          <a:p>
            <a:r>
              <a:rPr lang="tr-TR" dirty="0" smtClean="0"/>
              <a:t>Kamulaştırma </a:t>
            </a:r>
          </a:p>
          <a:p>
            <a:r>
              <a:rPr lang="tr-TR" dirty="0" smtClean="0"/>
              <a:t>Cebri icra (?)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1686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17</TotalTime>
  <Words>101</Words>
  <Application>Microsoft Macintosh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Mangal</vt:lpstr>
      <vt:lpstr>Arial</vt:lpstr>
      <vt:lpstr>Gökyüzü</vt:lpstr>
      <vt:lpstr>İRTİFAK HAKLARI -1</vt:lpstr>
      <vt:lpstr>İRTİFAK HAKKININ ÇEŞİTLERİ</vt:lpstr>
      <vt:lpstr>İrtifak hakları</vt:lpstr>
      <vt:lpstr>KİŞİYE BAĞLI İRTİFAKLAR</vt:lpstr>
      <vt:lpstr>İNTİFA HAKKInın özellikleri</vt:lpstr>
      <vt:lpstr>İntifa hakkının konusu</vt:lpstr>
      <vt:lpstr>İntifa hakkının kazanılması</vt:lpstr>
      <vt:lpstr>Sona ermesi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İRTİFAK HAKLARI</dc:title>
  <dc:creator>Tuğçe ORAL</dc:creator>
  <cp:lastModifiedBy>Tuğçe ORAL</cp:lastModifiedBy>
  <cp:revision>4</cp:revision>
  <dcterms:created xsi:type="dcterms:W3CDTF">2018-01-30T18:02:14Z</dcterms:created>
  <dcterms:modified xsi:type="dcterms:W3CDTF">2018-05-09T19:52:52Z</dcterms:modified>
</cp:coreProperties>
</file>