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337" r:id="rId4"/>
    <p:sldId id="334" r:id="rId5"/>
    <p:sldId id="328" r:id="rId6"/>
    <p:sldId id="329" r:id="rId7"/>
    <p:sldId id="330" r:id="rId8"/>
    <p:sldId id="261" r:id="rId9"/>
    <p:sldId id="262" r:id="rId10"/>
    <p:sldId id="263" r:id="rId11"/>
    <p:sldId id="264" r:id="rId12"/>
    <p:sldId id="276" r:id="rId13"/>
    <p:sldId id="292" r:id="rId14"/>
    <p:sldId id="293" r:id="rId15"/>
    <p:sldId id="294" r:id="rId16"/>
    <p:sldId id="382" r:id="rId17"/>
    <p:sldId id="295" r:id="rId18"/>
    <p:sldId id="296" r:id="rId19"/>
    <p:sldId id="297" r:id="rId20"/>
    <p:sldId id="298" r:id="rId21"/>
    <p:sldId id="299" r:id="rId22"/>
    <p:sldId id="339" r:id="rId23"/>
    <p:sldId id="311" r:id="rId24"/>
    <p:sldId id="312" r:id="rId25"/>
    <p:sldId id="313" r:id="rId26"/>
    <p:sldId id="314" r:id="rId27"/>
    <p:sldId id="354" r:id="rId28"/>
    <p:sldId id="368" r:id="rId29"/>
    <p:sldId id="410" r:id="rId30"/>
    <p:sldId id="413" r:id="rId31"/>
    <p:sldId id="414" r:id="rId3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7" autoAdjust="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3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4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iagrams/_rels/data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1#8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A5AC7A-D9CB-4BB7-96AD-E47B1AACF39F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/>
      <dgm:spPr/>
      <dgm:t>
        <a:bodyPr/>
        <a:lstStyle/>
        <a:p>
          <a:endParaRPr lang="tr-TR"/>
        </a:p>
      </dgm:t>
    </dgm:pt>
    <dgm:pt modelId="{813E0F54-AC24-48C8-8888-18B1259A30E4}">
      <dgm:prSet/>
      <dgm:spPr/>
      <dgm:t>
        <a:bodyPr/>
        <a:lstStyle/>
        <a:p>
          <a:pPr rtl="0"/>
          <a:r>
            <a:rPr lang="tr-TR" dirty="0" smtClean="0"/>
            <a:t>ONKOLOJİ HEMŞİRELİĞİ</a:t>
          </a:r>
          <a:endParaRPr lang="tr-TR" dirty="0"/>
        </a:p>
      </dgm:t>
    </dgm:pt>
    <dgm:pt modelId="{6C7A8EDC-E534-4396-8A99-F621964E2521}" type="parTrans" cxnId="{1B26CB5C-637F-470C-858C-8F22F8972B9C}">
      <dgm:prSet/>
      <dgm:spPr/>
      <dgm:t>
        <a:bodyPr/>
        <a:lstStyle/>
        <a:p>
          <a:endParaRPr lang="tr-TR"/>
        </a:p>
      </dgm:t>
    </dgm:pt>
    <dgm:pt modelId="{5996107C-CB8B-411A-BDAF-6799094F8568}" type="sibTrans" cxnId="{1B26CB5C-637F-470C-858C-8F22F8972B9C}">
      <dgm:prSet/>
      <dgm:spPr/>
      <dgm:t>
        <a:bodyPr/>
        <a:lstStyle/>
        <a:p>
          <a:endParaRPr lang="tr-TR"/>
        </a:p>
      </dgm:t>
    </dgm:pt>
    <dgm:pt modelId="{D5ECC971-F5F5-493E-A8AE-2A9404F0C053}" type="pres">
      <dgm:prSet presAssocID="{C0A5AC7A-D9CB-4BB7-96AD-E47B1AACF39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1A66875-ABBE-4C5E-BAC1-1C0C075CA587}" type="pres">
      <dgm:prSet presAssocID="{813E0F54-AC24-48C8-8888-18B1259A30E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0928CAB-AC9E-4437-B24E-0E3F8B3D2A88}" type="presOf" srcId="{813E0F54-AC24-48C8-8888-18B1259A30E4}" destId="{E1A66875-ABBE-4C5E-BAC1-1C0C075CA587}" srcOrd="0" destOrd="0" presId="urn:microsoft.com/office/officeart/2005/8/layout/vList2"/>
    <dgm:cxn modelId="{7F8192B7-1591-477A-B2B1-A1ABE5D0DB8C}" type="presOf" srcId="{C0A5AC7A-D9CB-4BB7-96AD-E47B1AACF39F}" destId="{D5ECC971-F5F5-493E-A8AE-2A9404F0C053}" srcOrd="0" destOrd="0" presId="urn:microsoft.com/office/officeart/2005/8/layout/vList2"/>
    <dgm:cxn modelId="{1B26CB5C-637F-470C-858C-8F22F8972B9C}" srcId="{C0A5AC7A-D9CB-4BB7-96AD-E47B1AACF39F}" destId="{813E0F54-AC24-48C8-8888-18B1259A30E4}" srcOrd="0" destOrd="0" parTransId="{6C7A8EDC-E534-4396-8A99-F621964E2521}" sibTransId="{5996107C-CB8B-411A-BDAF-6799094F8568}"/>
    <dgm:cxn modelId="{50E5C0E5-8D12-4DC6-B257-336BA0C4B078}" type="presParOf" srcId="{D5ECC971-F5F5-493E-A8AE-2A9404F0C053}" destId="{E1A66875-ABBE-4C5E-BAC1-1C0C075CA58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C40BC1C-F06C-404F-A7E0-143C4F47B27F}" type="doc">
      <dgm:prSet loTypeId="urn:microsoft.com/office/officeart/2005/8/layout/vList2" loCatId="list" qsTypeId="urn:microsoft.com/office/officeart/2005/8/quickstyle/simple1" qsCatId="simple" csTypeId="urn:microsoft.com/office/officeart/2005/8/colors/colorful1#4" csCatId="colorful" phldr="1"/>
      <dgm:spPr/>
      <dgm:t>
        <a:bodyPr/>
        <a:lstStyle/>
        <a:p>
          <a:endParaRPr lang="tr-TR"/>
        </a:p>
      </dgm:t>
    </dgm:pt>
    <dgm:pt modelId="{F03F98F3-BF1A-4C84-A70E-4197BE43071F}">
      <dgm:prSet/>
      <dgm:spPr/>
      <dgm:t>
        <a:bodyPr/>
        <a:lstStyle/>
        <a:p>
          <a:pPr rtl="0"/>
          <a:r>
            <a:rPr lang="tr-TR" b="1" smtClean="0"/>
            <a:t>Sık Görülen Kanserlerde Önemli Risk Faktörleri:</a:t>
          </a:r>
          <a:endParaRPr lang="tr-TR"/>
        </a:p>
      </dgm:t>
    </dgm:pt>
    <dgm:pt modelId="{AB3D2C5C-57EF-46C3-9872-4173B1D90EC8}" type="parTrans" cxnId="{E1C8BA11-117C-4950-AEE7-FF9117B3F5C9}">
      <dgm:prSet/>
      <dgm:spPr/>
      <dgm:t>
        <a:bodyPr/>
        <a:lstStyle/>
        <a:p>
          <a:endParaRPr lang="tr-TR"/>
        </a:p>
      </dgm:t>
    </dgm:pt>
    <dgm:pt modelId="{697222E9-438A-452D-AA70-229056B470D0}" type="sibTrans" cxnId="{E1C8BA11-117C-4950-AEE7-FF9117B3F5C9}">
      <dgm:prSet/>
      <dgm:spPr/>
      <dgm:t>
        <a:bodyPr/>
        <a:lstStyle/>
        <a:p>
          <a:endParaRPr lang="tr-TR"/>
        </a:p>
      </dgm:t>
    </dgm:pt>
    <dgm:pt modelId="{0202D591-B641-4597-A82C-3D9F1C8A339C}" type="pres">
      <dgm:prSet presAssocID="{5C40BC1C-F06C-404F-A7E0-143C4F47B27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2F21394-4375-4CFA-AC33-E99DE757ACB6}" type="pres">
      <dgm:prSet presAssocID="{F03F98F3-BF1A-4C84-A70E-4197BE43071F}" presName="parentText" presStyleLbl="node1" presStyleIdx="0" presStyleCnt="1" custScaleY="15372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1C8BA11-117C-4950-AEE7-FF9117B3F5C9}" srcId="{5C40BC1C-F06C-404F-A7E0-143C4F47B27F}" destId="{F03F98F3-BF1A-4C84-A70E-4197BE43071F}" srcOrd="0" destOrd="0" parTransId="{AB3D2C5C-57EF-46C3-9872-4173B1D90EC8}" sibTransId="{697222E9-438A-452D-AA70-229056B470D0}"/>
    <dgm:cxn modelId="{F711829F-2F25-49E9-8698-2D313D280931}" type="presOf" srcId="{F03F98F3-BF1A-4C84-A70E-4197BE43071F}" destId="{32F21394-4375-4CFA-AC33-E99DE757ACB6}" srcOrd="0" destOrd="0" presId="urn:microsoft.com/office/officeart/2005/8/layout/vList2"/>
    <dgm:cxn modelId="{ECD7960C-8D79-461B-81B6-2B8922E2DDC8}" type="presOf" srcId="{5C40BC1C-F06C-404F-A7E0-143C4F47B27F}" destId="{0202D591-B641-4597-A82C-3D9F1C8A339C}" srcOrd="0" destOrd="0" presId="urn:microsoft.com/office/officeart/2005/8/layout/vList2"/>
    <dgm:cxn modelId="{00D598B2-8E73-499E-9B52-EC8760B2D9B0}" type="presParOf" srcId="{0202D591-B641-4597-A82C-3D9F1C8A339C}" destId="{32F21394-4375-4CFA-AC33-E99DE757ACB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1DCAC80-B11E-48B2-9C65-13756D05BED6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/>
      <dgm:spPr/>
      <dgm:t>
        <a:bodyPr/>
        <a:lstStyle/>
        <a:p>
          <a:endParaRPr lang="tr-TR"/>
        </a:p>
      </dgm:t>
    </dgm:pt>
    <dgm:pt modelId="{7A469565-DE5C-462C-938F-E98DB9025A41}">
      <dgm:prSet/>
      <dgm:spPr/>
      <dgm:t>
        <a:bodyPr/>
        <a:lstStyle/>
        <a:p>
          <a:pPr rtl="0"/>
          <a:r>
            <a:rPr lang="tr-TR" smtClean="0"/>
            <a:t>PET/CT</a:t>
          </a:r>
          <a:endParaRPr lang="tr-TR"/>
        </a:p>
      </dgm:t>
    </dgm:pt>
    <dgm:pt modelId="{0883AA83-CF83-4C83-9DE5-106922F48EED}" type="parTrans" cxnId="{9FAF588B-92B6-4BAF-856F-315B9A8E398B}">
      <dgm:prSet/>
      <dgm:spPr/>
      <dgm:t>
        <a:bodyPr/>
        <a:lstStyle/>
        <a:p>
          <a:endParaRPr lang="tr-TR"/>
        </a:p>
      </dgm:t>
    </dgm:pt>
    <dgm:pt modelId="{99FC7B19-4195-4805-B24D-D0EBFE93F658}" type="sibTrans" cxnId="{9FAF588B-92B6-4BAF-856F-315B9A8E398B}">
      <dgm:prSet/>
      <dgm:spPr/>
      <dgm:t>
        <a:bodyPr/>
        <a:lstStyle/>
        <a:p>
          <a:endParaRPr lang="tr-TR"/>
        </a:p>
      </dgm:t>
    </dgm:pt>
    <dgm:pt modelId="{ED029F7F-77B0-4DBC-8366-BDCC87A05B98}" type="pres">
      <dgm:prSet presAssocID="{61DCAC80-B11E-48B2-9C65-13756D05BED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AB2799E-8C81-4C7D-9713-9813925D9A07}" type="pres">
      <dgm:prSet presAssocID="{7A469565-DE5C-462C-938F-E98DB9025A4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7C100F4-17BD-4416-B7BD-27C11A6F1D87}" type="presOf" srcId="{61DCAC80-B11E-48B2-9C65-13756D05BED6}" destId="{ED029F7F-77B0-4DBC-8366-BDCC87A05B98}" srcOrd="0" destOrd="0" presId="urn:microsoft.com/office/officeart/2005/8/layout/vList2"/>
    <dgm:cxn modelId="{FB60DDD7-0500-41C6-8DC7-6EF2491F3A70}" type="presOf" srcId="{7A469565-DE5C-462C-938F-E98DB9025A41}" destId="{EAB2799E-8C81-4C7D-9713-9813925D9A07}" srcOrd="0" destOrd="0" presId="urn:microsoft.com/office/officeart/2005/8/layout/vList2"/>
    <dgm:cxn modelId="{9FAF588B-92B6-4BAF-856F-315B9A8E398B}" srcId="{61DCAC80-B11E-48B2-9C65-13756D05BED6}" destId="{7A469565-DE5C-462C-938F-E98DB9025A41}" srcOrd="0" destOrd="0" parTransId="{0883AA83-CF83-4C83-9DE5-106922F48EED}" sibTransId="{99FC7B19-4195-4805-B24D-D0EBFE93F658}"/>
    <dgm:cxn modelId="{A46A67ED-7B17-4335-8BDA-FB20891DDDA8}" type="presParOf" srcId="{ED029F7F-77B0-4DBC-8366-BDCC87A05B98}" destId="{EAB2799E-8C81-4C7D-9713-9813925D9A0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3AD7A05-23A3-4348-AC46-431D65A4930C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/>
      <dgm:spPr/>
      <dgm:t>
        <a:bodyPr/>
        <a:lstStyle/>
        <a:p>
          <a:endParaRPr lang="tr-TR"/>
        </a:p>
      </dgm:t>
    </dgm:pt>
    <dgm:pt modelId="{68380439-B06A-41A2-A87A-2FC6F7DF9D3A}">
      <dgm:prSet/>
      <dgm:spPr/>
      <dgm:t>
        <a:bodyPr/>
        <a:lstStyle/>
        <a:p>
          <a:pPr rtl="0"/>
          <a:r>
            <a:rPr lang="tr-TR" smtClean="0"/>
            <a:t>Tümör Markerleri</a:t>
          </a:r>
          <a:endParaRPr lang="tr-TR"/>
        </a:p>
      </dgm:t>
    </dgm:pt>
    <dgm:pt modelId="{A09FF25E-18D2-4095-ACAB-2132E77CA3D7}" type="parTrans" cxnId="{CC335AFA-5B4C-48A4-AA0B-737DF26D09DA}">
      <dgm:prSet/>
      <dgm:spPr/>
      <dgm:t>
        <a:bodyPr/>
        <a:lstStyle/>
        <a:p>
          <a:endParaRPr lang="tr-TR"/>
        </a:p>
      </dgm:t>
    </dgm:pt>
    <dgm:pt modelId="{4C2F4C7E-0B70-4FEB-B1EA-4801BFDD6188}" type="sibTrans" cxnId="{CC335AFA-5B4C-48A4-AA0B-737DF26D09DA}">
      <dgm:prSet/>
      <dgm:spPr/>
      <dgm:t>
        <a:bodyPr/>
        <a:lstStyle/>
        <a:p>
          <a:endParaRPr lang="tr-TR"/>
        </a:p>
      </dgm:t>
    </dgm:pt>
    <dgm:pt modelId="{F77C0C0F-8530-4A7B-BCBF-7A00B4655E67}" type="pres">
      <dgm:prSet presAssocID="{E3AD7A05-23A3-4348-AC46-431D65A4930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F84AD4B-137A-4D46-820F-DFDEB2EA8A58}" type="pres">
      <dgm:prSet presAssocID="{68380439-B06A-41A2-A87A-2FC6F7DF9D3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066BA70-C9A5-49AB-A78B-725758675B14}" type="presOf" srcId="{68380439-B06A-41A2-A87A-2FC6F7DF9D3A}" destId="{3F84AD4B-137A-4D46-820F-DFDEB2EA8A58}" srcOrd="0" destOrd="0" presId="urn:microsoft.com/office/officeart/2005/8/layout/vList2"/>
    <dgm:cxn modelId="{89E1A3D7-8DD3-44A7-8897-E2E19AC375A5}" type="presOf" srcId="{E3AD7A05-23A3-4348-AC46-431D65A4930C}" destId="{F77C0C0F-8530-4A7B-BCBF-7A00B4655E67}" srcOrd="0" destOrd="0" presId="urn:microsoft.com/office/officeart/2005/8/layout/vList2"/>
    <dgm:cxn modelId="{CC335AFA-5B4C-48A4-AA0B-737DF26D09DA}" srcId="{E3AD7A05-23A3-4348-AC46-431D65A4930C}" destId="{68380439-B06A-41A2-A87A-2FC6F7DF9D3A}" srcOrd="0" destOrd="0" parTransId="{A09FF25E-18D2-4095-ACAB-2132E77CA3D7}" sibTransId="{4C2F4C7E-0B70-4FEB-B1EA-4801BFDD6188}"/>
    <dgm:cxn modelId="{A3C8679C-76BA-4C40-B5DB-65265C3850B6}" type="presParOf" srcId="{F77C0C0F-8530-4A7B-BCBF-7A00B4655E67}" destId="{3F84AD4B-137A-4D46-820F-DFDEB2EA8A5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B9D74AE-FE6D-45F9-81C7-3E365824802F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tr-TR"/>
        </a:p>
      </dgm:t>
    </dgm:pt>
    <dgm:pt modelId="{E537347F-ED63-49C7-80C2-7C21EA217D68}">
      <dgm:prSet/>
      <dgm:spPr/>
      <dgm:t>
        <a:bodyPr/>
        <a:lstStyle/>
        <a:p>
          <a:pPr rtl="0"/>
          <a:r>
            <a:rPr lang="tr-TR" smtClean="0"/>
            <a:t>Tümör Evreleri</a:t>
          </a:r>
          <a:endParaRPr lang="tr-TR"/>
        </a:p>
      </dgm:t>
    </dgm:pt>
    <dgm:pt modelId="{89D46D44-7957-465C-9A64-F9DD9DA0AD24}" type="parTrans" cxnId="{6D63C529-7C4E-44C8-84E3-7968FC615BCD}">
      <dgm:prSet/>
      <dgm:spPr/>
      <dgm:t>
        <a:bodyPr/>
        <a:lstStyle/>
        <a:p>
          <a:endParaRPr lang="tr-TR"/>
        </a:p>
      </dgm:t>
    </dgm:pt>
    <dgm:pt modelId="{682CE383-A222-48FB-9ADF-411F81334F14}" type="sibTrans" cxnId="{6D63C529-7C4E-44C8-84E3-7968FC615BCD}">
      <dgm:prSet/>
      <dgm:spPr/>
      <dgm:t>
        <a:bodyPr/>
        <a:lstStyle/>
        <a:p>
          <a:endParaRPr lang="tr-TR"/>
        </a:p>
      </dgm:t>
    </dgm:pt>
    <dgm:pt modelId="{D2247A2E-4F45-4BB4-9F64-3C77ADEDD25B}" type="pres">
      <dgm:prSet presAssocID="{4B9D74AE-FE6D-45F9-81C7-3E365824802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C90FEBA-F2BA-4AA6-A20E-9214DB8D746C}" type="pres">
      <dgm:prSet presAssocID="{E537347F-ED63-49C7-80C2-7C21EA217D68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A88F8FB-92E5-4C20-8338-BFCEDFBB4E80}" type="presOf" srcId="{E537347F-ED63-49C7-80C2-7C21EA217D68}" destId="{4C90FEBA-F2BA-4AA6-A20E-9214DB8D746C}" srcOrd="0" destOrd="0" presId="urn:microsoft.com/office/officeart/2005/8/layout/vList2"/>
    <dgm:cxn modelId="{6D63C529-7C4E-44C8-84E3-7968FC615BCD}" srcId="{4B9D74AE-FE6D-45F9-81C7-3E365824802F}" destId="{E537347F-ED63-49C7-80C2-7C21EA217D68}" srcOrd="0" destOrd="0" parTransId="{89D46D44-7957-465C-9A64-F9DD9DA0AD24}" sibTransId="{682CE383-A222-48FB-9ADF-411F81334F14}"/>
    <dgm:cxn modelId="{72821444-9464-4153-9718-0409BC04DB04}" type="presOf" srcId="{4B9D74AE-FE6D-45F9-81C7-3E365824802F}" destId="{D2247A2E-4F45-4BB4-9F64-3C77ADEDD25B}" srcOrd="0" destOrd="0" presId="urn:microsoft.com/office/officeart/2005/8/layout/vList2"/>
    <dgm:cxn modelId="{39ACC5FE-B906-44C5-94EA-005B0B2CBA5B}" type="presParOf" srcId="{D2247A2E-4F45-4BB4-9F64-3C77ADEDD25B}" destId="{4C90FEBA-F2BA-4AA6-A20E-9214DB8D746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7CD8F56F-DF99-4E45-90C6-0BD15F27F20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A29709EC-8F20-462E-862C-9183559BAFF7}">
      <dgm:prSet/>
      <dgm:spPr/>
      <dgm:t>
        <a:bodyPr/>
        <a:lstStyle/>
        <a:p>
          <a:pPr rtl="0"/>
          <a:r>
            <a:rPr lang="tr-TR" b="1" smtClean="0"/>
            <a:t>KANSER TEDAVİSİ</a:t>
          </a:r>
          <a:endParaRPr lang="tr-TR"/>
        </a:p>
      </dgm:t>
    </dgm:pt>
    <dgm:pt modelId="{B7B2B8F7-4382-4CF1-855A-179E92EA0A88}" type="parTrans" cxnId="{E9739EE5-828A-4D39-8F88-EEFB1479D4FF}">
      <dgm:prSet/>
      <dgm:spPr/>
      <dgm:t>
        <a:bodyPr/>
        <a:lstStyle/>
        <a:p>
          <a:endParaRPr lang="tr-TR"/>
        </a:p>
      </dgm:t>
    </dgm:pt>
    <dgm:pt modelId="{D33F2DCB-F946-456F-8459-C0ACF1383323}" type="sibTrans" cxnId="{E9739EE5-828A-4D39-8F88-EEFB1479D4FF}">
      <dgm:prSet/>
      <dgm:spPr/>
      <dgm:t>
        <a:bodyPr/>
        <a:lstStyle/>
        <a:p>
          <a:endParaRPr lang="tr-TR"/>
        </a:p>
      </dgm:t>
    </dgm:pt>
    <dgm:pt modelId="{6C2AF5A8-5ADE-4CE9-B5CD-E8FC91DB5235}" type="pres">
      <dgm:prSet presAssocID="{7CD8F56F-DF99-4E45-90C6-0BD15F27F20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355B929-294A-474B-9D1D-142164F9B068}" type="pres">
      <dgm:prSet presAssocID="{A29709EC-8F20-462E-862C-9183559BAFF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9739EE5-828A-4D39-8F88-EEFB1479D4FF}" srcId="{7CD8F56F-DF99-4E45-90C6-0BD15F27F20B}" destId="{A29709EC-8F20-462E-862C-9183559BAFF7}" srcOrd="0" destOrd="0" parTransId="{B7B2B8F7-4382-4CF1-855A-179E92EA0A88}" sibTransId="{D33F2DCB-F946-456F-8459-C0ACF1383323}"/>
    <dgm:cxn modelId="{63E1BA3D-3E7A-4975-AAD3-342D5B469414}" type="presOf" srcId="{7CD8F56F-DF99-4E45-90C6-0BD15F27F20B}" destId="{6C2AF5A8-5ADE-4CE9-B5CD-E8FC91DB5235}" srcOrd="0" destOrd="0" presId="urn:microsoft.com/office/officeart/2005/8/layout/vList2"/>
    <dgm:cxn modelId="{E0A44A82-4D53-4ACA-905F-D949F285D70E}" type="presOf" srcId="{A29709EC-8F20-462E-862C-9183559BAFF7}" destId="{4355B929-294A-474B-9D1D-142164F9B068}" srcOrd="0" destOrd="0" presId="urn:microsoft.com/office/officeart/2005/8/layout/vList2"/>
    <dgm:cxn modelId="{2C749FA3-59B0-4BEF-B151-0AAD04A800D1}" type="presParOf" srcId="{6C2AF5A8-5ADE-4CE9-B5CD-E8FC91DB5235}" destId="{4355B929-294A-474B-9D1D-142164F9B06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4A9B24-5562-4442-850D-2B3E0529F5D0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3B82D37C-6C3C-4B17-9360-304D19CAEA80}">
      <dgm:prSet/>
      <dgm:spPr/>
      <dgm:t>
        <a:bodyPr/>
        <a:lstStyle/>
        <a:p>
          <a:pPr rtl="0"/>
          <a:r>
            <a:rPr lang="tr-TR" dirty="0" smtClean="0"/>
            <a:t>Kanser tedavisinde iki temel amaç vardır. </a:t>
          </a:r>
          <a:endParaRPr lang="tr-TR" dirty="0"/>
        </a:p>
      </dgm:t>
    </dgm:pt>
    <dgm:pt modelId="{B89D9E55-758A-44CC-B8F3-E88AECA743F5}" type="parTrans" cxnId="{DACEA208-B0B5-4737-BBBD-76122E6B8522}">
      <dgm:prSet/>
      <dgm:spPr/>
      <dgm:t>
        <a:bodyPr/>
        <a:lstStyle/>
        <a:p>
          <a:endParaRPr lang="tr-TR"/>
        </a:p>
      </dgm:t>
    </dgm:pt>
    <dgm:pt modelId="{E816785D-206D-4A1C-9C8A-BDF53DFD0C0C}" type="sibTrans" cxnId="{DACEA208-B0B5-4737-BBBD-76122E6B8522}">
      <dgm:prSet/>
      <dgm:spPr/>
      <dgm:t>
        <a:bodyPr/>
        <a:lstStyle/>
        <a:p>
          <a:endParaRPr lang="tr-TR"/>
        </a:p>
      </dgm:t>
    </dgm:pt>
    <dgm:pt modelId="{538EFC93-9446-4122-BFE1-3A8E1CC84F76}">
      <dgm:prSet/>
      <dgm:spPr/>
      <dgm:t>
        <a:bodyPr/>
        <a:lstStyle/>
        <a:p>
          <a:pPr rtl="0"/>
          <a:r>
            <a:rPr lang="tr-TR" dirty="0" smtClean="0"/>
            <a:t>Birincisi; </a:t>
          </a:r>
          <a:r>
            <a:rPr lang="tr-TR" b="1" dirty="0" smtClean="0"/>
            <a:t>kanser semptomlarının tümüyle yok edilmesi</a:t>
          </a:r>
          <a:r>
            <a:rPr lang="tr-TR" dirty="0" smtClean="0"/>
            <a:t> ve başarılı tedavisi, </a:t>
          </a:r>
          <a:endParaRPr lang="tr-TR" dirty="0"/>
        </a:p>
      </dgm:t>
    </dgm:pt>
    <dgm:pt modelId="{E8D4E503-87E9-434D-B76D-A88080205955}" type="parTrans" cxnId="{DCA4A3E6-0EC8-413C-A1EF-62AF0A676519}">
      <dgm:prSet/>
      <dgm:spPr/>
      <dgm:t>
        <a:bodyPr/>
        <a:lstStyle/>
        <a:p>
          <a:endParaRPr lang="tr-TR"/>
        </a:p>
      </dgm:t>
    </dgm:pt>
    <dgm:pt modelId="{0ECD22C3-34AF-4649-A013-AEFBC1DE849D}" type="sibTrans" cxnId="{DCA4A3E6-0EC8-413C-A1EF-62AF0A676519}">
      <dgm:prSet/>
      <dgm:spPr/>
      <dgm:t>
        <a:bodyPr/>
        <a:lstStyle/>
        <a:p>
          <a:endParaRPr lang="tr-TR"/>
        </a:p>
      </dgm:t>
    </dgm:pt>
    <dgm:pt modelId="{FDA8DFA4-9B2F-4DFD-BDFF-01C45DB40E66}">
      <dgm:prSet/>
      <dgm:spPr/>
      <dgm:t>
        <a:bodyPr/>
        <a:lstStyle/>
        <a:p>
          <a:pPr rtl="0"/>
          <a:r>
            <a:rPr lang="tr-TR" smtClean="0"/>
            <a:t>ikincisi; semptomlarının azaltılması, yaşam süresinin bir miktar uzatılması ve daha kaliteli bir yaşam için </a:t>
          </a:r>
          <a:r>
            <a:rPr lang="tr-TR" b="1" smtClean="0"/>
            <a:t>semptomatik </a:t>
          </a:r>
          <a:r>
            <a:rPr lang="tr-TR" smtClean="0"/>
            <a:t>ya da </a:t>
          </a:r>
          <a:r>
            <a:rPr lang="tr-TR" b="1" smtClean="0"/>
            <a:t>palyatif </a:t>
          </a:r>
          <a:r>
            <a:rPr lang="tr-TR" smtClean="0"/>
            <a:t>tedavidir. </a:t>
          </a:r>
          <a:endParaRPr lang="tr-TR"/>
        </a:p>
      </dgm:t>
    </dgm:pt>
    <dgm:pt modelId="{38816E66-7667-49E4-AE64-B6B26572EC5F}" type="parTrans" cxnId="{71F56CBF-141C-4973-A9E3-57907B320CF5}">
      <dgm:prSet/>
      <dgm:spPr/>
      <dgm:t>
        <a:bodyPr/>
        <a:lstStyle/>
        <a:p>
          <a:endParaRPr lang="tr-TR"/>
        </a:p>
      </dgm:t>
    </dgm:pt>
    <dgm:pt modelId="{98C061D3-6694-404D-B857-29CD452306EB}" type="sibTrans" cxnId="{71F56CBF-141C-4973-A9E3-57907B320CF5}">
      <dgm:prSet/>
      <dgm:spPr/>
      <dgm:t>
        <a:bodyPr/>
        <a:lstStyle/>
        <a:p>
          <a:endParaRPr lang="tr-TR"/>
        </a:p>
      </dgm:t>
    </dgm:pt>
    <dgm:pt modelId="{5E1340C0-9477-4A8C-A173-47A535534472}" type="pres">
      <dgm:prSet presAssocID="{594A9B24-5562-4442-850D-2B3E0529F5D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937ECB30-8730-4054-ADF6-503AF4C04A51}" type="pres">
      <dgm:prSet presAssocID="{3B82D37C-6C3C-4B17-9360-304D19CAEA80}" presName="root" presStyleCnt="0"/>
      <dgm:spPr/>
    </dgm:pt>
    <dgm:pt modelId="{3074A160-1401-4FAA-8F62-EFA1773B8D1F}" type="pres">
      <dgm:prSet presAssocID="{3B82D37C-6C3C-4B17-9360-304D19CAEA80}" presName="rootComposite" presStyleCnt="0"/>
      <dgm:spPr/>
    </dgm:pt>
    <dgm:pt modelId="{CA60318E-5A9F-46B3-BF08-51693BE3F57B}" type="pres">
      <dgm:prSet presAssocID="{3B82D37C-6C3C-4B17-9360-304D19CAEA80}" presName="rootText" presStyleLbl="node1" presStyleIdx="0" presStyleCnt="1"/>
      <dgm:spPr/>
      <dgm:t>
        <a:bodyPr/>
        <a:lstStyle/>
        <a:p>
          <a:endParaRPr lang="tr-TR"/>
        </a:p>
      </dgm:t>
    </dgm:pt>
    <dgm:pt modelId="{E282F361-C81C-4897-B032-1FAD06ED8760}" type="pres">
      <dgm:prSet presAssocID="{3B82D37C-6C3C-4B17-9360-304D19CAEA80}" presName="rootConnector" presStyleLbl="node1" presStyleIdx="0" presStyleCnt="1"/>
      <dgm:spPr/>
      <dgm:t>
        <a:bodyPr/>
        <a:lstStyle/>
        <a:p>
          <a:endParaRPr lang="tr-TR"/>
        </a:p>
      </dgm:t>
    </dgm:pt>
    <dgm:pt modelId="{5BA8BD6B-89A0-4750-8D3B-32E9A47C63B4}" type="pres">
      <dgm:prSet presAssocID="{3B82D37C-6C3C-4B17-9360-304D19CAEA80}" presName="childShape" presStyleCnt="0"/>
      <dgm:spPr/>
    </dgm:pt>
    <dgm:pt modelId="{886E2E3C-CD20-455C-B0FB-9D065A985890}" type="pres">
      <dgm:prSet presAssocID="{E8D4E503-87E9-434D-B76D-A88080205955}" presName="Name13" presStyleLbl="parChTrans1D2" presStyleIdx="0" presStyleCnt="2"/>
      <dgm:spPr/>
      <dgm:t>
        <a:bodyPr/>
        <a:lstStyle/>
        <a:p>
          <a:endParaRPr lang="tr-TR"/>
        </a:p>
      </dgm:t>
    </dgm:pt>
    <dgm:pt modelId="{54F12952-5668-44E9-BDD1-C01B6168CB7A}" type="pres">
      <dgm:prSet presAssocID="{538EFC93-9446-4122-BFE1-3A8E1CC84F76}" presName="childTex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6D2EF95-B6EC-4F53-AFA2-5397EAE634CD}" type="pres">
      <dgm:prSet presAssocID="{38816E66-7667-49E4-AE64-B6B26572EC5F}" presName="Name13" presStyleLbl="parChTrans1D2" presStyleIdx="1" presStyleCnt="2"/>
      <dgm:spPr/>
      <dgm:t>
        <a:bodyPr/>
        <a:lstStyle/>
        <a:p>
          <a:endParaRPr lang="tr-TR"/>
        </a:p>
      </dgm:t>
    </dgm:pt>
    <dgm:pt modelId="{B5A7D0A1-B684-4581-857B-91E303AE2C04}" type="pres">
      <dgm:prSet presAssocID="{FDA8DFA4-9B2F-4DFD-BDFF-01C45DB40E66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1F99337-4283-42C2-8F3A-9BE94644DFCD}" type="presOf" srcId="{538EFC93-9446-4122-BFE1-3A8E1CC84F76}" destId="{54F12952-5668-44E9-BDD1-C01B6168CB7A}" srcOrd="0" destOrd="0" presId="urn:microsoft.com/office/officeart/2005/8/layout/hierarchy3"/>
    <dgm:cxn modelId="{71F56CBF-141C-4973-A9E3-57907B320CF5}" srcId="{3B82D37C-6C3C-4B17-9360-304D19CAEA80}" destId="{FDA8DFA4-9B2F-4DFD-BDFF-01C45DB40E66}" srcOrd="1" destOrd="0" parTransId="{38816E66-7667-49E4-AE64-B6B26572EC5F}" sibTransId="{98C061D3-6694-404D-B857-29CD452306EB}"/>
    <dgm:cxn modelId="{6FEF8A45-E7FB-4126-91F8-4DCF00BAC287}" type="presOf" srcId="{38816E66-7667-49E4-AE64-B6B26572EC5F}" destId="{26D2EF95-B6EC-4F53-AFA2-5397EAE634CD}" srcOrd="0" destOrd="0" presId="urn:microsoft.com/office/officeart/2005/8/layout/hierarchy3"/>
    <dgm:cxn modelId="{1B1D9939-C925-4759-A941-F917B0975BF9}" type="presOf" srcId="{3B82D37C-6C3C-4B17-9360-304D19CAEA80}" destId="{E282F361-C81C-4897-B032-1FAD06ED8760}" srcOrd="1" destOrd="0" presId="urn:microsoft.com/office/officeart/2005/8/layout/hierarchy3"/>
    <dgm:cxn modelId="{DACEA208-B0B5-4737-BBBD-76122E6B8522}" srcId="{594A9B24-5562-4442-850D-2B3E0529F5D0}" destId="{3B82D37C-6C3C-4B17-9360-304D19CAEA80}" srcOrd="0" destOrd="0" parTransId="{B89D9E55-758A-44CC-B8F3-E88AECA743F5}" sibTransId="{E816785D-206D-4A1C-9C8A-BDF53DFD0C0C}"/>
    <dgm:cxn modelId="{386C9C8D-E8A9-4121-B99A-6382569A9BBF}" type="presOf" srcId="{FDA8DFA4-9B2F-4DFD-BDFF-01C45DB40E66}" destId="{B5A7D0A1-B684-4581-857B-91E303AE2C04}" srcOrd="0" destOrd="0" presId="urn:microsoft.com/office/officeart/2005/8/layout/hierarchy3"/>
    <dgm:cxn modelId="{07359106-FA64-43CE-A06E-BAE103742CE3}" type="presOf" srcId="{594A9B24-5562-4442-850D-2B3E0529F5D0}" destId="{5E1340C0-9477-4A8C-A173-47A535534472}" srcOrd="0" destOrd="0" presId="urn:microsoft.com/office/officeart/2005/8/layout/hierarchy3"/>
    <dgm:cxn modelId="{1F2DA0EE-B35F-4EBB-B85A-708DAF5C3C1B}" type="presOf" srcId="{E8D4E503-87E9-434D-B76D-A88080205955}" destId="{886E2E3C-CD20-455C-B0FB-9D065A985890}" srcOrd="0" destOrd="0" presId="urn:microsoft.com/office/officeart/2005/8/layout/hierarchy3"/>
    <dgm:cxn modelId="{33BFD1EA-7564-4F41-98E1-D03F116DF86E}" type="presOf" srcId="{3B82D37C-6C3C-4B17-9360-304D19CAEA80}" destId="{CA60318E-5A9F-46B3-BF08-51693BE3F57B}" srcOrd="0" destOrd="0" presId="urn:microsoft.com/office/officeart/2005/8/layout/hierarchy3"/>
    <dgm:cxn modelId="{DCA4A3E6-0EC8-413C-A1EF-62AF0A676519}" srcId="{3B82D37C-6C3C-4B17-9360-304D19CAEA80}" destId="{538EFC93-9446-4122-BFE1-3A8E1CC84F76}" srcOrd="0" destOrd="0" parTransId="{E8D4E503-87E9-434D-B76D-A88080205955}" sibTransId="{0ECD22C3-34AF-4649-A013-AEFBC1DE849D}"/>
    <dgm:cxn modelId="{9B635BCD-90F4-4932-B786-EFCD1828271D}" type="presParOf" srcId="{5E1340C0-9477-4A8C-A173-47A535534472}" destId="{937ECB30-8730-4054-ADF6-503AF4C04A51}" srcOrd="0" destOrd="0" presId="urn:microsoft.com/office/officeart/2005/8/layout/hierarchy3"/>
    <dgm:cxn modelId="{F7D12D56-7DCC-4C3B-85E1-9F3081A76B89}" type="presParOf" srcId="{937ECB30-8730-4054-ADF6-503AF4C04A51}" destId="{3074A160-1401-4FAA-8F62-EFA1773B8D1F}" srcOrd="0" destOrd="0" presId="urn:microsoft.com/office/officeart/2005/8/layout/hierarchy3"/>
    <dgm:cxn modelId="{B87372B9-B674-48DB-95B3-D8724A5B931D}" type="presParOf" srcId="{3074A160-1401-4FAA-8F62-EFA1773B8D1F}" destId="{CA60318E-5A9F-46B3-BF08-51693BE3F57B}" srcOrd="0" destOrd="0" presId="urn:microsoft.com/office/officeart/2005/8/layout/hierarchy3"/>
    <dgm:cxn modelId="{9E8CAC5B-57AB-49CE-9A67-56634CA12B6E}" type="presParOf" srcId="{3074A160-1401-4FAA-8F62-EFA1773B8D1F}" destId="{E282F361-C81C-4897-B032-1FAD06ED8760}" srcOrd="1" destOrd="0" presId="urn:microsoft.com/office/officeart/2005/8/layout/hierarchy3"/>
    <dgm:cxn modelId="{85A92EB8-1DA4-40E6-A2A3-5EF8BA56C1EE}" type="presParOf" srcId="{937ECB30-8730-4054-ADF6-503AF4C04A51}" destId="{5BA8BD6B-89A0-4750-8D3B-32E9A47C63B4}" srcOrd="1" destOrd="0" presId="urn:microsoft.com/office/officeart/2005/8/layout/hierarchy3"/>
    <dgm:cxn modelId="{E95C8D3D-9D55-4EFB-AA81-85043BF2E81B}" type="presParOf" srcId="{5BA8BD6B-89A0-4750-8D3B-32E9A47C63B4}" destId="{886E2E3C-CD20-455C-B0FB-9D065A985890}" srcOrd="0" destOrd="0" presId="urn:microsoft.com/office/officeart/2005/8/layout/hierarchy3"/>
    <dgm:cxn modelId="{9DACAB28-7507-4B38-B184-6B06929EDE6B}" type="presParOf" srcId="{5BA8BD6B-89A0-4750-8D3B-32E9A47C63B4}" destId="{54F12952-5668-44E9-BDD1-C01B6168CB7A}" srcOrd="1" destOrd="0" presId="urn:microsoft.com/office/officeart/2005/8/layout/hierarchy3"/>
    <dgm:cxn modelId="{30D23C88-C6F2-478F-8EF4-31C7FBA01EFB}" type="presParOf" srcId="{5BA8BD6B-89A0-4750-8D3B-32E9A47C63B4}" destId="{26D2EF95-B6EC-4F53-AFA2-5397EAE634CD}" srcOrd="2" destOrd="0" presId="urn:microsoft.com/office/officeart/2005/8/layout/hierarchy3"/>
    <dgm:cxn modelId="{DDE8E9E1-D372-4A8B-B059-3E46710C65B9}" type="presParOf" srcId="{5BA8BD6B-89A0-4750-8D3B-32E9A47C63B4}" destId="{B5A7D0A1-B684-4581-857B-91E303AE2C04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FDC23B5-F808-475A-BE80-4A6BBD19C01C}" type="doc">
      <dgm:prSet loTypeId="urn:microsoft.com/office/officeart/2005/8/layout/hList2#1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tr-TR"/>
        </a:p>
      </dgm:t>
    </dgm:pt>
    <dgm:pt modelId="{1832A6DE-8571-4F61-B890-3117D83539C1}">
      <dgm:prSet/>
      <dgm:spPr/>
      <dgm:t>
        <a:bodyPr/>
        <a:lstStyle/>
        <a:p>
          <a:pPr rtl="0"/>
          <a:r>
            <a:rPr lang="tr-TR" b="1" smtClean="0"/>
            <a:t>Kanser tedavi yöntemleri;</a:t>
          </a:r>
          <a:endParaRPr lang="tr-TR"/>
        </a:p>
      </dgm:t>
    </dgm:pt>
    <dgm:pt modelId="{E5765931-1DD9-40D2-8F33-63DCC2791A07}" type="parTrans" cxnId="{9A687299-4971-4843-9A9E-03108B739D39}">
      <dgm:prSet/>
      <dgm:spPr/>
      <dgm:t>
        <a:bodyPr/>
        <a:lstStyle/>
        <a:p>
          <a:endParaRPr lang="tr-TR"/>
        </a:p>
      </dgm:t>
    </dgm:pt>
    <dgm:pt modelId="{7CFC5AB2-21D0-4EF7-8400-CD2580AC5E05}" type="sibTrans" cxnId="{9A687299-4971-4843-9A9E-03108B739D39}">
      <dgm:prSet/>
      <dgm:spPr/>
      <dgm:t>
        <a:bodyPr/>
        <a:lstStyle/>
        <a:p>
          <a:endParaRPr lang="tr-TR"/>
        </a:p>
      </dgm:t>
    </dgm:pt>
    <dgm:pt modelId="{30087C65-E8DE-4935-9FED-74475D97BC32}">
      <dgm:prSet/>
      <dgm:spPr/>
      <dgm:t>
        <a:bodyPr/>
        <a:lstStyle/>
        <a:p>
          <a:pPr rtl="0"/>
          <a:r>
            <a:rPr lang="tr-TR" smtClean="0"/>
            <a:t>Kemoterapi </a:t>
          </a:r>
          <a:endParaRPr lang="tr-TR"/>
        </a:p>
      </dgm:t>
    </dgm:pt>
    <dgm:pt modelId="{9C2E6B04-3B65-46C8-BDCE-632D90391D6B}" type="parTrans" cxnId="{B67D5F51-0316-4A4B-A9BD-ADBB1F33F83D}">
      <dgm:prSet/>
      <dgm:spPr/>
      <dgm:t>
        <a:bodyPr/>
        <a:lstStyle/>
        <a:p>
          <a:endParaRPr lang="tr-TR"/>
        </a:p>
      </dgm:t>
    </dgm:pt>
    <dgm:pt modelId="{48FE1E6F-673B-46C9-A3DB-50D92F7592F9}" type="sibTrans" cxnId="{B67D5F51-0316-4A4B-A9BD-ADBB1F33F83D}">
      <dgm:prSet/>
      <dgm:spPr/>
      <dgm:t>
        <a:bodyPr/>
        <a:lstStyle/>
        <a:p>
          <a:endParaRPr lang="tr-TR"/>
        </a:p>
      </dgm:t>
    </dgm:pt>
    <dgm:pt modelId="{6F308A5A-F0CD-4599-A55B-64F1C755C071}">
      <dgm:prSet/>
      <dgm:spPr/>
      <dgm:t>
        <a:bodyPr/>
        <a:lstStyle/>
        <a:p>
          <a:pPr rtl="0"/>
          <a:r>
            <a:rPr lang="tr-TR" smtClean="0"/>
            <a:t>Radyoterapi </a:t>
          </a:r>
          <a:endParaRPr lang="tr-TR"/>
        </a:p>
      </dgm:t>
    </dgm:pt>
    <dgm:pt modelId="{14956B57-EEB3-4033-B1F1-734394EB58A3}" type="parTrans" cxnId="{F1355163-BEA4-4B7E-A6EC-4FFEA2CF1F0B}">
      <dgm:prSet/>
      <dgm:spPr/>
      <dgm:t>
        <a:bodyPr/>
        <a:lstStyle/>
        <a:p>
          <a:endParaRPr lang="tr-TR"/>
        </a:p>
      </dgm:t>
    </dgm:pt>
    <dgm:pt modelId="{52D26652-1528-481F-85B4-73E692360552}" type="sibTrans" cxnId="{F1355163-BEA4-4B7E-A6EC-4FFEA2CF1F0B}">
      <dgm:prSet/>
      <dgm:spPr/>
      <dgm:t>
        <a:bodyPr/>
        <a:lstStyle/>
        <a:p>
          <a:endParaRPr lang="tr-TR"/>
        </a:p>
      </dgm:t>
    </dgm:pt>
    <dgm:pt modelId="{03EA4BF5-D02F-4B14-B8DB-641B61321C7E}">
      <dgm:prSet/>
      <dgm:spPr/>
      <dgm:t>
        <a:bodyPr/>
        <a:lstStyle/>
        <a:p>
          <a:pPr rtl="0"/>
          <a:r>
            <a:rPr lang="tr-TR" smtClean="0"/>
            <a:t>Cerrahi Tedavi</a:t>
          </a:r>
          <a:endParaRPr lang="tr-TR"/>
        </a:p>
      </dgm:t>
    </dgm:pt>
    <dgm:pt modelId="{ACA1B708-9496-4FEA-B7DB-5AC0ED1042CA}" type="parTrans" cxnId="{AFD23C40-5848-432F-9985-74FF084EE119}">
      <dgm:prSet/>
      <dgm:spPr/>
      <dgm:t>
        <a:bodyPr/>
        <a:lstStyle/>
        <a:p>
          <a:endParaRPr lang="tr-TR"/>
        </a:p>
      </dgm:t>
    </dgm:pt>
    <dgm:pt modelId="{98673042-B0BB-46AF-816A-3172EAFC1802}" type="sibTrans" cxnId="{AFD23C40-5848-432F-9985-74FF084EE119}">
      <dgm:prSet/>
      <dgm:spPr/>
      <dgm:t>
        <a:bodyPr/>
        <a:lstStyle/>
        <a:p>
          <a:endParaRPr lang="tr-TR"/>
        </a:p>
      </dgm:t>
    </dgm:pt>
    <dgm:pt modelId="{BB7B7F10-ACB2-4F38-927D-FA93E733482C}">
      <dgm:prSet/>
      <dgm:spPr/>
      <dgm:t>
        <a:bodyPr/>
        <a:lstStyle/>
        <a:p>
          <a:pPr rtl="0"/>
          <a:r>
            <a:rPr lang="tr-TR" smtClean="0"/>
            <a:t>Hormon tedavisi</a:t>
          </a:r>
          <a:endParaRPr lang="tr-TR"/>
        </a:p>
      </dgm:t>
    </dgm:pt>
    <dgm:pt modelId="{1B7385E9-D8D0-4AB3-A0E8-BA0D2B8F38AC}" type="parTrans" cxnId="{04BCC1B2-CB7C-4029-9339-071EDAB4527B}">
      <dgm:prSet/>
      <dgm:spPr/>
      <dgm:t>
        <a:bodyPr/>
        <a:lstStyle/>
        <a:p>
          <a:endParaRPr lang="tr-TR"/>
        </a:p>
      </dgm:t>
    </dgm:pt>
    <dgm:pt modelId="{3EFE69F4-67F9-493D-AA0C-E819F9214D36}" type="sibTrans" cxnId="{04BCC1B2-CB7C-4029-9339-071EDAB4527B}">
      <dgm:prSet/>
      <dgm:spPr/>
      <dgm:t>
        <a:bodyPr/>
        <a:lstStyle/>
        <a:p>
          <a:endParaRPr lang="tr-TR"/>
        </a:p>
      </dgm:t>
    </dgm:pt>
    <dgm:pt modelId="{5E6434CC-C537-4A5D-874E-F0105D9082BC}">
      <dgm:prSet/>
      <dgm:spPr/>
      <dgm:t>
        <a:bodyPr/>
        <a:lstStyle/>
        <a:p>
          <a:pPr rtl="0"/>
          <a:r>
            <a:rPr lang="tr-TR" smtClean="0"/>
            <a:t>Alternatif tedaviler</a:t>
          </a:r>
          <a:endParaRPr lang="tr-TR"/>
        </a:p>
      </dgm:t>
    </dgm:pt>
    <dgm:pt modelId="{C988CCA9-D344-4DDA-AE02-EB1B73E07CDB}" type="parTrans" cxnId="{3BC753A2-E8F5-4571-A47A-0339F60F1FA8}">
      <dgm:prSet/>
      <dgm:spPr/>
      <dgm:t>
        <a:bodyPr/>
        <a:lstStyle/>
        <a:p>
          <a:endParaRPr lang="tr-TR"/>
        </a:p>
      </dgm:t>
    </dgm:pt>
    <dgm:pt modelId="{758F95CB-D5DF-447B-80AE-8411CBC65131}" type="sibTrans" cxnId="{3BC753A2-E8F5-4571-A47A-0339F60F1FA8}">
      <dgm:prSet/>
      <dgm:spPr/>
      <dgm:t>
        <a:bodyPr/>
        <a:lstStyle/>
        <a:p>
          <a:endParaRPr lang="tr-TR"/>
        </a:p>
      </dgm:t>
    </dgm:pt>
    <dgm:pt modelId="{88E98F11-3CD4-4798-8BFA-D9E131921503}">
      <dgm:prSet/>
      <dgm:spPr/>
      <dgm:t>
        <a:bodyPr/>
        <a:lstStyle/>
        <a:p>
          <a:pPr rtl="0"/>
          <a:r>
            <a:rPr lang="tr-TR" smtClean="0"/>
            <a:t>Kemik İliği Transplantasyonu ve Kök Hücre Nakli </a:t>
          </a:r>
          <a:endParaRPr lang="tr-TR"/>
        </a:p>
      </dgm:t>
    </dgm:pt>
    <dgm:pt modelId="{013D7AEC-6BEC-46BE-8E70-88FE9C0AAAFD}" type="parTrans" cxnId="{038245BF-78A1-4146-968C-AFB9804D58D7}">
      <dgm:prSet/>
      <dgm:spPr/>
      <dgm:t>
        <a:bodyPr/>
        <a:lstStyle/>
        <a:p>
          <a:endParaRPr lang="tr-TR"/>
        </a:p>
      </dgm:t>
    </dgm:pt>
    <dgm:pt modelId="{FCAD3689-A842-49EA-8B8F-85AE48E64F3D}" type="sibTrans" cxnId="{038245BF-78A1-4146-968C-AFB9804D58D7}">
      <dgm:prSet/>
      <dgm:spPr/>
      <dgm:t>
        <a:bodyPr/>
        <a:lstStyle/>
        <a:p>
          <a:endParaRPr lang="tr-TR"/>
        </a:p>
      </dgm:t>
    </dgm:pt>
    <dgm:pt modelId="{3C3AB503-BFCF-4240-A827-E47BFD3341A0}" type="pres">
      <dgm:prSet presAssocID="{1FDC23B5-F808-475A-BE80-4A6BBD19C01C}" presName="linearFlow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BB7F7AFF-B42F-49C5-A3D8-846A001BB16E}" type="pres">
      <dgm:prSet presAssocID="{1832A6DE-8571-4F61-B890-3117D83539C1}" presName="compositeNode" presStyleCnt="0">
        <dgm:presLayoutVars>
          <dgm:bulletEnabled val="1"/>
        </dgm:presLayoutVars>
      </dgm:prSet>
      <dgm:spPr/>
    </dgm:pt>
    <dgm:pt modelId="{8D6109F1-FCC8-4E6A-9917-7E8D01A83EED}" type="pres">
      <dgm:prSet presAssocID="{1832A6DE-8571-4F61-B890-3117D83539C1}" presName="image" presStyleLbl="fgImgPlac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</dgm:pt>
    <dgm:pt modelId="{6E465042-AFC6-4AF0-AF53-48DACD89DEC8}" type="pres">
      <dgm:prSet presAssocID="{1832A6DE-8571-4F61-B890-3117D83539C1}" presName="child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A4B22EE-2F1A-467F-A8EC-F495764DD720}" type="pres">
      <dgm:prSet presAssocID="{1832A6DE-8571-4F61-B890-3117D83539C1}" presName="parentNode" presStyleLbl="revTx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8FAB3C2-F488-4CC6-B50D-B4A2C0A6F5AA}" type="presOf" srcId="{5E6434CC-C537-4A5D-874E-F0105D9082BC}" destId="{6E465042-AFC6-4AF0-AF53-48DACD89DEC8}" srcOrd="0" destOrd="4" presId="urn:microsoft.com/office/officeart/2005/8/layout/hList2#1"/>
    <dgm:cxn modelId="{6768BF9A-947E-4C39-83C2-B91E4691093B}" type="presOf" srcId="{1832A6DE-8571-4F61-B890-3117D83539C1}" destId="{3A4B22EE-2F1A-467F-A8EC-F495764DD720}" srcOrd="0" destOrd="0" presId="urn:microsoft.com/office/officeart/2005/8/layout/hList2#1"/>
    <dgm:cxn modelId="{B67D5F51-0316-4A4B-A9BD-ADBB1F33F83D}" srcId="{1832A6DE-8571-4F61-B890-3117D83539C1}" destId="{30087C65-E8DE-4935-9FED-74475D97BC32}" srcOrd="0" destOrd="0" parTransId="{9C2E6B04-3B65-46C8-BDCE-632D90391D6B}" sibTransId="{48FE1E6F-673B-46C9-A3DB-50D92F7592F9}"/>
    <dgm:cxn modelId="{EEF76AC1-5ADD-4174-8815-7B58FE91582F}" type="presOf" srcId="{6F308A5A-F0CD-4599-A55B-64F1C755C071}" destId="{6E465042-AFC6-4AF0-AF53-48DACD89DEC8}" srcOrd="0" destOrd="1" presId="urn:microsoft.com/office/officeart/2005/8/layout/hList2#1"/>
    <dgm:cxn modelId="{229DBBF5-2725-4C8D-9644-903A01BA193D}" type="presOf" srcId="{88E98F11-3CD4-4798-8BFA-D9E131921503}" destId="{6E465042-AFC6-4AF0-AF53-48DACD89DEC8}" srcOrd="0" destOrd="5" presId="urn:microsoft.com/office/officeart/2005/8/layout/hList2#1"/>
    <dgm:cxn modelId="{9A687299-4971-4843-9A9E-03108B739D39}" srcId="{1FDC23B5-F808-475A-BE80-4A6BBD19C01C}" destId="{1832A6DE-8571-4F61-B890-3117D83539C1}" srcOrd="0" destOrd="0" parTransId="{E5765931-1DD9-40D2-8F33-63DCC2791A07}" sibTransId="{7CFC5AB2-21D0-4EF7-8400-CD2580AC5E05}"/>
    <dgm:cxn modelId="{2FD3CCAD-EF0F-4F6D-B23A-DF53C8D70024}" type="presOf" srcId="{BB7B7F10-ACB2-4F38-927D-FA93E733482C}" destId="{6E465042-AFC6-4AF0-AF53-48DACD89DEC8}" srcOrd="0" destOrd="3" presId="urn:microsoft.com/office/officeart/2005/8/layout/hList2#1"/>
    <dgm:cxn modelId="{3BC753A2-E8F5-4571-A47A-0339F60F1FA8}" srcId="{1832A6DE-8571-4F61-B890-3117D83539C1}" destId="{5E6434CC-C537-4A5D-874E-F0105D9082BC}" srcOrd="4" destOrd="0" parTransId="{C988CCA9-D344-4DDA-AE02-EB1B73E07CDB}" sibTransId="{758F95CB-D5DF-447B-80AE-8411CBC65131}"/>
    <dgm:cxn modelId="{1DEC386D-170B-4E7E-ADA2-B46A2D990870}" type="presOf" srcId="{03EA4BF5-D02F-4B14-B8DB-641B61321C7E}" destId="{6E465042-AFC6-4AF0-AF53-48DACD89DEC8}" srcOrd="0" destOrd="2" presId="urn:microsoft.com/office/officeart/2005/8/layout/hList2#1"/>
    <dgm:cxn modelId="{C85DE2C7-65B4-48F1-ABB2-6CAE07A3D914}" type="presOf" srcId="{1FDC23B5-F808-475A-BE80-4A6BBD19C01C}" destId="{3C3AB503-BFCF-4240-A827-E47BFD3341A0}" srcOrd="0" destOrd="0" presId="urn:microsoft.com/office/officeart/2005/8/layout/hList2#1"/>
    <dgm:cxn modelId="{F1355163-BEA4-4B7E-A6EC-4FFEA2CF1F0B}" srcId="{1832A6DE-8571-4F61-B890-3117D83539C1}" destId="{6F308A5A-F0CD-4599-A55B-64F1C755C071}" srcOrd="1" destOrd="0" parTransId="{14956B57-EEB3-4033-B1F1-734394EB58A3}" sibTransId="{52D26652-1528-481F-85B4-73E692360552}"/>
    <dgm:cxn modelId="{AFD23C40-5848-432F-9985-74FF084EE119}" srcId="{1832A6DE-8571-4F61-B890-3117D83539C1}" destId="{03EA4BF5-D02F-4B14-B8DB-641B61321C7E}" srcOrd="2" destOrd="0" parTransId="{ACA1B708-9496-4FEA-B7DB-5AC0ED1042CA}" sibTransId="{98673042-B0BB-46AF-816A-3172EAFC1802}"/>
    <dgm:cxn modelId="{038245BF-78A1-4146-968C-AFB9804D58D7}" srcId="{1832A6DE-8571-4F61-B890-3117D83539C1}" destId="{88E98F11-3CD4-4798-8BFA-D9E131921503}" srcOrd="5" destOrd="0" parTransId="{013D7AEC-6BEC-46BE-8E70-88FE9C0AAAFD}" sibTransId="{FCAD3689-A842-49EA-8B8F-85AE48E64F3D}"/>
    <dgm:cxn modelId="{1AF54CBF-C857-4ADE-9F5F-46EBEB1A4F69}" type="presOf" srcId="{30087C65-E8DE-4935-9FED-74475D97BC32}" destId="{6E465042-AFC6-4AF0-AF53-48DACD89DEC8}" srcOrd="0" destOrd="0" presId="urn:microsoft.com/office/officeart/2005/8/layout/hList2#1"/>
    <dgm:cxn modelId="{04BCC1B2-CB7C-4029-9339-071EDAB4527B}" srcId="{1832A6DE-8571-4F61-B890-3117D83539C1}" destId="{BB7B7F10-ACB2-4F38-927D-FA93E733482C}" srcOrd="3" destOrd="0" parTransId="{1B7385E9-D8D0-4AB3-A0E8-BA0D2B8F38AC}" sibTransId="{3EFE69F4-67F9-493D-AA0C-E819F9214D36}"/>
    <dgm:cxn modelId="{AEB97200-39D7-44F9-AAEE-E00F1A0B7657}" type="presParOf" srcId="{3C3AB503-BFCF-4240-A827-E47BFD3341A0}" destId="{BB7F7AFF-B42F-49C5-A3D8-846A001BB16E}" srcOrd="0" destOrd="0" presId="urn:microsoft.com/office/officeart/2005/8/layout/hList2#1"/>
    <dgm:cxn modelId="{6C74ECDA-057C-4C61-B227-4351131CE403}" type="presParOf" srcId="{BB7F7AFF-B42F-49C5-A3D8-846A001BB16E}" destId="{8D6109F1-FCC8-4E6A-9917-7E8D01A83EED}" srcOrd="0" destOrd="0" presId="urn:microsoft.com/office/officeart/2005/8/layout/hList2#1"/>
    <dgm:cxn modelId="{C8D9F2D6-1622-4586-881D-34B90DBF7F82}" type="presParOf" srcId="{BB7F7AFF-B42F-49C5-A3D8-846A001BB16E}" destId="{6E465042-AFC6-4AF0-AF53-48DACD89DEC8}" srcOrd="1" destOrd="0" presId="urn:microsoft.com/office/officeart/2005/8/layout/hList2#1"/>
    <dgm:cxn modelId="{38FA465C-0579-427B-AF30-1F07FAF5449C}" type="presParOf" srcId="{BB7F7AFF-B42F-49C5-A3D8-846A001BB16E}" destId="{3A4B22EE-2F1A-467F-A8EC-F495764DD720}" srcOrd="2" destOrd="0" presId="urn:microsoft.com/office/officeart/2005/8/layout/hList2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18CFF250-3A88-46DD-A0FB-F2DBF537C5E2}" type="doc">
      <dgm:prSet loTypeId="urn:microsoft.com/office/officeart/2005/8/layout/vList2" loCatId="list" qsTypeId="urn:microsoft.com/office/officeart/2005/8/quickstyle/simple1" qsCatId="simple" csTypeId="urn:microsoft.com/office/officeart/2005/8/colors/colorful1#8" csCatId="colorful"/>
      <dgm:spPr/>
      <dgm:t>
        <a:bodyPr/>
        <a:lstStyle/>
        <a:p>
          <a:endParaRPr lang="tr-TR"/>
        </a:p>
      </dgm:t>
    </dgm:pt>
    <dgm:pt modelId="{CDAFA13A-2381-442E-AAF2-7187FB6F1F11}">
      <dgm:prSet/>
      <dgm:spPr/>
      <dgm:t>
        <a:bodyPr/>
        <a:lstStyle/>
        <a:p>
          <a:pPr rtl="0"/>
          <a:r>
            <a:rPr lang="tr-TR" dirty="0" smtClean="0"/>
            <a:t>Kemoterapi ve Radyoterapinin Yan Etkileri</a:t>
          </a:r>
          <a:endParaRPr lang="tr-TR" dirty="0"/>
        </a:p>
      </dgm:t>
    </dgm:pt>
    <dgm:pt modelId="{EBFFC5ED-C274-47A2-8AEA-869A488DAE73}" type="parTrans" cxnId="{83AAA3C9-754F-483D-9DC2-128ABC78B73C}">
      <dgm:prSet/>
      <dgm:spPr/>
      <dgm:t>
        <a:bodyPr/>
        <a:lstStyle/>
        <a:p>
          <a:endParaRPr lang="tr-TR"/>
        </a:p>
      </dgm:t>
    </dgm:pt>
    <dgm:pt modelId="{D8B3741A-1241-4040-B03F-2F59ECDA73F4}" type="sibTrans" cxnId="{83AAA3C9-754F-483D-9DC2-128ABC78B73C}">
      <dgm:prSet/>
      <dgm:spPr/>
      <dgm:t>
        <a:bodyPr/>
        <a:lstStyle/>
        <a:p>
          <a:endParaRPr lang="tr-TR"/>
        </a:p>
      </dgm:t>
    </dgm:pt>
    <dgm:pt modelId="{FDE1579E-D913-458A-AA39-0AE1ECCE962D}" type="pres">
      <dgm:prSet presAssocID="{18CFF250-3A88-46DD-A0FB-F2DBF537C5E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AA3B2D9-D369-4EB5-92F4-8D2696E62F49}" type="pres">
      <dgm:prSet presAssocID="{CDAFA13A-2381-442E-AAF2-7187FB6F1F1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3AAA3C9-754F-483D-9DC2-128ABC78B73C}" srcId="{18CFF250-3A88-46DD-A0FB-F2DBF537C5E2}" destId="{CDAFA13A-2381-442E-AAF2-7187FB6F1F11}" srcOrd="0" destOrd="0" parTransId="{EBFFC5ED-C274-47A2-8AEA-869A488DAE73}" sibTransId="{D8B3741A-1241-4040-B03F-2F59ECDA73F4}"/>
    <dgm:cxn modelId="{568A63B9-14C1-45FE-B846-BA526A4A0C72}" type="presOf" srcId="{CDAFA13A-2381-442E-AAF2-7187FB6F1F11}" destId="{7AA3B2D9-D369-4EB5-92F4-8D2696E62F49}" srcOrd="0" destOrd="0" presId="urn:microsoft.com/office/officeart/2005/8/layout/vList2"/>
    <dgm:cxn modelId="{11BA9768-30C7-4FE9-8E9A-E9D6954968B4}" type="presOf" srcId="{18CFF250-3A88-46DD-A0FB-F2DBF537C5E2}" destId="{FDE1579E-D913-458A-AA39-0AE1ECCE962D}" srcOrd="0" destOrd="0" presId="urn:microsoft.com/office/officeart/2005/8/layout/vList2"/>
    <dgm:cxn modelId="{74F830FF-29AE-4DEE-8B15-452C02AB3DF3}" type="presParOf" srcId="{FDE1579E-D913-458A-AA39-0AE1ECCE962D}" destId="{7AA3B2D9-D369-4EB5-92F4-8D2696E62F4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EE5B0CD5-D1F5-4B76-9137-3B375D68A71C}" type="doc">
      <dgm:prSet loTypeId="urn:microsoft.com/office/officeart/2005/8/layout/hierarchy3" loCatId="hierarchy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tr-TR"/>
        </a:p>
      </dgm:t>
    </dgm:pt>
    <dgm:pt modelId="{D5193A65-5505-41D7-942F-3BDB149F5420}">
      <dgm:prSet/>
      <dgm:spPr/>
      <dgm:t>
        <a:bodyPr/>
        <a:lstStyle/>
        <a:p>
          <a:pPr rtl="0"/>
          <a:r>
            <a:rPr lang="tr-TR" smtClean="0"/>
            <a:t>KANSERLİ</a:t>
          </a:r>
          <a:br>
            <a:rPr lang="tr-TR" smtClean="0"/>
          </a:br>
          <a:r>
            <a:rPr lang="tr-TR" smtClean="0"/>
            <a:t>HASTADA </a:t>
          </a:r>
          <a:br>
            <a:rPr lang="tr-TR" smtClean="0"/>
          </a:br>
          <a:r>
            <a:rPr lang="tr-TR" smtClean="0"/>
            <a:t>SEMPTOM YÖNETİMİ </a:t>
          </a:r>
          <a:br>
            <a:rPr lang="tr-TR" smtClean="0"/>
          </a:br>
          <a:r>
            <a:rPr lang="tr-TR" smtClean="0"/>
            <a:t>VE </a:t>
          </a:r>
          <a:br>
            <a:rPr lang="tr-TR" smtClean="0"/>
          </a:br>
          <a:r>
            <a:rPr lang="tr-TR" smtClean="0"/>
            <a:t>HEMŞİRELİK BAKIMI</a:t>
          </a:r>
          <a:endParaRPr lang="tr-TR"/>
        </a:p>
      </dgm:t>
    </dgm:pt>
    <dgm:pt modelId="{894DB532-11FF-4C07-B602-4A04E955ECD3}" type="parTrans" cxnId="{382E17CE-6698-4081-86EA-510ABBD4A2B7}">
      <dgm:prSet/>
      <dgm:spPr/>
      <dgm:t>
        <a:bodyPr/>
        <a:lstStyle/>
        <a:p>
          <a:endParaRPr lang="tr-TR"/>
        </a:p>
      </dgm:t>
    </dgm:pt>
    <dgm:pt modelId="{3160B2F4-871A-4C56-8407-2E96B0B6849E}" type="sibTrans" cxnId="{382E17CE-6698-4081-86EA-510ABBD4A2B7}">
      <dgm:prSet/>
      <dgm:spPr/>
      <dgm:t>
        <a:bodyPr/>
        <a:lstStyle/>
        <a:p>
          <a:endParaRPr lang="tr-TR"/>
        </a:p>
      </dgm:t>
    </dgm:pt>
    <dgm:pt modelId="{C6581500-EADB-4C5A-A0BA-6BF6C003FAE6}" type="pres">
      <dgm:prSet presAssocID="{EE5B0CD5-D1F5-4B76-9137-3B375D68A71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4400E12C-7EFD-4B73-8D78-9F20ACA0718C}" type="pres">
      <dgm:prSet presAssocID="{D5193A65-5505-41D7-942F-3BDB149F5420}" presName="root" presStyleCnt="0"/>
      <dgm:spPr/>
    </dgm:pt>
    <dgm:pt modelId="{210B6E98-6774-4265-AFA6-9AC644BE3EC2}" type="pres">
      <dgm:prSet presAssocID="{D5193A65-5505-41D7-942F-3BDB149F5420}" presName="rootComposite" presStyleCnt="0"/>
      <dgm:spPr/>
    </dgm:pt>
    <dgm:pt modelId="{925987F2-26FB-4CA7-A37A-3B501A88D309}" type="pres">
      <dgm:prSet presAssocID="{D5193A65-5505-41D7-942F-3BDB149F5420}" presName="rootText" presStyleLbl="node1" presStyleIdx="0" presStyleCnt="1"/>
      <dgm:spPr/>
      <dgm:t>
        <a:bodyPr/>
        <a:lstStyle/>
        <a:p>
          <a:endParaRPr lang="tr-TR"/>
        </a:p>
      </dgm:t>
    </dgm:pt>
    <dgm:pt modelId="{CB7C4A64-6BF8-4DA5-AB12-11D238638514}" type="pres">
      <dgm:prSet presAssocID="{D5193A65-5505-41D7-942F-3BDB149F5420}" presName="rootConnector" presStyleLbl="node1" presStyleIdx="0" presStyleCnt="1"/>
      <dgm:spPr/>
      <dgm:t>
        <a:bodyPr/>
        <a:lstStyle/>
        <a:p>
          <a:endParaRPr lang="tr-TR"/>
        </a:p>
      </dgm:t>
    </dgm:pt>
    <dgm:pt modelId="{E2971B95-D5D5-47D0-8D91-938F3509EB5E}" type="pres">
      <dgm:prSet presAssocID="{D5193A65-5505-41D7-942F-3BDB149F5420}" presName="childShape" presStyleCnt="0"/>
      <dgm:spPr/>
    </dgm:pt>
  </dgm:ptLst>
  <dgm:cxnLst>
    <dgm:cxn modelId="{53E3AD51-B553-4280-9B8A-4E172F7D7618}" type="presOf" srcId="{EE5B0CD5-D1F5-4B76-9137-3B375D68A71C}" destId="{C6581500-EADB-4C5A-A0BA-6BF6C003FAE6}" srcOrd="0" destOrd="0" presId="urn:microsoft.com/office/officeart/2005/8/layout/hierarchy3"/>
    <dgm:cxn modelId="{FD9E721B-3AF9-4197-B03F-0DE10B6DD653}" type="presOf" srcId="{D5193A65-5505-41D7-942F-3BDB149F5420}" destId="{925987F2-26FB-4CA7-A37A-3B501A88D309}" srcOrd="0" destOrd="0" presId="urn:microsoft.com/office/officeart/2005/8/layout/hierarchy3"/>
    <dgm:cxn modelId="{5E266795-FBDD-4F7A-98C1-5EC426AD6277}" type="presOf" srcId="{D5193A65-5505-41D7-942F-3BDB149F5420}" destId="{CB7C4A64-6BF8-4DA5-AB12-11D238638514}" srcOrd="1" destOrd="0" presId="urn:microsoft.com/office/officeart/2005/8/layout/hierarchy3"/>
    <dgm:cxn modelId="{382E17CE-6698-4081-86EA-510ABBD4A2B7}" srcId="{EE5B0CD5-D1F5-4B76-9137-3B375D68A71C}" destId="{D5193A65-5505-41D7-942F-3BDB149F5420}" srcOrd="0" destOrd="0" parTransId="{894DB532-11FF-4C07-B602-4A04E955ECD3}" sibTransId="{3160B2F4-871A-4C56-8407-2E96B0B6849E}"/>
    <dgm:cxn modelId="{6DA44C5D-251C-4AAC-9E56-DAFFF6499A41}" type="presParOf" srcId="{C6581500-EADB-4C5A-A0BA-6BF6C003FAE6}" destId="{4400E12C-7EFD-4B73-8D78-9F20ACA0718C}" srcOrd="0" destOrd="0" presId="urn:microsoft.com/office/officeart/2005/8/layout/hierarchy3"/>
    <dgm:cxn modelId="{68A2F167-1019-4225-90E3-78287E68B7F9}" type="presParOf" srcId="{4400E12C-7EFD-4B73-8D78-9F20ACA0718C}" destId="{210B6E98-6774-4265-AFA6-9AC644BE3EC2}" srcOrd="0" destOrd="0" presId="urn:microsoft.com/office/officeart/2005/8/layout/hierarchy3"/>
    <dgm:cxn modelId="{FF50CE7A-8212-4C86-9D92-F4BEF9E64864}" type="presParOf" srcId="{210B6E98-6774-4265-AFA6-9AC644BE3EC2}" destId="{925987F2-26FB-4CA7-A37A-3B501A88D309}" srcOrd="0" destOrd="0" presId="urn:microsoft.com/office/officeart/2005/8/layout/hierarchy3"/>
    <dgm:cxn modelId="{110F27A6-C984-437C-B0FE-3D8E362AFCB8}" type="presParOf" srcId="{210B6E98-6774-4265-AFA6-9AC644BE3EC2}" destId="{CB7C4A64-6BF8-4DA5-AB12-11D238638514}" srcOrd="1" destOrd="0" presId="urn:microsoft.com/office/officeart/2005/8/layout/hierarchy3"/>
    <dgm:cxn modelId="{E4A0FEFD-9B77-45A7-A305-E234C512614E}" type="presParOf" srcId="{4400E12C-7EFD-4B73-8D78-9F20ACA0718C}" destId="{E2971B95-D5D5-47D0-8D91-938F3509EB5E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DD33904C-1B78-465B-871B-6F306002DC09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tr-TR"/>
        </a:p>
      </dgm:t>
    </dgm:pt>
    <dgm:pt modelId="{1C867104-E348-4C19-86C7-BCCE3D0AB8DA}">
      <dgm:prSet/>
      <dgm:spPr/>
      <dgm:t>
        <a:bodyPr/>
        <a:lstStyle/>
        <a:p>
          <a:pPr rtl="0"/>
          <a:r>
            <a:rPr lang="tr-TR" b="1" smtClean="0"/>
            <a:t>Kanserde Sık Görülen Semptomlar</a:t>
          </a:r>
          <a:endParaRPr lang="tr-TR"/>
        </a:p>
      </dgm:t>
    </dgm:pt>
    <dgm:pt modelId="{793723AE-7578-4422-91EE-1B35D036CF40}" type="parTrans" cxnId="{C42BAF2C-975C-413E-9E8D-1F983B5DD4C6}">
      <dgm:prSet/>
      <dgm:spPr/>
      <dgm:t>
        <a:bodyPr/>
        <a:lstStyle/>
        <a:p>
          <a:endParaRPr lang="tr-TR"/>
        </a:p>
      </dgm:t>
    </dgm:pt>
    <dgm:pt modelId="{F58F0089-6217-432C-A8ED-35D51B7E40D8}" type="sibTrans" cxnId="{C42BAF2C-975C-413E-9E8D-1F983B5DD4C6}">
      <dgm:prSet/>
      <dgm:spPr/>
      <dgm:t>
        <a:bodyPr/>
        <a:lstStyle/>
        <a:p>
          <a:endParaRPr lang="tr-TR"/>
        </a:p>
      </dgm:t>
    </dgm:pt>
    <dgm:pt modelId="{5D4521FB-B980-4D44-ABBD-067668E5516E}" type="pres">
      <dgm:prSet presAssocID="{DD33904C-1B78-465B-871B-6F306002DC0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A219C00-F4BE-4E32-A7C9-FF558C13912C}" type="pres">
      <dgm:prSet presAssocID="{1C867104-E348-4C19-86C7-BCCE3D0AB8D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42BAF2C-975C-413E-9E8D-1F983B5DD4C6}" srcId="{DD33904C-1B78-465B-871B-6F306002DC09}" destId="{1C867104-E348-4C19-86C7-BCCE3D0AB8DA}" srcOrd="0" destOrd="0" parTransId="{793723AE-7578-4422-91EE-1B35D036CF40}" sibTransId="{F58F0089-6217-432C-A8ED-35D51B7E40D8}"/>
    <dgm:cxn modelId="{A10F7B7E-E9F8-4757-8D22-E1C0EDD12B80}" type="presOf" srcId="{DD33904C-1B78-465B-871B-6F306002DC09}" destId="{5D4521FB-B980-4D44-ABBD-067668E5516E}" srcOrd="0" destOrd="0" presId="urn:microsoft.com/office/officeart/2005/8/layout/vList2"/>
    <dgm:cxn modelId="{C3F3113D-CD20-4A0C-B9A7-99486D05FC31}" type="presOf" srcId="{1C867104-E348-4C19-86C7-BCCE3D0AB8DA}" destId="{2A219C00-F4BE-4E32-A7C9-FF558C13912C}" srcOrd="0" destOrd="0" presId="urn:microsoft.com/office/officeart/2005/8/layout/vList2"/>
    <dgm:cxn modelId="{0258257F-75D6-4790-ADA6-93600F522619}" type="presParOf" srcId="{5D4521FB-B980-4D44-ABBD-067668E5516E}" destId="{2A219C00-F4BE-4E32-A7C9-FF558C13912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0AF610C-774B-4181-84F9-DDA058D9DF0F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tr-TR"/>
        </a:p>
      </dgm:t>
    </dgm:pt>
    <dgm:pt modelId="{5E4EE2B5-8CF7-4A95-9461-C0C88D3709E1}">
      <dgm:prSet/>
      <dgm:spPr/>
      <dgm:t>
        <a:bodyPr/>
        <a:lstStyle/>
        <a:p>
          <a:pPr rtl="0"/>
          <a:r>
            <a:rPr lang="tr-TR" b="1" smtClean="0"/>
            <a:t>TANIMLAR</a:t>
          </a:r>
          <a:endParaRPr lang="tr-TR"/>
        </a:p>
      </dgm:t>
    </dgm:pt>
    <dgm:pt modelId="{B80C8A7C-5A23-4C19-97AF-B4C3E09AFEA5}" type="parTrans" cxnId="{1E440AB2-AB14-47AB-B7A7-4B8840445CD8}">
      <dgm:prSet/>
      <dgm:spPr/>
      <dgm:t>
        <a:bodyPr/>
        <a:lstStyle/>
        <a:p>
          <a:endParaRPr lang="tr-TR"/>
        </a:p>
      </dgm:t>
    </dgm:pt>
    <dgm:pt modelId="{D9C00458-1E00-41E6-87AB-46D958C3E84B}" type="sibTrans" cxnId="{1E440AB2-AB14-47AB-B7A7-4B8840445CD8}">
      <dgm:prSet/>
      <dgm:spPr/>
      <dgm:t>
        <a:bodyPr/>
        <a:lstStyle/>
        <a:p>
          <a:endParaRPr lang="tr-TR"/>
        </a:p>
      </dgm:t>
    </dgm:pt>
    <dgm:pt modelId="{C540E2FC-D9DA-4C0B-9525-0949B7F486E6}" type="pres">
      <dgm:prSet presAssocID="{00AF610C-774B-4181-84F9-DDA058D9DF0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ECE1199-B2C2-41CC-AFA6-EE220B894CF5}" type="pres">
      <dgm:prSet presAssocID="{5E4EE2B5-8CF7-4A95-9461-C0C88D3709E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80E3D6D-924A-4ACB-92C8-E214B97B8774}" type="presOf" srcId="{00AF610C-774B-4181-84F9-DDA058D9DF0F}" destId="{C540E2FC-D9DA-4C0B-9525-0949B7F486E6}" srcOrd="0" destOrd="0" presId="urn:microsoft.com/office/officeart/2005/8/layout/vList2"/>
    <dgm:cxn modelId="{AFD17921-EE01-420A-BDED-39ACC1FD4AB9}" type="presOf" srcId="{5E4EE2B5-8CF7-4A95-9461-C0C88D3709E1}" destId="{2ECE1199-B2C2-41CC-AFA6-EE220B894CF5}" srcOrd="0" destOrd="0" presId="urn:microsoft.com/office/officeart/2005/8/layout/vList2"/>
    <dgm:cxn modelId="{1E440AB2-AB14-47AB-B7A7-4B8840445CD8}" srcId="{00AF610C-774B-4181-84F9-DDA058D9DF0F}" destId="{5E4EE2B5-8CF7-4A95-9461-C0C88D3709E1}" srcOrd="0" destOrd="0" parTransId="{B80C8A7C-5A23-4C19-97AF-B4C3E09AFEA5}" sibTransId="{D9C00458-1E00-41E6-87AB-46D958C3E84B}"/>
    <dgm:cxn modelId="{9BA745E9-0947-4420-A915-A15E31AB5C7C}" type="presParOf" srcId="{C540E2FC-D9DA-4C0B-9525-0949B7F486E6}" destId="{2ECE1199-B2C2-41CC-AFA6-EE220B894CF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438DAA25-BBEE-4596-8A8A-F1C27A9B8F55}" type="doc">
      <dgm:prSet loTypeId="urn:microsoft.com/office/officeart/2005/8/layout/vList2" loCatId="list" qsTypeId="urn:microsoft.com/office/officeart/2005/8/quickstyle/simple1" qsCatId="simple" csTypeId="urn:microsoft.com/office/officeart/2005/8/colors/accent2_5" csCatId="accent2"/>
      <dgm:spPr/>
      <dgm:t>
        <a:bodyPr/>
        <a:lstStyle/>
        <a:p>
          <a:endParaRPr lang="tr-TR"/>
        </a:p>
      </dgm:t>
    </dgm:pt>
    <dgm:pt modelId="{C11F57F7-64FF-411F-A193-EAE36D96DAF5}">
      <dgm:prSet/>
      <dgm:spPr/>
      <dgm:t>
        <a:bodyPr/>
        <a:lstStyle/>
        <a:p>
          <a:pPr rtl="0"/>
          <a:r>
            <a:rPr lang="tr-TR" smtClean="0"/>
            <a:t>ONKOLOJİK ACİLLER</a:t>
          </a:r>
          <a:endParaRPr lang="tr-TR"/>
        </a:p>
      </dgm:t>
    </dgm:pt>
    <dgm:pt modelId="{4966D74F-B01E-4B87-909D-FE08BE5419FA}" type="parTrans" cxnId="{9C9E7969-2BBD-48F3-9A74-EE345443F56D}">
      <dgm:prSet/>
      <dgm:spPr/>
      <dgm:t>
        <a:bodyPr/>
        <a:lstStyle/>
        <a:p>
          <a:endParaRPr lang="tr-TR"/>
        </a:p>
      </dgm:t>
    </dgm:pt>
    <dgm:pt modelId="{EBAC6DA9-7F9D-4C4C-8F08-8C595C7DBDE8}" type="sibTrans" cxnId="{9C9E7969-2BBD-48F3-9A74-EE345443F56D}">
      <dgm:prSet/>
      <dgm:spPr/>
      <dgm:t>
        <a:bodyPr/>
        <a:lstStyle/>
        <a:p>
          <a:endParaRPr lang="tr-TR"/>
        </a:p>
      </dgm:t>
    </dgm:pt>
    <dgm:pt modelId="{36CF6F40-4D3E-458E-8005-9F3827167A80}" type="pres">
      <dgm:prSet presAssocID="{438DAA25-BBEE-4596-8A8A-F1C27A9B8F5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297E204-6C3E-43FB-BC84-7ABF8367580D}" type="pres">
      <dgm:prSet presAssocID="{C11F57F7-64FF-411F-A193-EAE36D96DAF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C9E7969-2BBD-48F3-9A74-EE345443F56D}" srcId="{438DAA25-BBEE-4596-8A8A-F1C27A9B8F55}" destId="{C11F57F7-64FF-411F-A193-EAE36D96DAF5}" srcOrd="0" destOrd="0" parTransId="{4966D74F-B01E-4B87-909D-FE08BE5419FA}" sibTransId="{EBAC6DA9-7F9D-4C4C-8F08-8C595C7DBDE8}"/>
    <dgm:cxn modelId="{506E4923-ABD6-4024-B384-3FB6523DBC1A}" type="presOf" srcId="{438DAA25-BBEE-4596-8A8A-F1C27A9B8F55}" destId="{36CF6F40-4D3E-458E-8005-9F3827167A80}" srcOrd="0" destOrd="0" presId="urn:microsoft.com/office/officeart/2005/8/layout/vList2"/>
    <dgm:cxn modelId="{8FF4AFC8-7A5A-4E6B-87E2-865F668FE94D}" type="presOf" srcId="{C11F57F7-64FF-411F-A193-EAE36D96DAF5}" destId="{2297E204-6C3E-43FB-BC84-7ABF8367580D}" srcOrd="0" destOrd="0" presId="urn:microsoft.com/office/officeart/2005/8/layout/vList2"/>
    <dgm:cxn modelId="{4E7AA7B6-7DC6-4B46-9DDF-7D5C0819AF38}" type="presParOf" srcId="{36CF6F40-4D3E-458E-8005-9F3827167A80}" destId="{2297E204-6C3E-43FB-BC84-7ABF8367580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26709F9-C1B6-4AF7-9853-416A0A98CA4F}" type="doc">
      <dgm:prSet loTypeId="urn:microsoft.com/office/officeart/2005/8/layout/vList5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87B30A9F-C6C4-4362-BCA0-B4390A83E27A}">
      <dgm:prSet/>
      <dgm:spPr/>
      <dgm:t>
        <a:bodyPr/>
        <a:lstStyle/>
        <a:p>
          <a:pPr rtl="0"/>
          <a:r>
            <a:rPr lang="tr-TR" b="1" smtClean="0"/>
            <a:t>Metastaz: </a:t>
          </a:r>
          <a:r>
            <a:rPr lang="tr-TR" smtClean="0"/>
            <a:t>Ana hücreden ayrılan hücre ya da hücre topluluklarının taşındıkları alanda tutunup kalarak çoğalmasıdır.</a:t>
          </a:r>
          <a:endParaRPr lang="tr-TR"/>
        </a:p>
      </dgm:t>
    </dgm:pt>
    <dgm:pt modelId="{7290F0BE-845A-4567-800B-25C3CFFEE0CD}" type="parTrans" cxnId="{A8B2B661-435F-46D5-A169-7ECC375EC482}">
      <dgm:prSet/>
      <dgm:spPr/>
      <dgm:t>
        <a:bodyPr/>
        <a:lstStyle/>
        <a:p>
          <a:endParaRPr lang="tr-TR"/>
        </a:p>
      </dgm:t>
    </dgm:pt>
    <dgm:pt modelId="{5CDF23E1-BF22-4BA2-B761-75BA655C8355}" type="sibTrans" cxnId="{A8B2B661-435F-46D5-A169-7ECC375EC482}">
      <dgm:prSet/>
      <dgm:spPr/>
      <dgm:t>
        <a:bodyPr/>
        <a:lstStyle/>
        <a:p>
          <a:endParaRPr lang="tr-TR"/>
        </a:p>
      </dgm:t>
    </dgm:pt>
    <dgm:pt modelId="{5F137515-A222-4601-8FB8-A52752CA28B2}">
      <dgm:prSet/>
      <dgm:spPr/>
      <dgm:t>
        <a:bodyPr/>
        <a:lstStyle/>
        <a:p>
          <a:pPr rtl="0"/>
          <a:r>
            <a:rPr lang="tr-TR" b="1" smtClean="0"/>
            <a:t>Lenfojen metastaz: </a:t>
          </a:r>
          <a:r>
            <a:rPr lang="tr-TR" smtClean="0"/>
            <a:t>Lenf sıvısı yoluyla kanserojen maddenin tüm vücudu dolaşması ve lenf dokusuna yerleşmesidir (Meme Ca).</a:t>
          </a:r>
          <a:endParaRPr lang="tr-TR"/>
        </a:p>
      </dgm:t>
    </dgm:pt>
    <dgm:pt modelId="{D4221D8C-1378-4E70-B655-EF5679ED9081}" type="parTrans" cxnId="{1C330FB7-A972-42DD-B7B2-FEB017CE9227}">
      <dgm:prSet/>
      <dgm:spPr/>
      <dgm:t>
        <a:bodyPr/>
        <a:lstStyle/>
        <a:p>
          <a:endParaRPr lang="tr-TR"/>
        </a:p>
      </dgm:t>
    </dgm:pt>
    <dgm:pt modelId="{3290A6E6-C81E-4A35-B5E1-43CF12138122}" type="sibTrans" cxnId="{1C330FB7-A972-42DD-B7B2-FEB017CE9227}">
      <dgm:prSet/>
      <dgm:spPr/>
      <dgm:t>
        <a:bodyPr/>
        <a:lstStyle/>
        <a:p>
          <a:endParaRPr lang="tr-TR"/>
        </a:p>
      </dgm:t>
    </dgm:pt>
    <dgm:pt modelId="{3AAFC5B3-FCC2-44E2-8B6C-D3693290821B}">
      <dgm:prSet/>
      <dgm:spPr/>
      <dgm:t>
        <a:bodyPr/>
        <a:lstStyle/>
        <a:p>
          <a:pPr rtl="0"/>
          <a:r>
            <a:rPr lang="tr-TR" b="1" smtClean="0"/>
            <a:t>Hematojen metastaz: </a:t>
          </a:r>
          <a:r>
            <a:rPr lang="tr-TR" smtClean="0"/>
            <a:t>Damar intimasına kan dolaşımı yoluyla kanserojen maddenin girmesi ve çoğalıp yayılması sürecidir.</a:t>
          </a:r>
          <a:endParaRPr lang="tr-TR"/>
        </a:p>
      </dgm:t>
    </dgm:pt>
    <dgm:pt modelId="{81C646B8-CABA-4555-98FE-0474CB262137}" type="parTrans" cxnId="{A92D84C6-D223-47AF-BA57-3A74C09A0466}">
      <dgm:prSet/>
      <dgm:spPr/>
      <dgm:t>
        <a:bodyPr/>
        <a:lstStyle/>
        <a:p>
          <a:endParaRPr lang="tr-TR"/>
        </a:p>
      </dgm:t>
    </dgm:pt>
    <dgm:pt modelId="{A760F678-204A-4086-87FB-6280A4CF12A3}" type="sibTrans" cxnId="{A92D84C6-D223-47AF-BA57-3A74C09A0466}">
      <dgm:prSet/>
      <dgm:spPr/>
      <dgm:t>
        <a:bodyPr/>
        <a:lstStyle/>
        <a:p>
          <a:endParaRPr lang="tr-TR"/>
        </a:p>
      </dgm:t>
    </dgm:pt>
    <dgm:pt modelId="{94F39B5B-C064-4146-A28F-AB4A31204149}">
      <dgm:prSet/>
      <dgm:spPr/>
      <dgm:t>
        <a:bodyPr/>
        <a:lstStyle/>
        <a:p>
          <a:pPr rtl="0"/>
          <a:r>
            <a:rPr lang="tr-TR" b="1" dirty="0" err="1" smtClean="0"/>
            <a:t>İmplantasyon</a:t>
          </a:r>
          <a:r>
            <a:rPr lang="tr-TR" b="1" dirty="0" smtClean="0"/>
            <a:t> metastaz: </a:t>
          </a:r>
          <a:r>
            <a:rPr lang="tr-TR" dirty="0" smtClean="0"/>
            <a:t>Ana hücreden çoğalan kanserojen maddenin başka hücrelere giderek </a:t>
          </a:r>
          <a:r>
            <a:rPr lang="tr-TR" u="sng" dirty="0" smtClean="0"/>
            <a:t>ekilmesi</a:t>
          </a:r>
          <a:r>
            <a:rPr lang="tr-TR" dirty="0" smtClean="0"/>
            <a:t>dir.</a:t>
          </a:r>
          <a:endParaRPr lang="tr-TR" dirty="0"/>
        </a:p>
      </dgm:t>
    </dgm:pt>
    <dgm:pt modelId="{0BCC6F3F-1274-4071-987B-DB3B877A2A8A}" type="parTrans" cxnId="{B3B669B9-41E0-40D7-B8B9-3254DFB10D51}">
      <dgm:prSet/>
      <dgm:spPr/>
      <dgm:t>
        <a:bodyPr/>
        <a:lstStyle/>
        <a:p>
          <a:endParaRPr lang="tr-TR"/>
        </a:p>
      </dgm:t>
    </dgm:pt>
    <dgm:pt modelId="{DCD4F355-EF81-45B5-9EDD-C9837833D533}" type="sibTrans" cxnId="{B3B669B9-41E0-40D7-B8B9-3254DFB10D51}">
      <dgm:prSet/>
      <dgm:spPr/>
      <dgm:t>
        <a:bodyPr/>
        <a:lstStyle/>
        <a:p>
          <a:endParaRPr lang="tr-TR"/>
        </a:p>
      </dgm:t>
    </dgm:pt>
    <dgm:pt modelId="{D6B56A8D-6CD2-4677-9EFB-0A7A2882C1DD}">
      <dgm:prSet/>
      <dgm:spPr/>
      <dgm:t>
        <a:bodyPr/>
        <a:lstStyle/>
        <a:p>
          <a:pPr rtl="0"/>
          <a:r>
            <a:rPr lang="tr-TR" b="1" smtClean="0"/>
            <a:t>Kontakt metastaz: </a:t>
          </a:r>
          <a:r>
            <a:rPr lang="tr-TR" smtClean="0"/>
            <a:t>Kanserojen maddenin sağlam dokuyla teması ile gelişen yayılmadır.</a:t>
          </a:r>
          <a:endParaRPr lang="tr-TR"/>
        </a:p>
      </dgm:t>
    </dgm:pt>
    <dgm:pt modelId="{0B1959A6-BCCC-41BC-8526-974715B25A2F}" type="parTrans" cxnId="{C7940F80-9EF9-41A5-9403-FCA600E29D44}">
      <dgm:prSet/>
      <dgm:spPr/>
      <dgm:t>
        <a:bodyPr/>
        <a:lstStyle/>
        <a:p>
          <a:endParaRPr lang="tr-TR"/>
        </a:p>
      </dgm:t>
    </dgm:pt>
    <dgm:pt modelId="{D00841D9-7C5D-4227-A8D7-B69DB87DD29B}" type="sibTrans" cxnId="{C7940F80-9EF9-41A5-9403-FCA600E29D44}">
      <dgm:prSet/>
      <dgm:spPr/>
      <dgm:t>
        <a:bodyPr/>
        <a:lstStyle/>
        <a:p>
          <a:endParaRPr lang="tr-TR"/>
        </a:p>
      </dgm:t>
    </dgm:pt>
    <dgm:pt modelId="{23A16729-EDBE-43D7-BDF8-9873E634641A}">
      <dgm:prSet/>
      <dgm:spPr/>
      <dgm:t>
        <a:bodyPr/>
        <a:lstStyle/>
        <a:p>
          <a:pPr rtl="0"/>
          <a:r>
            <a:rPr lang="tr-TR" b="1" dirty="0" err="1" smtClean="0"/>
            <a:t>Angiogenezis</a:t>
          </a:r>
          <a:r>
            <a:rPr lang="tr-TR" b="1" dirty="0" smtClean="0"/>
            <a:t>:</a:t>
          </a:r>
          <a:r>
            <a:rPr lang="tr-TR" dirty="0" smtClean="0"/>
            <a:t> Kanser hücresi beslenme gereksinimini karşılamak için yeni </a:t>
          </a:r>
          <a:r>
            <a:rPr lang="tr-TR" dirty="0" err="1" smtClean="0"/>
            <a:t>kapiller</a:t>
          </a:r>
          <a:r>
            <a:rPr lang="tr-TR" dirty="0" smtClean="0"/>
            <a:t> oluşturma yeteneğine sahiptir. Bu sürece </a:t>
          </a:r>
          <a:r>
            <a:rPr lang="tr-TR" dirty="0" err="1" smtClean="0"/>
            <a:t>angiogenezis</a:t>
          </a:r>
          <a:r>
            <a:rPr lang="tr-TR" dirty="0" smtClean="0"/>
            <a:t> denir. Tümör hücresi bu yol ile dolaşıma girer ve </a:t>
          </a:r>
          <a:r>
            <a:rPr lang="tr-TR" dirty="0" err="1" smtClean="0"/>
            <a:t>kapillerde</a:t>
          </a:r>
          <a:r>
            <a:rPr lang="tr-TR" dirty="0" smtClean="0"/>
            <a:t> tutunarak yeni metastazlara neden olur.</a:t>
          </a:r>
          <a:endParaRPr lang="tr-TR" dirty="0"/>
        </a:p>
      </dgm:t>
    </dgm:pt>
    <dgm:pt modelId="{7DCBE3F6-753A-4042-9503-D5A0F1AF798D}" type="parTrans" cxnId="{96296717-C48C-4F6B-B372-08565D855798}">
      <dgm:prSet/>
      <dgm:spPr/>
      <dgm:t>
        <a:bodyPr/>
        <a:lstStyle/>
        <a:p>
          <a:endParaRPr lang="tr-TR"/>
        </a:p>
      </dgm:t>
    </dgm:pt>
    <dgm:pt modelId="{D9D55DC5-F78F-4822-8C6C-9217BA6AE961}" type="sibTrans" cxnId="{96296717-C48C-4F6B-B372-08565D855798}">
      <dgm:prSet/>
      <dgm:spPr/>
      <dgm:t>
        <a:bodyPr/>
        <a:lstStyle/>
        <a:p>
          <a:endParaRPr lang="tr-TR"/>
        </a:p>
      </dgm:t>
    </dgm:pt>
    <dgm:pt modelId="{B14F0108-311D-4FF6-9B39-AA8BEE7C5C26}" type="pres">
      <dgm:prSet presAssocID="{126709F9-C1B6-4AF7-9853-416A0A98CA4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ACAA8E0-E511-4544-8B79-95C80C4E079D}" type="pres">
      <dgm:prSet presAssocID="{87B30A9F-C6C4-4362-BCA0-B4390A83E27A}" presName="linNode" presStyleCnt="0"/>
      <dgm:spPr/>
    </dgm:pt>
    <dgm:pt modelId="{1FE656AD-4386-4E58-A62F-333274E6F583}" type="pres">
      <dgm:prSet presAssocID="{87B30A9F-C6C4-4362-BCA0-B4390A83E27A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B199A6F-605B-4142-BC23-EB1B57EF339B}" type="pres">
      <dgm:prSet presAssocID="{87B30A9F-C6C4-4362-BCA0-B4390A83E27A}" presName="descendantText" presStyleLbl="alignAccFollowNode1" presStyleIdx="0" presStyleCnt="1" custScaleY="10648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C330FB7-A972-42DD-B7B2-FEB017CE9227}" srcId="{87B30A9F-C6C4-4362-BCA0-B4390A83E27A}" destId="{5F137515-A222-4601-8FB8-A52752CA28B2}" srcOrd="0" destOrd="0" parTransId="{D4221D8C-1378-4E70-B655-EF5679ED9081}" sibTransId="{3290A6E6-C81E-4A35-B5E1-43CF12138122}"/>
    <dgm:cxn modelId="{EB612CAE-0FC9-4D53-8F23-F1280A1BAD22}" type="presOf" srcId="{94F39B5B-C064-4146-A28F-AB4A31204149}" destId="{3B199A6F-605B-4142-BC23-EB1B57EF339B}" srcOrd="0" destOrd="2" presId="urn:microsoft.com/office/officeart/2005/8/layout/vList5"/>
    <dgm:cxn modelId="{DAB2919C-550F-4B2C-85D0-910862276520}" type="presOf" srcId="{126709F9-C1B6-4AF7-9853-416A0A98CA4F}" destId="{B14F0108-311D-4FF6-9B39-AA8BEE7C5C26}" srcOrd="0" destOrd="0" presId="urn:microsoft.com/office/officeart/2005/8/layout/vList5"/>
    <dgm:cxn modelId="{91CBE793-2752-421F-A6CC-8308AC00C290}" type="presOf" srcId="{3AAFC5B3-FCC2-44E2-8B6C-D3693290821B}" destId="{3B199A6F-605B-4142-BC23-EB1B57EF339B}" srcOrd="0" destOrd="1" presId="urn:microsoft.com/office/officeart/2005/8/layout/vList5"/>
    <dgm:cxn modelId="{A8B2B661-435F-46D5-A169-7ECC375EC482}" srcId="{126709F9-C1B6-4AF7-9853-416A0A98CA4F}" destId="{87B30A9F-C6C4-4362-BCA0-B4390A83E27A}" srcOrd="0" destOrd="0" parTransId="{7290F0BE-845A-4567-800B-25C3CFFEE0CD}" sibTransId="{5CDF23E1-BF22-4BA2-B761-75BA655C8355}"/>
    <dgm:cxn modelId="{6DAC2A96-41EC-46BF-AF24-489BA3792984}" type="presOf" srcId="{23A16729-EDBE-43D7-BDF8-9873E634641A}" destId="{3B199A6F-605B-4142-BC23-EB1B57EF339B}" srcOrd="0" destOrd="4" presId="urn:microsoft.com/office/officeart/2005/8/layout/vList5"/>
    <dgm:cxn modelId="{187F1EA0-08A7-49CE-908B-1D0507E187C0}" type="presOf" srcId="{5F137515-A222-4601-8FB8-A52752CA28B2}" destId="{3B199A6F-605B-4142-BC23-EB1B57EF339B}" srcOrd="0" destOrd="0" presId="urn:microsoft.com/office/officeart/2005/8/layout/vList5"/>
    <dgm:cxn modelId="{A92D84C6-D223-47AF-BA57-3A74C09A0466}" srcId="{87B30A9F-C6C4-4362-BCA0-B4390A83E27A}" destId="{3AAFC5B3-FCC2-44E2-8B6C-D3693290821B}" srcOrd="1" destOrd="0" parTransId="{81C646B8-CABA-4555-98FE-0474CB262137}" sibTransId="{A760F678-204A-4086-87FB-6280A4CF12A3}"/>
    <dgm:cxn modelId="{B3B669B9-41E0-40D7-B8B9-3254DFB10D51}" srcId="{87B30A9F-C6C4-4362-BCA0-B4390A83E27A}" destId="{94F39B5B-C064-4146-A28F-AB4A31204149}" srcOrd="2" destOrd="0" parTransId="{0BCC6F3F-1274-4071-987B-DB3B877A2A8A}" sibTransId="{DCD4F355-EF81-45B5-9EDD-C9837833D533}"/>
    <dgm:cxn modelId="{C7940F80-9EF9-41A5-9403-FCA600E29D44}" srcId="{87B30A9F-C6C4-4362-BCA0-B4390A83E27A}" destId="{D6B56A8D-6CD2-4677-9EFB-0A7A2882C1DD}" srcOrd="3" destOrd="0" parTransId="{0B1959A6-BCCC-41BC-8526-974715B25A2F}" sibTransId="{D00841D9-7C5D-4227-A8D7-B69DB87DD29B}"/>
    <dgm:cxn modelId="{DEDCB473-DFE3-4D16-9CBD-7BF4F5381457}" type="presOf" srcId="{87B30A9F-C6C4-4362-BCA0-B4390A83E27A}" destId="{1FE656AD-4386-4E58-A62F-333274E6F583}" srcOrd="0" destOrd="0" presId="urn:microsoft.com/office/officeart/2005/8/layout/vList5"/>
    <dgm:cxn modelId="{C28343A2-B315-46B9-BC91-2C173294D3B9}" type="presOf" srcId="{D6B56A8D-6CD2-4677-9EFB-0A7A2882C1DD}" destId="{3B199A6F-605B-4142-BC23-EB1B57EF339B}" srcOrd="0" destOrd="3" presId="urn:microsoft.com/office/officeart/2005/8/layout/vList5"/>
    <dgm:cxn modelId="{96296717-C48C-4F6B-B372-08565D855798}" srcId="{87B30A9F-C6C4-4362-BCA0-B4390A83E27A}" destId="{23A16729-EDBE-43D7-BDF8-9873E634641A}" srcOrd="4" destOrd="0" parTransId="{7DCBE3F6-753A-4042-9503-D5A0F1AF798D}" sibTransId="{D9D55DC5-F78F-4822-8C6C-9217BA6AE961}"/>
    <dgm:cxn modelId="{F0428D51-D26C-49E5-A4CE-7EC2E3AC7457}" type="presParOf" srcId="{B14F0108-311D-4FF6-9B39-AA8BEE7C5C26}" destId="{3ACAA8E0-E511-4544-8B79-95C80C4E079D}" srcOrd="0" destOrd="0" presId="urn:microsoft.com/office/officeart/2005/8/layout/vList5"/>
    <dgm:cxn modelId="{D990ECC7-FE75-4721-AC39-9AC2923D45FB}" type="presParOf" srcId="{3ACAA8E0-E511-4544-8B79-95C80C4E079D}" destId="{1FE656AD-4386-4E58-A62F-333274E6F583}" srcOrd="0" destOrd="0" presId="urn:microsoft.com/office/officeart/2005/8/layout/vList5"/>
    <dgm:cxn modelId="{753C38EA-15EC-4764-B394-ED02020CB126}" type="presParOf" srcId="{3ACAA8E0-E511-4544-8B79-95C80C4E079D}" destId="{3B199A6F-605B-4142-BC23-EB1B57EF339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858FBB9-5EDD-4831-A838-E3675416F5D1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tr-TR"/>
        </a:p>
      </dgm:t>
    </dgm:pt>
    <dgm:pt modelId="{F5C4FE4F-15FC-4FD7-A800-FEB07F70B09B}">
      <dgm:prSet/>
      <dgm:spPr/>
      <dgm:t>
        <a:bodyPr/>
        <a:lstStyle/>
        <a:p>
          <a:pPr rtl="0"/>
          <a:r>
            <a:rPr lang="tr-TR" smtClean="0"/>
            <a:t>Tümörün Adlandırılması</a:t>
          </a:r>
          <a:endParaRPr lang="tr-TR"/>
        </a:p>
      </dgm:t>
    </dgm:pt>
    <dgm:pt modelId="{18C070B2-37C2-4AD9-A719-AD244EFA1C70}" type="parTrans" cxnId="{29A937FF-A7F2-4749-8C1D-020610418ED6}">
      <dgm:prSet/>
      <dgm:spPr/>
      <dgm:t>
        <a:bodyPr/>
        <a:lstStyle/>
        <a:p>
          <a:endParaRPr lang="tr-TR"/>
        </a:p>
      </dgm:t>
    </dgm:pt>
    <dgm:pt modelId="{EC5CC00E-EF78-4CF2-A056-692BC7E1A1C1}" type="sibTrans" cxnId="{29A937FF-A7F2-4749-8C1D-020610418ED6}">
      <dgm:prSet/>
      <dgm:spPr/>
      <dgm:t>
        <a:bodyPr/>
        <a:lstStyle/>
        <a:p>
          <a:endParaRPr lang="tr-TR"/>
        </a:p>
      </dgm:t>
    </dgm:pt>
    <dgm:pt modelId="{AD12E239-E6B5-4F2C-A767-6C45D896653F}" type="pres">
      <dgm:prSet presAssocID="{9858FBB9-5EDD-4831-A838-E3675416F5D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EFD309D-29DC-4B97-9D9D-B6C428D8B447}" type="pres">
      <dgm:prSet presAssocID="{F5C4FE4F-15FC-4FD7-A800-FEB07F70B09B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9A937FF-A7F2-4749-8C1D-020610418ED6}" srcId="{9858FBB9-5EDD-4831-A838-E3675416F5D1}" destId="{F5C4FE4F-15FC-4FD7-A800-FEB07F70B09B}" srcOrd="0" destOrd="0" parTransId="{18C070B2-37C2-4AD9-A719-AD244EFA1C70}" sibTransId="{EC5CC00E-EF78-4CF2-A056-692BC7E1A1C1}"/>
    <dgm:cxn modelId="{8133F015-1857-4FC4-A22D-AA2D42652FE9}" type="presOf" srcId="{9858FBB9-5EDD-4831-A838-E3675416F5D1}" destId="{AD12E239-E6B5-4F2C-A767-6C45D896653F}" srcOrd="0" destOrd="0" presId="urn:microsoft.com/office/officeart/2005/8/layout/vList2"/>
    <dgm:cxn modelId="{78A5C23D-1BE4-4E73-80FE-93AEB9BEEE5F}" type="presOf" srcId="{F5C4FE4F-15FC-4FD7-A800-FEB07F70B09B}" destId="{7EFD309D-29DC-4B97-9D9D-B6C428D8B447}" srcOrd="0" destOrd="0" presId="urn:microsoft.com/office/officeart/2005/8/layout/vList2"/>
    <dgm:cxn modelId="{B2A4A30A-7EF9-4007-B869-7703B73B9BD3}" type="presParOf" srcId="{AD12E239-E6B5-4F2C-A767-6C45D896653F}" destId="{7EFD309D-29DC-4B97-9D9D-B6C428D8B44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F5D8969-4523-4B28-9F9C-F35643D52F3D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tr-TR"/>
        </a:p>
      </dgm:t>
    </dgm:pt>
    <dgm:pt modelId="{9D6CDC17-765E-4C4E-A8A1-FB8E1F01BC43}">
      <dgm:prSet/>
      <dgm:spPr/>
      <dgm:t>
        <a:bodyPr/>
        <a:lstStyle/>
        <a:p>
          <a:pPr rtl="0"/>
          <a:r>
            <a:rPr lang="tr-TR" smtClean="0"/>
            <a:t>Tümörün Sınıflandırılması</a:t>
          </a:r>
          <a:endParaRPr lang="tr-TR"/>
        </a:p>
      </dgm:t>
    </dgm:pt>
    <dgm:pt modelId="{9ADB3A96-CCE2-43B8-9F10-A239453A4DE2}" type="parTrans" cxnId="{2978A6BC-4DE4-43F5-8521-C6A2F09D4331}">
      <dgm:prSet/>
      <dgm:spPr/>
      <dgm:t>
        <a:bodyPr/>
        <a:lstStyle/>
        <a:p>
          <a:endParaRPr lang="tr-TR"/>
        </a:p>
      </dgm:t>
    </dgm:pt>
    <dgm:pt modelId="{6D6BA6F9-1DFF-42F4-B56B-E3FC01030C8D}" type="sibTrans" cxnId="{2978A6BC-4DE4-43F5-8521-C6A2F09D4331}">
      <dgm:prSet/>
      <dgm:spPr/>
      <dgm:t>
        <a:bodyPr/>
        <a:lstStyle/>
        <a:p>
          <a:endParaRPr lang="tr-TR"/>
        </a:p>
      </dgm:t>
    </dgm:pt>
    <dgm:pt modelId="{E252E199-517E-4FBB-B1A2-1499F9110BE6}" type="pres">
      <dgm:prSet presAssocID="{7F5D8969-4523-4B28-9F9C-F35643D52F3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2605C40-EF86-4097-BA54-439D1A967F94}" type="pres">
      <dgm:prSet presAssocID="{9D6CDC17-765E-4C4E-A8A1-FB8E1F01BC4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E44F15C-17D9-4D64-BF73-ED9B88173D2F}" type="presOf" srcId="{7F5D8969-4523-4B28-9F9C-F35643D52F3D}" destId="{E252E199-517E-4FBB-B1A2-1499F9110BE6}" srcOrd="0" destOrd="0" presId="urn:microsoft.com/office/officeart/2005/8/layout/vList2"/>
    <dgm:cxn modelId="{FA5C0A62-7987-4506-A299-612FF95B5D20}" type="presOf" srcId="{9D6CDC17-765E-4C4E-A8A1-FB8E1F01BC43}" destId="{B2605C40-EF86-4097-BA54-439D1A967F94}" srcOrd="0" destOrd="0" presId="urn:microsoft.com/office/officeart/2005/8/layout/vList2"/>
    <dgm:cxn modelId="{2978A6BC-4DE4-43F5-8521-C6A2F09D4331}" srcId="{7F5D8969-4523-4B28-9F9C-F35643D52F3D}" destId="{9D6CDC17-765E-4C4E-A8A1-FB8E1F01BC43}" srcOrd="0" destOrd="0" parTransId="{9ADB3A96-CCE2-43B8-9F10-A239453A4DE2}" sibTransId="{6D6BA6F9-1DFF-42F4-B56B-E3FC01030C8D}"/>
    <dgm:cxn modelId="{E3CED278-B5B0-43F2-94B7-03D64773DF3A}" type="presParOf" srcId="{E252E199-517E-4FBB-B1A2-1499F9110BE6}" destId="{B2605C40-EF86-4097-BA54-439D1A967F9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FBAB7E9-E420-4746-A28E-6F5B2D603744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tr-TR"/>
        </a:p>
      </dgm:t>
    </dgm:pt>
    <dgm:pt modelId="{559FB53F-8D61-43D6-A09C-0C298A40EE3E}">
      <dgm:prSet/>
      <dgm:spPr/>
      <dgm:t>
        <a:bodyPr/>
        <a:lstStyle/>
        <a:p>
          <a:pPr rtl="0"/>
          <a:r>
            <a:rPr lang="tr-TR" b="1" dirty="0" smtClean="0"/>
            <a:t>EPİDEMİYOLOJİ</a:t>
          </a:r>
          <a:endParaRPr lang="tr-TR" dirty="0"/>
        </a:p>
      </dgm:t>
    </dgm:pt>
    <dgm:pt modelId="{62BCA6E5-BEA1-44EC-9319-78A1D5069BCE}" type="parTrans" cxnId="{0C6AD672-1803-4F0B-B580-182D697CA77E}">
      <dgm:prSet/>
      <dgm:spPr/>
      <dgm:t>
        <a:bodyPr/>
        <a:lstStyle/>
        <a:p>
          <a:endParaRPr lang="tr-TR"/>
        </a:p>
      </dgm:t>
    </dgm:pt>
    <dgm:pt modelId="{C1771FA6-798B-4C45-8EA6-B9C6BBC8EDF9}" type="sibTrans" cxnId="{0C6AD672-1803-4F0B-B580-182D697CA77E}">
      <dgm:prSet/>
      <dgm:spPr/>
      <dgm:t>
        <a:bodyPr/>
        <a:lstStyle/>
        <a:p>
          <a:endParaRPr lang="tr-TR"/>
        </a:p>
      </dgm:t>
    </dgm:pt>
    <dgm:pt modelId="{DA3AABAD-6360-408A-98E9-B8D4098C6D9B}" type="pres">
      <dgm:prSet presAssocID="{1FBAB7E9-E420-4746-A28E-6F5B2D60374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10C78DBE-10A7-4B6C-A914-C0C0ADCB3B59}" type="pres">
      <dgm:prSet presAssocID="{559FB53F-8D61-43D6-A09C-0C298A40EE3E}" presName="parentText" presStyleLbl="node1" presStyleIdx="0" presStyleCnt="1" custScaleY="48138" custLinFactY="100000" custLinFactNeighborY="10171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60EABA0-6270-40EA-B676-7F7E72994FB6}" type="presOf" srcId="{559FB53F-8D61-43D6-A09C-0C298A40EE3E}" destId="{10C78DBE-10A7-4B6C-A914-C0C0ADCB3B59}" srcOrd="0" destOrd="0" presId="urn:microsoft.com/office/officeart/2005/8/layout/vList2"/>
    <dgm:cxn modelId="{0C6AD672-1803-4F0B-B580-182D697CA77E}" srcId="{1FBAB7E9-E420-4746-A28E-6F5B2D603744}" destId="{559FB53F-8D61-43D6-A09C-0C298A40EE3E}" srcOrd="0" destOrd="0" parTransId="{62BCA6E5-BEA1-44EC-9319-78A1D5069BCE}" sibTransId="{C1771FA6-798B-4C45-8EA6-B9C6BBC8EDF9}"/>
    <dgm:cxn modelId="{EB217A0D-115B-4A4E-92FB-0A09767D7F35}" type="presOf" srcId="{1FBAB7E9-E420-4746-A28E-6F5B2D603744}" destId="{DA3AABAD-6360-408A-98E9-B8D4098C6D9B}" srcOrd="0" destOrd="0" presId="urn:microsoft.com/office/officeart/2005/8/layout/vList2"/>
    <dgm:cxn modelId="{47C790D9-BF78-423E-BFA8-DE2FDA0D82D2}" type="presParOf" srcId="{DA3AABAD-6360-408A-98E9-B8D4098C6D9B}" destId="{10C78DBE-10A7-4B6C-A914-C0C0ADCB3B5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136BE80-17C2-4BA4-9EEC-BFEF68303676}" type="doc">
      <dgm:prSet loTypeId="urn:microsoft.com/office/officeart/2005/8/layout/target3" loCatId="relationship" qsTypeId="urn:microsoft.com/office/officeart/2005/8/quickstyle/simple1" qsCatId="simple" csTypeId="urn:microsoft.com/office/officeart/2005/8/colors/accent2_3" csCatId="accent2"/>
      <dgm:spPr/>
      <dgm:t>
        <a:bodyPr/>
        <a:lstStyle/>
        <a:p>
          <a:endParaRPr lang="tr-TR"/>
        </a:p>
      </dgm:t>
    </dgm:pt>
    <dgm:pt modelId="{5EF1A503-5372-4918-8F84-D299850CB699}">
      <dgm:prSet/>
      <dgm:spPr/>
      <dgm:t>
        <a:bodyPr/>
        <a:lstStyle/>
        <a:p>
          <a:pPr rtl="0"/>
          <a:r>
            <a:rPr lang="tr-TR" smtClean="0"/>
            <a:t>Çocukluk çağı kanserlerinde lösemi en sık görülen kanser türüdür.</a:t>
          </a:r>
          <a:endParaRPr lang="tr-TR"/>
        </a:p>
      </dgm:t>
    </dgm:pt>
    <dgm:pt modelId="{89B15BD0-A71A-42CF-87A4-526592E85034}" type="parTrans" cxnId="{DEEC7363-35D0-4E6F-9E1A-3F118223C5B7}">
      <dgm:prSet/>
      <dgm:spPr/>
      <dgm:t>
        <a:bodyPr/>
        <a:lstStyle/>
        <a:p>
          <a:endParaRPr lang="tr-TR"/>
        </a:p>
      </dgm:t>
    </dgm:pt>
    <dgm:pt modelId="{3AC2D08B-430C-41F7-AD23-0C92773131D1}" type="sibTrans" cxnId="{DEEC7363-35D0-4E6F-9E1A-3F118223C5B7}">
      <dgm:prSet/>
      <dgm:spPr/>
      <dgm:t>
        <a:bodyPr/>
        <a:lstStyle/>
        <a:p>
          <a:endParaRPr lang="tr-TR"/>
        </a:p>
      </dgm:t>
    </dgm:pt>
    <dgm:pt modelId="{8C2283E7-0732-48B9-899B-D96086DA0440}">
      <dgm:prSet/>
      <dgm:spPr/>
      <dgm:t>
        <a:bodyPr/>
        <a:lstStyle/>
        <a:p>
          <a:pPr rtl="0"/>
          <a:r>
            <a:rPr lang="tr-TR" smtClean="0"/>
            <a:t>Gençlerde ise (15-24 yaş grubu) erkeklerde testis kanseri ve kemik kanserleri, kadınlarda ise Tiroid ve Hodgkin hastalığı en sık karşılaşılan kanser türleridir.</a:t>
          </a:r>
          <a:endParaRPr lang="tr-TR"/>
        </a:p>
      </dgm:t>
    </dgm:pt>
    <dgm:pt modelId="{69F66FB2-A1C4-4595-85E5-A5E380424FAB}" type="parTrans" cxnId="{2CCF5462-555E-4739-B068-6E425F44D064}">
      <dgm:prSet/>
      <dgm:spPr/>
      <dgm:t>
        <a:bodyPr/>
        <a:lstStyle/>
        <a:p>
          <a:endParaRPr lang="tr-TR"/>
        </a:p>
      </dgm:t>
    </dgm:pt>
    <dgm:pt modelId="{41B55912-6CD0-43BE-8E0B-47F8D8DD6AAA}" type="sibTrans" cxnId="{2CCF5462-555E-4739-B068-6E425F44D064}">
      <dgm:prSet/>
      <dgm:spPr/>
      <dgm:t>
        <a:bodyPr/>
        <a:lstStyle/>
        <a:p>
          <a:endParaRPr lang="tr-TR"/>
        </a:p>
      </dgm:t>
    </dgm:pt>
    <dgm:pt modelId="{8B89D0C1-938C-49F5-84D2-678FCB79C716}" type="pres">
      <dgm:prSet presAssocID="{4136BE80-17C2-4BA4-9EEC-BFEF68303676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AE2814EB-2AB8-454C-8F93-56710A7FCD19}" type="pres">
      <dgm:prSet presAssocID="{5EF1A503-5372-4918-8F84-D299850CB699}" presName="circle1" presStyleLbl="node1" presStyleIdx="0" presStyleCnt="2"/>
      <dgm:spPr/>
    </dgm:pt>
    <dgm:pt modelId="{C771A35C-4297-45BE-B4B6-A2794826E829}" type="pres">
      <dgm:prSet presAssocID="{5EF1A503-5372-4918-8F84-D299850CB699}" presName="space" presStyleCnt="0"/>
      <dgm:spPr/>
    </dgm:pt>
    <dgm:pt modelId="{238FC593-1856-4DAC-B42A-708D09D487FD}" type="pres">
      <dgm:prSet presAssocID="{5EF1A503-5372-4918-8F84-D299850CB699}" presName="rect1" presStyleLbl="alignAcc1" presStyleIdx="0" presStyleCnt="2" custLinFactNeighborX="710" custLinFactNeighborY="3182"/>
      <dgm:spPr/>
      <dgm:t>
        <a:bodyPr/>
        <a:lstStyle/>
        <a:p>
          <a:endParaRPr lang="tr-TR"/>
        </a:p>
      </dgm:t>
    </dgm:pt>
    <dgm:pt modelId="{E0CB3820-C46C-4558-9ECF-7B198B38D774}" type="pres">
      <dgm:prSet presAssocID="{8C2283E7-0732-48B9-899B-D96086DA0440}" presName="vertSpace2" presStyleLbl="node1" presStyleIdx="0" presStyleCnt="2"/>
      <dgm:spPr/>
    </dgm:pt>
    <dgm:pt modelId="{B0FB0B18-8E9A-4E87-BCCC-9B670EC5A49B}" type="pres">
      <dgm:prSet presAssocID="{8C2283E7-0732-48B9-899B-D96086DA0440}" presName="circle2" presStyleLbl="node1" presStyleIdx="1" presStyleCnt="2"/>
      <dgm:spPr/>
    </dgm:pt>
    <dgm:pt modelId="{1C4B904E-133D-45B2-AE9C-5F6AAE9A614C}" type="pres">
      <dgm:prSet presAssocID="{8C2283E7-0732-48B9-899B-D96086DA0440}" presName="rect2" presStyleLbl="alignAcc1" presStyleIdx="1" presStyleCnt="2"/>
      <dgm:spPr/>
      <dgm:t>
        <a:bodyPr/>
        <a:lstStyle/>
        <a:p>
          <a:endParaRPr lang="tr-TR"/>
        </a:p>
      </dgm:t>
    </dgm:pt>
    <dgm:pt modelId="{2381DC7F-0AD8-45B1-BFFC-63BA4796E29C}" type="pres">
      <dgm:prSet presAssocID="{5EF1A503-5372-4918-8F84-D299850CB699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1276204-C295-4761-927F-3B717A83F735}" type="pres">
      <dgm:prSet presAssocID="{8C2283E7-0732-48B9-899B-D96086DA0440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472F475-265C-4326-908F-6D44A632A494}" type="presOf" srcId="{8C2283E7-0732-48B9-899B-D96086DA0440}" destId="{1C4B904E-133D-45B2-AE9C-5F6AAE9A614C}" srcOrd="0" destOrd="0" presId="urn:microsoft.com/office/officeart/2005/8/layout/target3"/>
    <dgm:cxn modelId="{DEEC7363-35D0-4E6F-9E1A-3F118223C5B7}" srcId="{4136BE80-17C2-4BA4-9EEC-BFEF68303676}" destId="{5EF1A503-5372-4918-8F84-D299850CB699}" srcOrd="0" destOrd="0" parTransId="{89B15BD0-A71A-42CF-87A4-526592E85034}" sibTransId="{3AC2D08B-430C-41F7-AD23-0C92773131D1}"/>
    <dgm:cxn modelId="{F8058724-99E4-41B9-ACFF-86EE60A68092}" type="presOf" srcId="{8C2283E7-0732-48B9-899B-D96086DA0440}" destId="{A1276204-C295-4761-927F-3B717A83F735}" srcOrd="1" destOrd="0" presId="urn:microsoft.com/office/officeart/2005/8/layout/target3"/>
    <dgm:cxn modelId="{763BED1D-2AA6-4318-B073-4875F7118E61}" type="presOf" srcId="{5EF1A503-5372-4918-8F84-D299850CB699}" destId="{238FC593-1856-4DAC-B42A-708D09D487FD}" srcOrd="0" destOrd="0" presId="urn:microsoft.com/office/officeart/2005/8/layout/target3"/>
    <dgm:cxn modelId="{9C3C745C-548A-4CE6-8A54-37F8AD6D5FA6}" type="presOf" srcId="{5EF1A503-5372-4918-8F84-D299850CB699}" destId="{2381DC7F-0AD8-45B1-BFFC-63BA4796E29C}" srcOrd="1" destOrd="0" presId="urn:microsoft.com/office/officeart/2005/8/layout/target3"/>
    <dgm:cxn modelId="{2CCF5462-555E-4739-B068-6E425F44D064}" srcId="{4136BE80-17C2-4BA4-9EEC-BFEF68303676}" destId="{8C2283E7-0732-48B9-899B-D96086DA0440}" srcOrd="1" destOrd="0" parTransId="{69F66FB2-A1C4-4595-85E5-A5E380424FAB}" sibTransId="{41B55912-6CD0-43BE-8E0B-47F8D8DD6AAA}"/>
    <dgm:cxn modelId="{B87B0174-B11F-4CB2-A690-F26F568FC4DD}" type="presOf" srcId="{4136BE80-17C2-4BA4-9EEC-BFEF68303676}" destId="{8B89D0C1-938C-49F5-84D2-678FCB79C716}" srcOrd="0" destOrd="0" presId="urn:microsoft.com/office/officeart/2005/8/layout/target3"/>
    <dgm:cxn modelId="{6D456E34-2567-44CA-8BF4-2D1F12EDA7C8}" type="presParOf" srcId="{8B89D0C1-938C-49F5-84D2-678FCB79C716}" destId="{AE2814EB-2AB8-454C-8F93-56710A7FCD19}" srcOrd="0" destOrd="0" presId="urn:microsoft.com/office/officeart/2005/8/layout/target3"/>
    <dgm:cxn modelId="{5FD97E3C-D7EC-4A2C-9E94-F03CCC5DDDB4}" type="presParOf" srcId="{8B89D0C1-938C-49F5-84D2-678FCB79C716}" destId="{C771A35C-4297-45BE-B4B6-A2794826E829}" srcOrd="1" destOrd="0" presId="urn:microsoft.com/office/officeart/2005/8/layout/target3"/>
    <dgm:cxn modelId="{8F6B6DFF-1C62-4A86-960E-1A361DC6D431}" type="presParOf" srcId="{8B89D0C1-938C-49F5-84D2-678FCB79C716}" destId="{238FC593-1856-4DAC-B42A-708D09D487FD}" srcOrd="2" destOrd="0" presId="urn:microsoft.com/office/officeart/2005/8/layout/target3"/>
    <dgm:cxn modelId="{74F50B21-C7D0-432C-B8AE-131B3BEEE6D8}" type="presParOf" srcId="{8B89D0C1-938C-49F5-84D2-678FCB79C716}" destId="{E0CB3820-C46C-4558-9ECF-7B198B38D774}" srcOrd="3" destOrd="0" presId="urn:microsoft.com/office/officeart/2005/8/layout/target3"/>
    <dgm:cxn modelId="{B8ADDF99-C437-4161-95D2-57B43A5D4F41}" type="presParOf" srcId="{8B89D0C1-938C-49F5-84D2-678FCB79C716}" destId="{B0FB0B18-8E9A-4E87-BCCC-9B670EC5A49B}" srcOrd="4" destOrd="0" presId="urn:microsoft.com/office/officeart/2005/8/layout/target3"/>
    <dgm:cxn modelId="{9146E262-8100-412B-9038-68744254A9B9}" type="presParOf" srcId="{8B89D0C1-938C-49F5-84D2-678FCB79C716}" destId="{1C4B904E-133D-45B2-AE9C-5F6AAE9A614C}" srcOrd="5" destOrd="0" presId="urn:microsoft.com/office/officeart/2005/8/layout/target3"/>
    <dgm:cxn modelId="{8BD320F1-E374-4F06-A256-7857FE69D47F}" type="presParOf" srcId="{8B89D0C1-938C-49F5-84D2-678FCB79C716}" destId="{2381DC7F-0AD8-45B1-BFFC-63BA4796E29C}" srcOrd="6" destOrd="0" presId="urn:microsoft.com/office/officeart/2005/8/layout/target3"/>
    <dgm:cxn modelId="{4AD0B578-A9CC-4982-A206-CC8A35B4BE06}" type="presParOf" srcId="{8B89D0C1-938C-49F5-84D2-678FCB79C716}" destId="{A1276204-C295-4761-927F-3B717A83F735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052EBFF-DD1A-4354-BC2D-ED7939C4771C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tr-TR"/>
        </a:p>
      </dgm:t>
    </dgm:pt>
    <dgm:pt modelId="{F3B912C1-BEBB-416E-8277-44E9EAA43B21}">
      <dgm:prSet/>
      <dgm:spPr/>
      <dgm:t>
        <a:bodyPr/>
        <a:lstStyle/>
        <a:p>
          <a:pPr rtl="0"/>
          <a:r>
            <a:rPr lang="tr-TR" b="1" smtClean="0"/>
            <a:t>ETİYOLOJİ</a:t>
          </a:r>
          <a:endParaRPr lang="tr-TR"/>
        </a:p>
      </dgm:t>
    </dgm:pt>
    <dgm:pt modelId="{6AD3A7AD-6653-4D0F-9EC5-2CF5CD002A34}" type="parTrans" cxnId="{C363C851-7352-407E-B254-B5C9AFD727CD}">
      <dgm:prSet/>
      <dgm:spPr/>
      <dgm:t>
        <a:bodyPr/>
        <a:lstStyle/>
        <a:p>
          <a:endParaRPr lang="tr-TR"/>
        </a:p>
      </dgm:t>
    </dgm:pt>
    <dgm:pt modelId="{7721A3E1-C27D-461F-88EA-6E4ACFA23485}" type="sibTrans" cxnId="{C363C851-7352-407E-B254-B5C9AFD727CD}">
      <dgm:prSet/>
      <dgm:spPr/>
      <dgm:t>
        <a:bodyPr/>
        <a:lstStyle/>
        <a:p>
          <a:endParaRPr lang="tr-TR"/>
        </a:p>
      </dgm:t>
    </dgm:pt>
    <dgm:pt modelId="{C099ED85-DD08-4CB8-9C68-6D961F614947}" type="pres">
      <dgm:prSet presAssocID="{2052EBFF-DD1A-4354-BC2D-ED7939C4771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0D8953D-FA60-4018-99E3-517FB3ACC34E}" type="pres">
      <dgm:prSet presAssocID="{F3B912C1-BEBB-416E-8277-44E9EAA43B2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363C851-7352-407E-B254-B5C9AFD727CD}" srcId="{2052EBFF-DD1A-4354-BC2D-ED7939C4771C}" destId="{F3B912C1-BEBB-416E-8277-44E9EAA43B21}" srcOrd="0" destOrd="0" parTransId="{6AD3A7AD-6653-4D0F-9EC5-2CF5CD002A34}" sibTransId="{7721A3E1-C27D-461F-88EA-6E4ACFA23485}"/>
    <dgm:cxn modelId="{F7C4D3CC-6B8B-440E-B68E-DE6E0E61EDCC}" type="presOf" srcId="{F3B912C1-BEBB-416E-8277-44E9EAA43B21}" destId="{40D8953D-FA60-4018-99E3-517FB3ACC34E}" srcOrd="0" destOrd="0" presId="urn:microsoft.com/office/officeart/2005/8/layout/vList2"/>
    <dgm:cxn modelId="{7298D138-0086-44CB-B3FB-6FD06ACFEC2D}" type="presOf" srcId="{2052EBFF-DD1A-4354-BC2D-ED7939C4771C}" destId="{C099ED85-DD08-4CB8-9C68-6D961F614947}" srcOrd="0" destOrd="0" presId="urn:microsoft.com/office/officeart/2005/8/layout/vList2"/>
    <dgm:cxn modelId="{E944148A-F757-4369-816E-30AA29FBCF2F}" type="presParOf" srcId="{C099ED85-DD08-4CB8-9C68-6D961F614947}" destId="{40D8953D-FA60-4018-99E3-517FB3ACC34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130CA82-4C3F-4B4E-9AED-E8859453306E}" type="doc">
      <dgm:prSet loTypeId="urn:microsoft.com/office/officeart/2008/layout/LinedList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tr-TR"/>
        </a:p>
      </dgm:t>
    </dgm:pt>
    <dgm:pt modelId="{B5E82295-E0BC-480D-BA7A-38F1FF38C810}">
      <dgm:prSet/>
      <dgm:spPr/>
      <dgm:t>
        <a:bodyPr/>
        <a:lstStyle/>
        <a:p>
          <a:pPr rtl="0"/>
          <a:r>
            <a:rPr lang="tr-TR" dirty="0" smtClean="0"/>
            <a:t>Kanserin etiyolojisinde birden fazla etken rol oynamaktadır. Bu etkenler;</a:t>
          </a:r>
          <a:endParaRPr lang="tr-TR" dirty="0"/>
        </a:p>
      </dgm:t>
    </dgm:pt>
    <dgm:pt modelId="{72EF0760-D474-42DD-8BB9-C12670020467}" type="parTrans" cxnId="{BF2938D4-DBAF-445B-B538-6EED8CA9A487}">
      <dgm:prSet/>
      <dgm:spPr/>
      <dgm:t>
        <a:bodyPr/>
        <a:lstStyle/>
        <a:p>
          <a:endParaRPr lang="tr-TR"/>
        </a:p>
      </dgm:t>
    </dgm:pt>
    <dgm:pt modelId="{E494DDAA-C8BA-4135-AC32-1CFB384C7A23}" type="sibTrans" cxnId="{BF2938D4-DBAF-445B-B538-6EED8CA9A487}">
      <dgm:prSet/>
      <dgm:spPr/>
      <dgm:t>
        <a:bodyPr/>
        <a:lstStyle/>
        <a:p>
          <a:endParaRPr lang="tr-TR"/>
        </a:p>
      </dgm:t>
    </dgm:pt>
    <dgm:pt modelId="{30DE2F37-2E4B-429D-B372-414E403BC942}">
      <dgm:prSet/>
      <dgm:spPr/>
      <dgm:t>
        <a:bodyPr/>
        <a:lstStyle/>
        <a:p>
          <a:pPr rtl="0"/>
          <a:r>
            <a:rPr lang="tr-TR" smtClean="0"/>
            <a:t>Virüsler, bakteriler ve parazitler</a:t>
          </a:r>
          <a:endParaRPr lang="tr-TR"/>
        </a:p>
      </dgm:t>
    </dgm:pt>
    <dgm:pt modelId="{7EF468C1-E973-49EF-A8D5-500ACABC0DCA}" type="parTrans" cxnId="{85C6178F-7CB1-4246-9988-837352079612}">
      <dgm:prSet/>
      <dgm:spPr/>
      <dgm:t>
        <a:bodyPr/>
        <a:lstStyle/>
        <a:p>
          <a:endParaRPr lang="tr-TR"/>
        </a:p>
      </dgm:t>
    </dgm:pt>
    <dgm:pt modelId="{2952B87B-1A26-440A-BC64-6CEF2A556F21}" type="sibTrans" cxnId="{85C6178F-7CB1-4246-9988-837352079612}">
      <dgm:prSet/>
      <dgm:spPr/>
      <dgm:t>
        <a:bodyPr/>
        <a:lstStyle/>
        <a:p>
          <a:endParaRPr lang="tr-TR"/>
        </a:p>
      </dgm:t>
    </dgm:pt>
    <dgm:pt modelId="{E515A773-8975-43B4-B4C0-217818A97C2F}">
      <dgm:prSet/>
      <dgm:spPr/>
      <dgm:t>
        <a:bodyPr/>
        <a:lstStyle/>
        <a:p>
          <a:pPr rtl="0"/>
          <a:r>
            <a:rPr lang="tr-TR" smtClean="0"/>
            <a:t>Fiziksel faktörler</a:t>
          </a:r>
          <a:endParaRPr lang="tr-TR"/>
        </a:p>
      </dgm:t>
    </dgm:pt>
    <dgm:pt modelId="{37D0AA94-7AAA-465D-B51B-FFDD16441A35}" type="parTrans" cxnId="{E48D29C5-C93D-4111-B6A4-9AE19727EC8B}">
      <dgm:prSet/>
      <dgm:spPr/>
      <dgm:t>
        <a:bodyPr/>
        <a:lstStyle/>
        <a:p>
          <a:endParaRPr lang="tr-TR"/>
        </a:p>
      </dgm:t>
    </dgm:pt>
    <dgm:pt modelId="{8106DEEC-03FE-460E-8301-09EBB8462E04}" type="sibTrans" cxnId="{E48D29C5-C93D-4111-B6A4-9AE19727EC8B}">
      <dgm:prSet/>
      <dgm:spPr/>
      <dgm:t>
        <a:bodyPr/>
        <a:lstStyle/>
        <a:p>
          <a:endParaRPr lang="tr-TR"/>
        </a:p>
      </dgm:t>
    </dgm:pt>
    <dgm:pt modelId="{3ECE297B-8573-4D78-97D3-46FF0BBD7653}">
      <dgm:prSet/>
      <dgm:spPr/>
      <dgm:t>
        <a:bodyPr/>
        <a:lstStyle/>
        <a:p>
          <a:pPr rtl="0"/>
          <a:r>
            <a:rPr lang="tr-TR" smtClean="0"/>
            <a:t>Sigara ve kimyasal faktörler</a:t>
          </a:r>
          <a:endParaRPr lang="tr-TR"/>
        </a:p>
      </dgm:t>
    </dgm:pt>
    <dgm:pt modelId="{3455A3D6-10F2-4D58-9356-325C707BA2E3}" type="parTrans" cxnId="{DF7BF07A-98E2-426D-B1F4-979F434A1FF7}">
      <dgm:prSet/>
      <dgm:spPr/>
      <dgm:t>
        <a:bodyPr/>
        <a:lstStyle/>
        <a:p>
          <a:endParaRPr lang="tr-TR"/>
        </a:p>
      </dgm:t>
    </dgm:pt>
    <dgm:pt modelId="{1667DF02-D280-4CA8-972C-A39CFDBAB6E2}" type="sibTrans" cxnId="{DF7BF07A-98E2-426D-B1F4-979F434A1FF7}">
      <dgm:prSet/>
      <dgm:spPr/>
      <dgm:t>
        <a:bodyPr/>
        <a:lstStyle/>
        <a:p>
          <a:endParaRPr lang="tr-TR"/>
        </a:p>
      </dgm:t>
    </dgm:pt>
    <dgm:pt modelId="{FE1CCFBA-BCBC-4ED3-B5BB-230ACB98628E}">
      <dgm:prSet/>
      <dgm:spPr/>
      <dgm:t>
        <a:bodyPr/>
        <a:lstStyle/>
        <a:p>
          <a:pPr rtl="0"/>
          <a:r>
            <a:rPr lang="tr-TR" smtClean="0"/>
            <a:t>Cinsel sağlık ve doğurganlık</a:t>
          </a:r>
          <a:endParaRPr lang="tr-TR"/>
        </a:p>
      </dgm:t>
    </dgm:pt>
    <dgm:pt modelId="{FBCDA8F4-FE0F-4C4B-957C-CAF52712527C}" type="parTrans" cxnId="{74A03327-561C-4544-9955-BEBDA8F52A45}">
      <dgm:prSet/>
      <dgm:spPr/>
      <dgm:t>
        <a:bodyPr/>
        <a:lstStyle/>
        <a:p>
          <a:endParaRPr lang="tr-TR"/>
        </a:p>
      </dgm:t>
    </dgm:pt>
    <dgm:pt modelId="{C5DC9256-9CD4-4838-9133-74802B42BEAA}" type="sibTrans" cxnId="{74A03327-561C-4544-9955-BEBDA8F52A45}">
      <dgm:prSet/>
      <dgm:spPr/>
      <dgm:t>
        <a:bodyPr/>
        <a:lstStyle/>
        <a:p>
          <a:endParaRPr lang="tr-TR"/>
        </a:p>
      </dgm:t>
    </dgm:pt>
    <dgm:pt modelId="{814D365D-D7D2-4873-B021-9435D3A3EB84}">
      <dgm:prSet/>
      <dgm:spPr/>
      <dgm:t>
        <a:bodyPr/>
        <a:lstStyle/>
        <a:p>
          <a:pPr rtl="0"/>
          <a:r>
            <a:rPr lang="tr-TR" smtClean="0"/>
            <a:t>Genetik ve ailesel özellikler</a:t>
          </a:r>
          <a:endParaRPr lang="tr-TR"/>
        </a:p>
      </dgm:t>
    </dgm:pt>
    <dgm:pt modelId="{8CC18D39-6405-42C8-803F-9B736E369762}" type="parTrans" cxnId="{DD7D0AF9-284D-4DA9-9109-B7A66F2875FC}">
      <dgm:prSet/>
      <dgm:spPr/>
      <dgm:t>
        <a:bodyPr/>
        <a:lstStyle/>
        <a:p>
          <a:endParaRPr lang="tr-TR"/>
        </a:p>
      </dgm:t>
    </dgm:pt>
    <dgm:pt modelId="{773ED38C-DF6B-48B7-B0BF-DB653D519ACB}" type="sibTrans" cxnId="{DD7D0AF9-284D-4DA9-9109-B7A66F2875FC}">
      <dgm:prSet/>
      <dgm:spPr/>
      <dgm:t>
        <a:bodyPr/>
        <a:lstStyle/>
        <a:p>
          <a:endParaRPr lang="tr-TR"/>
        </a:p>
      </dgm:t>
    </dgm:pt>
    <dgm:pt modelId="{8EE995C0-3160-4454-8FC2-5E95CDC5C862}">
      <dgm:prSet/>
      <dgm:spPr/>
      <dgm:t>
        <a:bodyPr/>
        <a:lstStyle/>
        <a:p>
          <a:pPr rtl="0"/>
          <a:r>
            <a:rPr lang="tr-TR" smtClean="0"/>
            <a:t>Diyet faktörü</a:t>
          </a:r>
          <a:endParaRPr lang="tr-TR"/>
        </a:p>
      </dgm:t>
    </dgm:pt>
    <dgm:pt modelId="{331AD3BB-10D8-4DC1-B5F6-8CF611DFBD55}" type="parTrans" cxnId="{4163E411-6EA5-448D-A879-9ADEF78558F0}">
      <dgm:prSet/>
      <dgm:spPr/>
      <dgm:t>
        <a:bodyPr/>
        <a:lstStyle/>
        <a:p>
          <a:endParaRPr lang="tr-TR"/>
        </a:p>
      </dgm:t>
    </dgm:pt>
    <dgm:pt modelId="{A1D9AAE9-61D5-4395-8D27-4E9B13278022}" type="sibTrans" cxnId="{4163E411-6EA5-448D-A879-9ADEF78558F0}">
      <dgm:prSet/>
      <dgm:spPr/>
      <dgm:t>
        <a:bodyPr/>
        <a:lstStyle/>
        <a:p>
          <a:endParaRPr lang="tr-TR"/>
        </a:p>
      </dgm:t>
    </dgm:pt>
    <dgm:pt modelId="{D77ACF41-9606-494C-A1AC-A4A124856A71}">
      <dgm:prSet/>
      <dgm:spPr/>
      <dgm:t>
        <a:bodyPr/>
        <a:lstStyle/>
        <a:p>
          <a:pPr rtl="0"/>
          <a:r>
            <a:rPr lang="tr-TR" smtClean="0"/>
            <a:t>Hormonal faktörler</a:t>
          </a:r>
          <a:endParaRPr lang="tr-TR"/>
        </a:p>
      </dgm:t>
    </dgm:pt>
    <dgm:pt modelId="{1420245F-F1C0-4D82-9C50-AB5121A171CA}" type="parTrans" cxnId="{C31ED26C-7D50-4B72-B45B-66D87CA77675}">
      <dgm:prSet/>
      <dgm:spPr/>
      <dgm:t>
        <a:bodyPr/>
        <a:lstStyle/>
        <a:p>
          <a:endParaRPr lang="tr-TR"/>
        </a:p>
      </dgm:t>
    </dgm:pt>
    <dgm:pt modelId="{D11ABFB0-6882-4459-8AB0-EBA8DD09A40C}" type="sibTrans" cxnId="{C31ED26C-7D50-4B72-B45B-66D87CA77675}">
      <dgm:prSet/>
      <dgm:spPr/>
      <dgm:t>
        <a:bodyPr/>
        <a:lstStyle/>
        <a:p>
          <a:endParaRPr lang="tr-TR"/>
        </a:p>
      </dgm:t>
    </dgm:pt>
    <dgm:pt modelId="{84712114-C11A-4C59-BB8B-BD883BFFFC93}">
      <dgm:prSet/>
      <dgm:spPr/>
      <dgm:t>
        <a:bodyPr/>
        <a:lstStyle/>
        <a:p>
          <a:pPr rtl="0"/>
          <a:r>
            <a:rPr lang="tr-TR" smtClean="0"/>
            <a:t>İmmünolojik faktörlerdir.</a:t>
          </a:r>
          <a:endParaRPr lang="tr-TR"/>
        </a:p>
      </dgm:t>
    </dgm:pt>
    <dgm:pt modelId="{C19E76B1-2E62-42ED-AE34-C8F1FE2D1ADC}" type="parTrans" cxnId="{5A43D70A-133E-490C-8423-9168832FD160}">
      <dgm:prSet/>
      <dgm:spPr/>
      <dgm:t>
        <a:bodyPr/>
        <a:lstStyle/>
        <a:p>
          <a:endParaRPr lang="tr-TR"/>
        </a:p>
      </dgm:t>
    </dgm:pt>
    <dgm:pt modelId="{2C6E9AEA-3B92-4A02-A7F6-BC1DCB053FE1}" type="sibTrans" cxnId="{5A43D70A-133E-490C-8423-9168832FD160}">
      <dgm:prSet/>
      <dgm:spPr/>
      <dgm:t>
        <a:bodyPr/>
        <a:lstStyle/>
        <a:p>
          <a:endParaRPr lang="tr-TR"/>
        </a:p>
      </dgm:t>
    </dgm:pt>
    <dgm:pt modelId="{B26ABA26-4764-4AC4-85C4-FBAB58F6D20E}" type="pres">
      <dgm:prSet presAssocID="{B130CA82-4C3F-4B4E-9AED-E8859453306E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D66C524B-04D3-42FB-BA17-C826E3B88450}" type="pres">
      <dgm:prSet presAssocID="{B5E82295-E0BC-480D-BA7A-38F1FF38C810}" presName="thickLine" presStyleLbl="alignNode1" presStyleIdx="0" presStyleCnt="1"/>
      <dgm:spPr/>
    </dgm:pt>
    <dgm:pt modelId="{948D6ED3-2917-48C9-8D7F-7022CA6AD33E}" type="pres">
      <dgm:prSet presAssocID="{B5E82295-E0BC-480D-BA7A-38F1FF38C810}" presName="horz1" presStyleCnt="0"/>
      <dgm:spPr/>
    </dgm:pt>
    <dgm:pt modelId="{D8FA3E31-A4FA-42A7-BDCC-3519835C90BC}" type="pres">
      <dgm:prSet presAssocID="{B5E82295-E0BC-480D-BA7A-38F1FF38C810}" presName="tx1" presStyleLbl="revTx" presStyleIdx="0" presStyleCnt="9"/>
      <dgm:spPr/>
      <dgm:t>
        <a:bodyPr/>
        <a:lstStyle/>
        <a:p>
          <a:endParaRPr lang="tr-TR"/>
        </a:p>
      </dgm:t>
    </dgm:pt>
    <dgm:pt modelId="{672D76D5-3FDC-478E-B650-BFB0BD1DCFA1}" type="pres">
      <dgm:prSet presAssocID="{B5E82295-E0BC-480D-BA7A-38F1FF38C810}" presName="vert1" presStyleCnt="0"/>
      <dgm:spPr/>
    </dgm:pt>
    <dgm:pt modelId="{4A20E59F-9862-4C37-AC06-E24CF11AF3AD}" type="pres">
      <dgm:prSet presAssocID="{30DE2F37-2E4B-429D-B372-414E403BC942}" presName="vertSpace2a" presStyleCnt="0"/>
      <dgm:spPr/>
    </dgm:pt>
    <dgm:pt modelId="{2C0874C5-568F-45EE-A5D2-2F6FC95B6145}" type="pres">
      <dgm:prSet presAssocID="{30DE2F37-2E4B-429D-B372-414E403BC942}" presName="horz2" presStyleCnt="0"/>
      <dgm:spPr/>
    </dgm:pt>
    <dgm:pt modelId="{EFA982CF-2F57-41A8-BC0C-A170F6EC7A24}" type="pres">
      <dgm:prSet presAssocID="{30DE2F37-2E4B-429D-B372-414E403BC942}" presName="horzSpace2" presStyleCnt="0"/>
      <dgm:spPr/>
    </dgm:pt>
    <dgm:pt modelId="{A603827F-1F47-4C29-9791-944CE4F065FD}" type="pres">
      <dgm:prSet presAssocID="{30DE2F37-2E4B-429D-B372-414E403BC942}" presName="tx2" presStyleLbl="revTx" presStyleIdx="1" presStyleCnt="9"/>
      <dgm:spPr/>
      <dgm:t>
        <a:bodyPr/>
        <a:lstStyle/>
        <a:p>
          <a:endParaRPr lang="tr-TR"/>
        </a:p>
      </dgm:t>
    </dgm:pt>
    <dgm:pt modelId="{52E8EF40-1073-4956-A575-528232EE911A}" type="pres">
      <dgm:prSet presAssocID="{30DE2F37-2E4B-429D-B372-414E403BC942}" presName="vert2" presStyleCnt="0"/>
      <dgm:spPr/>
    </dgm:pt>
    <dgm:pt modelId="{720E5820-EB2B-4792-8A1F-68A177318414}" type="pres">
      <dgm:prSet presAssocID="{30DE2F37-2E4B-429D-B372-414E403BC942}" presName="thinLine2b" presStyleLbl="callout" presStyleIdx="0" presStyleCnt="8"/>
      <dgm:spPr/>
    </dgm:pt>
    <dgm:pt modelId="{1C16AC1A-58EC-41CC-BA5D-F3E34CDD9981}" type="pres">
      <dgm:prSet presAssocID="{30DE2F37-2E4B-429D-B372-414E403BC942}" presName="vertSpace2b" presStyleCnt="0"/>
      <dgm:spPr/>
    </dgm:pt>
    <dgm:pt modelId="{CEE94E66-5FDF-4FE8-8AF9-0F984F5E0DE0}" type="pres">
      <dgm:prSet presAssocID="{E515A773-8975-43B4-B4C0-217818A97C2F}" presName="horz2" presStyleCnt="0"/>
      <dgm:spPr/>
    </dgm:pt>
    <dgm:pt modelId="{84BA96AF-AE66-488B-9052-4B71BB530D15}" type="pres">
      <dgm:prSet presAssocID="{E515A773-8975-43B4-B4C0-217818A97C2F}" presName="horzSpace2" presStyleCnt="0"/>
      <dgm:spPr/>
    </dgm:pt>
    <dgm:pt modelId="{D83AD4D9-54E1-44D0-98B0-E5EF0CAA5094}" type="pres">
      <dgm:prSet presAssocID="{E515A773-8975-43B4-B4C0-217818A97C2F}" presName="tx2" presStyleLbl="revTx" presStyleIdx="2" presStyleCnt="9"/>
      <dgm:spPr/>
      <dgm:t>
        <a:bodyPr/>
        <a:lstStyle/>
        <a:p>
          <a:endParaRPr lang="tr-TR"/>
        </a:p>
      </dgm:t>
    </dgm:pt>
    <dgm:pt modelId="{06F31943-FAE8-4A4B-BBFC-904D6AE64027}" type="pres">
      <dgm:prSet presAssocID="{E515A773-8975-43B4-B4C0-217818A97C2F}" presName="vert2" presStyleCnt="0"/>
      <dgm:spPr/>
    </dgm:pt>
    <dgm:pt modelId="{A5F677B2-2B2A-49BB-A8CD-5609BC06BAAC}" type="pres">
      <dgm:prSet presAssocID="{E515A773-8975-43B4-B4C0-217818A97C2F}" presName="thinLine2b" presStyleLbl="callout" presStyleIdx="1" presStyleCnt="8"/>
      <dgm:spPr/>
    </dgm:pt>
    <dgm:pt modelId="{FADE4C3F-B6E3-4CD2-A03A-5AFBD1EB2A28}" type="pres">
      <dgm:prSet presAssocID="{E515A773-8975-43B4-B4C0-217818A97C2F}" presName="vertSpace2b" presStyleCnt="0"/>
      <dgm:spPr/>
    </dgm:pt>
    <dgm:pt modelId="{B67D9615-1B70-4AF9-B1A9-5F0A11DD089E}" type="pres">
      <dgm:prSet presAssocID="{3ECE297B-8573-4D78-97D3-46FF0BBD7653}" presName="horz2" presStyleCnt="0"/>
      <dgm:spPr/>
    </dgm:pt>
    <dgm:pt modelId="{1B4E7E39-A416-43FB-A7F4-D8538DECF29F}" type="pres">
      <dgm:prSet presAssocID="{3ECE297B-8573-4D78-97D3-46FF0BBD7653}" presName="horzSpace2" presStyleCnt="0"/>
      <dgm:spPr/>
    </dgm:pt>
    <dgm:pt modelId="{AFA3B67A-7183-4B90-9706-6EF53FE29C5E}" type="pres">
      <dgm:prSet presAssocID="{3ECE297B-8573-4D78-97D3-46FF0BBD7653}" presName="tx2" presStyleLbl="revTx" presStyleIdx="3" presStyleCnt="9"/>
      <dgm:spPr/>
      <dgm:t>
        <a:bodyPr/>
        <a:lstStyle/>
        <a:p>
          <a:endParaRPr lang="tr-TR"/>
        </a:p>
      </dgm:t>
    </dgm:pt>
    <dgm:pt modelId="{BA38C467-5128-4270-AA6D-80604EF431B6}" type="pres">
      <dgm:prSet presAssocID="{3ECE297B-8573-4D78-97D3-46FF0BBD7653}" presName="vert2" presStyleCnt="0"/>
      <dgm:spPr/>
    </dgm:pt>
    <dgm:pt modelId="{18858686-8FDF-4466-B2FF-EF30517A000A}" type="pres">
      <dgm:prSet presAssocID="{3ECE297B-8573-4D78-97D3-46FF0BBD7653}" presName="thinLine2b" presStyleLbl="callout" presStyleIdx="2" presStyleCnt="8"/>
      <dgm:spPr/>
    </dgm:pt>
    <dgm:pt modelId="{2EE5349A-04D4-4A1B-AE94-00F59A385B6A}" type="pres">
      <dgm:prSet presAssocID="{3ECE297B-8573-4D78-97D3-46FF0BBD7653}" presName="vertSpace2b" presStyleCnt="0"/>
      <dgm:spPr/>
    </dgm:pt>
    <dgm:pt modelId="{4C7E1809-8CF2-421A-891C-0AE7B7D49F8F}" type="pres">
      <dgm:prSet presAssocID="{FE1CCFBA-BCBC-4ED3-B5BB-230ACB98628E}" presName="horz2" presStyleCnt="0"/>
      <dgm:spPr/>
    </dgm:pt>
    <dgm:pt modelId="{129D42BC-8CEE-4322-86F6-E988217FF97F}" type="pres">
      <dgm:prSet presAssocID="{FE1CCFBA-BCBC-4ED3-B5BB-230ACB98628E}" presName="horzSpace2" presStyleCnt="0"/>
      <dgm:spPr/>
    </dgm:pt>
    <dgm:pt modelId="{AE41902A-E2F5-4F11-9DDC-365B4E91DE15}" type="pres">
      <dgm:prSet presAssocID="{FE1CCFBA-BCBC-4ED3-B5BB-230ACB98628E}" presName="tx2" presStyleLbl="revTx" presStyleIdx="4" presStyleCnt="9"/>
      <dgm:spPr/>
      <dgm:t>
        <a:bodyPr/>
        <a:lstStyle/>
        <a:p>
          <a:endParaRPr lang="tr-TR"/>
        </a:p>
      </dgm:t>
    </dgm:pt>
    <dgm:pt modelId="{0363A037-6006-4D1C-AFF5-E044598D0612}" type="pres">
      <dgm:prSet presAssocID="{FE1CCFBA-BCBC-4ED3-B5BB-230ACB98628E}" presName="vert2" presStyleCnt="0"/>
      <dgm:spPr/>
    </dgm:pt>
    <dgm:pt modelId="{5F7DAA1E-2EF8-46E3-A339-5EC3816F826D}" type="pres">
      <dgm:prSet presAssocID="{FE1CCFBA-BCBC-4ED3-B5BB-230ACB98628E}" presName="thinLine2b" presStyleLbl="callout" presStyleIdx="3" presStyleCnt="8"/>
      <dgm:spPr/>
    </dgm:pt>
    <dgm:pt modelId="{0D8625FF-64F7-4359-9154-48422A928AB6}" type="pres">
      <dgm:prSet presAssocID="{FE1CCFBA-BCBC-4ED3-B5BB-230ACB98628E}" presName="vertSpace2b" presStyleCnt="0"/>
      <dgm:spPr/>
    </dgm:pt>
    <dgm:pt modelId="{0A0E5793-DD74-45C5-BAFC-5DC645079B6B}" type="pres">
      <dgm:prSet presAssocID="{814D365D-D7D2-4873-B021-9435D3A3EB84}" presName="horz2" presStyleCnt="0"/>
      <dgm:spPr/>
    </dgm:pt>
    <dgm:pt modelId="{D986FB80-1BCA-4F77-92BB-0F9A593736C2}" type="pres">
      <dgm:prSet presAssocID="{814D365D-D7D2-4873-B021-9435D3A3EB84}" presName="horzSpace2" presStyleCnt="0"/>
      <dgm:spPr/>
    </dgm:pt>
    <dgm:pt modelId="{B0B03F07-2A23-45F3-99F5-446E004B5B80}" type="pres">
      <dgm:prSet presAssocID="{814D365D-D7D2-4873-B021-9435D3A3EB84}" presName="tx2" presStyleLbl="revTx" presStyleIdx="5" presStyleCnt="9"/>
      <dgm:spPr/>
      <dgm:t>
        <a:bodyPr/>
        <a:lstStyle/>
        <a:p>
          <a:endParaRPr lang="tr-TR"/>
        </a:p>
      </dgm:t>
    </dgm:pt>
    <dgm:pt modelId="{B450276C-5BE9-4D87-B233-1C5F38489D29}" type="pres">
      <dgm:prSet presAssocID="{814D365D-D7D2-4873-B021-9435D3A3EB84}" presName="vert2" presStyleCnt="0"/>
      <dgm:spPr/>
    </dgm:pt>
    <dgm:pt modelId="{9DEC5D85-0041-4CBC-BBEB-99C974CE020A}" type="pres">
      <dgm:prSet presAssocID="{814D365D-D7D2-4873-B021-9435D3A3EB84}" presName="thinLine2b" presStyleLbl="callout" presStyleIdx="4" presStyleCnt="8"/>
      <dgm:spPr/>
    </dgm:pt>
    <dgm:pt modelId="{862023F9-E5EA-4BC3-988D-2446C6D08FAB}" type="pres">
      <dgm:prSet presAssocID="{814D365D-D7D2-4873-B021-9435D3A3EB84}" presName="vertSpace2b" presStyleCnt="0"/>
      <dgm:spPr/>
    </dgm:pt>
    <dgm:pt modelId="{FE0C6182-7608-4FCA-8DE2-FDC0B8A9F770}" type="pres">
      <dgm:prSet presAssocID="{8EE995C0-3160-4454-8FC2-5E95CDC5C862}" presName="horz2" presStyleCnt="0"/>
      <dgm:spPr/>
    </dgm:pt>
    <dgm:pt modelId="{B56C47A4-C965-436F-9AC4-47ADB2520E72}" type="pres">
      <dgm:prSet presAssocID="{8EE995C0-3160-4454-8FC2-5E95CDC5C862}" presName="horzSpace2" presStyleCnt="0"/>
      <dgm:spPr/>
    </dgm:pt>
    <dgm:pt modelId="{8390EDD5-CA31-46F8-8BAC-6323E0585DA7}" type="pres">
      <dgm:prSet presAssocID="{8EE995C0-3160-4454-8FC2-5E95CDC5C862}" presName="tx2" presStyleLbl="revTx" presStyleIdx="6" presStyleCnt="9"/>
      <dgm:spPr/>
      <dgm:t>
        <a:bodyPr/>
        <a:lstStyle/>
        <a:p>
          <a:endParaRPr lang="tr-TR"/>
        </a:p>
      </dgm:t>
    </dgm:pt>
    <dgm:pt modelId="{805E7918-06AB-4192-8CAD-8741D6B3B5B6}" type="pres">
      <dgm:prSet presAssocID="{8EE995C0-3160-4454-8FC2-5E95CDC5C862}" presName="vert2" presStyleCnt="0"/>
      <dgm:spPr/>
    </dgm:pt>
    <dgm:pt modelId="{77BF8523-9C38-400B-8C4C-DB66C3085805}" type="pres">
      <dgm:prSet presAssocID="{8EE995C0-3160-4454-8FC2-5E95CDC5C862}" presName="thinLine2b" presStyleLbl="callout" presStyleIdx="5" presStyleCnt="8"/>
      <dgm:spPr/>
    </dgm:pt>
    <dgm:pt modelId="{EDF9A918-827E-4620-BA09-6EBECA68FCD1}" type="pres">
      <dgm:prSet presAssocID="{8EE995C0-3160-4454-8FC2-5E95CDC5C862}" presName="vertSpace2b" presStyleCnt="0"/>
      <dgm:spPr/>
    </dgm:pt>
    <dgm:pt modelId="{2978BFFC-6A9E-437E-9CEA-64B939AE56C1}" type="pres">
      <dgm:prSet presAssocID="{D77ACF41-9606-494C-A1AC-A4A124856A71}" presName="horz2" presStyleCnt="0"/>
      <dgm:spPr/>
    </dgm:pt>
    <dgm:pt modelId="{8D49DF00-7073-4A4C-8BF7-A5375526C17D}" type="pres">
      <dgm:prSet presAssocID="{D77ACF41-9606-494C-A1AC-A4A124856A71}" presName="horzSpace2" presStyleCnt="0"/>
      <dgm:spPr/>
    </dgm:pt>
    <dgm:pt modelId="{8405FD4E-BC2A-418F-8079-21254B5EC5AF}" type="pres">
      <dgm:prSet presAssocID="{D77ACF41-9606-494C-A1AC-A4A124856A71}" presName="tx2" presStyleLbl="revTx" presStyleIdx="7" presStyleCnt="9"/>
      <dgm:spPr/>
      <dgm:t>
        <a:bodyPr/>
        <a:lstStyle/>
        <a:p>
          <a:endParaRPr lang="tr-TR"/>
        </a:p>
      </dgm:t>
    </dgm:pt>
    <dgm:pt modelId="{6563D571-4519-4EC3-8070-7A4ECB641C20}" type="pres">
      <dgm:prSet presAssocID="{D77ACF41-9606-494C-A1AC-A4A124856A71}" presName="vert2" presStyleCnt="0"/>
      <dgm:spPr/>
    </dgm:pt>
    <dgm:pt modelId="{5E4A56B5-6EF5-4C4F-B2F3-9F4306EB027F}" type="pres">
      <dgm:prSet presAssocID="{D77ACF41-9606-494C-A1AC-A4A124856A71}" presName="thinLine2b" presStyleLbl="callout" presStyleIdx="6" presStyleCnt="8"/>
      <dgm:spPr/>
    </dgm:pt>
    <dgm:pt modelId="{4F0C4DA1-F195-4C43-9524-DC32E558EE17}" type="pres">
      <dgm:prSet presAssocID="{D77ACF41-9606-494C-A1AC-A4A124856A71}" presName="vertSpace2b" presStyleCnt="0"/>
      <dgm:spPr/>
    </dgm:pt>
    <dgm:pt modelId="{A802619E-0814-493C-9605-5D7DD92E81F0}" type="pres">
      <dgm:prSet presAssocID="{84712114-C11A-4C59-BB8B-BD883BFFFC93}" presName="horz2" presStyleCnt="0"/>
      <dgm:spPr/>
    </dgm:pt>
    <dgm:pt modelId="{8EC74235-B711-4630-B0FB-9E57B4F0D76B}" type="pres">
      <dgm:prSet presAssocID="{84712114-C11A-4C59-BB8B-BD883BFFFC93}" presName="horzSpace2" presStyleCnt="0"/>
      <dgm:spPr/>
    </dgm:pt>
    <dgm:pt modelId="{8DB18724-A28B-4FC5-ACD9-42AC185C3A18}" type="pres">
      <dgm:prSet presAssocID="{84712114-C11A-4C59-BB8B-BD883BFFFC93}" presName="tx2" presStyleLbl="revTx" presStyleIdx="8" presStyleCnt="9"/>
      <dgm:spPr/>
      <dgm:t>
        <a:bodyPr/>
        <a:lstStyle/>
        <a:p>
          <a:endParaRPr lang="tr-TR"/>
        </a:p>
      </dgm:t>
    </dgm:pt>
    <dgm:pt modelId="{D664169F-E14D-470A-BBF2-5D63341FD4DD}" type="pres">
      <dgm:prSet presAssocID="{84712114-C11A-4C59-BB8B-BD883BFFFC93}" presName="vert2" presStyleCnt="0"/>
      <dgm:spPr/>
    </dgm:pt>
    <dgm:pt modelId="{0A56902B-1F51-4FE7-9849-708F52B17E22}" type="pres">
      <dgm:prSet presAssocID="{84712114-C11A-4C59-BB8B-BD883BFFFC93}" presName="thinLine2b" presStyleLbl="callout" presStyleIdx="7" presStyleCnt="8"/>
      <dgm:spPr/>
    </dgm:pt>
    <dgm:pt modelId="{A6FA56C9-2EF9-47BC-9807-897F695D2653}" type="pres">
      <dgm:prSet presAssocID="{84712114-C11A-4C59-BB8B-BD883BFFFC93}" presName="vertSpace2b" presStyleCnt="0"/>
      <dgm:spPr/>
    </dgm:pt>
  </dgm:ptLst>
  <dgm:cxnLst>
    <dgm:cxn modelId="{5A43D70A-133E-490C-8423-9168832FD160}" srcId="{B5E82295-E0BC-480D-BA7A-38F1FF38C810}" destId="{84712114-C11A-4C59-BB8B-BD883BFFFC93}" srcOrd="7" destOrd="0" parTransId="{C19E76B1-2E62-42ED-AE34-C8F1FE2D1ADC}" sibTransId="{2C6E9AEA-3B92-4A02-A7F6-BC1DCB053FE1}"/>
    <dgm:cxn modelId="{9CD5A472-DBFB-49B7-A642-B284FBC5BAE3}" type="presOf" srcId="{3ECE297B-8573-4D78-97D3-46FF0BBD7653}" destId="{AFA3B67A-7183-4B90-9706-6EF53FE29C5E}" srcOrd="0" destOrd="0" presId="urn:microsoft.com/office/officeart/2008/layout/LinedList"/>
    <dgm:cxn modelId="{62C290D9-29A8-48A6-A256-07D9BA4B4282}" type="presOf" srcId="{FE1CCFBA-BCBC-4ED3-B5BB-230ACB98628E}" destId="{AE41902A-E2F5-4F11-9DDC-365B4E91DE15}" srcOrd="0" destOrd="0" presId="urn:microsoft.com/office/officeart/2008/layout/LinedList"/>
    <dgm:cxn modelId="{C31ED26C-7D50-4B72-B45B-66D87CA77675}" srcId="{B5E82295-E0BC-480D-BA7A-38F1FF38C810}" destId="{D77ACF41-9606-494C-A1AC-A4A124856A71}" srcOrd="6" destOrd="0" parTransId="{1420245F-F1C0-4D82-9C50-AB5121A171CA}" sibTransId="{D11ABFB0-6882-4459-8AB0-EBA8DD09A40C}"/>
    <dgm:cxn modelId="{DBF9674C-1EF4-4BE5-A11C-FB0F75076DA4}" type="presOf" srcId="{B5E82295-E0BC-480D-BA7A-38F1FF38C810}" destId="{D8FA3E31-A4FA-42A7-BDCC-3519835C90BC}" srcOrd="0" destOrd="0" presId="urn:microsoft.com/office/officeart/2008/layout/LinedList"/>
    <dgm:cxn modelId="{E48D29C5-C93D-4111-B6A4-9AE19727EC8B}" srcId="{B5E82295-E0BC-480D-BA7A-38F1FF38C810}" destId="{E515A773-8975-43B4-B4C0-217818A97C2F}" srcOrd="1" destOrd="0" parTransId="{37D0AA94-7AAA-465D-B51B-FFDD16441A35}" sibTransId="{8106DEEC-03FE-460E-8301-09EBB8462E04}"/>
    <dgm:cxn modelId="{805B3EDD-D89A-40A7-9F23-C65FC2C00888}" type="presOf" srcId="{8EE995C0-3160-4454-8FC2-5E95CDC5C862}" destId="{8390EDD5-CA31-46F8-8BAC-6323E0585DA7}" srcOrd="0" destOrd="0" presId="urn:microsoft.com/office/officeart/2008/layout/LinedList"/>
    <dgm:cxn modelId="{6DF38AEA-74B9-4AD6-BDD4-FF59CB25F7BA}" type="presOf" srcId="{814D365D-D7D2-4873-B021-9435D3A3EB84}" destId="{B0B03F07-2A23-45F3-99F5-446E004B5B80}" srcOrd="0" destOrd="0" presId="urn:microsoft.com/office/officeart/2008/layout/LinedList"/>
    <dgm:cxn modelId="{85C6178F-7CB1-4246-9988-837352079612}" srcId="{B5E82295-E0BC-480D-BA7A-38F1FF38C810}" destId="{30DE2F37-2E4B-429D-B372-414E403BC942}" srcOrd="0" destOrd="0" parTransId="{7EF468C1-E973-49EF-A8D5-500ACABC0DCA}" sibTransId="{2952B87B-1A26-440A-BC64-6CEF2A556F21}"/>
    <dgm:cxn modelId="{F9E6CF64-2B07-40D4-854B-A4D3B7AA0F63}" type="presOf" srcId="{B130CA82-4C3F-4B4E-9AED-E8859453306E}" destId="{B26ABA26-4764-4AC4-85C4-FBAB58F6D20E}" srcOrd="0" destOrd="0" presId="urn:microsoft.com/office/officeart/2008/layout/LinedList"/>
    <dgm:cxn modelId="{BF2938D4-DBAF-445B-B538-6EED8CA9A487}" srcId="{B130CA82-4C3F-4B4E-9AED-E8859453306E}" destId="{B5E82295-E0BC-480D-BA7A-38F1FF38C810}" srcOrd="0" destOrd="0" parTransId="{72EF0760-D474-42DD-8BB9-C12670020467}" sibTransId="{E494DDAA-C8BA-4135-AC32-1CFB384C7A23}"/>
    <dgm:cxn modelId="{D0C31AD2-D4D4-4A44-9C22-D300106FD89A}" type="presOf" srcId="{E515A773-8975-43B4-B4C0-217818A97C2F}" destId="{D83AD4D9-54E1-44D0-98B0-E5EF0CAA5094}" srcOrd="0" destOrd="0" presId="urn:microsoft.com/office/officeart/2008/layout/LinedList"/>
    <dgm:cxn modelId="{4163E411-6EA5-448D-A879-9ADEF78558F0}" srcId="{B5E82295-E0BC-480D-BA7A-38F1FF38C810}" destId="{8EE995C0-3160-4454-8FC2-5E95CDC5C862}" srcOrd="5" destOrd="0" parTransId="{331AD3BB-10D8-4DC1-B5F6-8CF611DFBD55}" sibTransId="{A1D9AAE9-61D5-4395-8D27-4E9B13278022}"/>
    <dgm:cxn modelId="{42D5209D-529C-487A-994A-3A3634C8F6E4}" type="presOf" srcId="{D77ACF41-9606-494C-A1AC-A4A124856A71}" destId="{8405FD4E-BC2A-418F-8079-21254B5EC5AF}" srcOrd="0" destOrd="0" presId="urn:microsoft.com/office/officeart/2008/layout/LinedList"/>
    <dgm:cxn modelId="{DF7BF07A-98E2-426D-B1F4-979F434A1FF7}" srcId="{B5E82295-E0BC-480D-BA7A-38F1FF38C810}" destId="{3ECE297B-8573-4D78-97D3-46FF0BBD7653}" srcOrd="2" destOrd="0" parTransId="{3455A3D6-10F2-4D58-9356-325C707BA2E3}" sibTransId="{1667DF02-D280-4CA8-972C-A39CFDBAB6E2}"/>
    <dgm:cxn modelId="{49EDC58D-0B42-4D85-AEFD-E603B307B6BA}" type="presOf" srcId="{30DE2F37-2E4B-429D-B372-414E403BC942}" destId="{A603827F-1F47-4C29-9791-944CE4F065FD}" srcOrd="0" destOrd="0" presId="urn:microsoft.com/office/officeart/2008/layout/LinedList"/>
    <dgm:cxn modelId="{74A03327-561C-4544-9955-BEBDA8F52A45}" srcId="{B5E82295-E0BC-480D-BA7A-38F1FF38C810}" destId="{FE1CCFBA-BCBC-4ED3-B5BB-230ACB98628E}" srcOrd="3" destOrd="0" parTransId="{FBCDA8F4-FE0F-4C4B-957C-CAF52712527C}" sibTransId="{C5DC9256-9CD4-4838-9133-74802B42BEAA}"/>
    <dgm:cxn modelId="{DD7D0AF9-284D-4DA9-9109-B7A66F2875FC}" srcId="{B5E82295-E0BC-480D-BA7A-38F1FF38C810}" destId="{814D365D-D7D2-4873-B021-9435D3A3EB84}" srcOrd="4" destOrd="0" parTransId="{8CC18D39-6405-42C8-803F-9B736E369762}" sibTransId="{773ED38C-DF6B-48B7-B0BF-DB653D519ACB}"/>
    <dgm:cxn modelId="{1EE57A9D-8835-4E25-B495-8522895AC05F}" type="presOf" srcId="{84712114-C11A-4C59-BB8B-BD883BFFFC93}" destId="{8DB18724-A28B-4FC5-ACD9-42AC185C3A18}" srcOrd="0" destOrd="0" presId="urn:microsoft.com/office/officeart/2008/layout/LinedList"/>
    <dgm:cxn modelId="{BEB34230-3E9F-496F-9CCA-A6DB550D3768}" type="presParOf" srcId="{B26ABA26-4764-4AC4-85C4-FBAB58F6D20E}" destId="{D66C524B-04D3-42FB-BA17-C826E3B88450}" srcOrd="0" destOrd="0" presId="urn:microsoft.com/office/officeart/2008/layout/LinedList"/>
    <dgm:cxn modelId="{6807CAFD-D228-4D45-ABE7-2B03FEEADB0D}" type="presParOf" srcId="{B26ABA26-4764-4AC4-85C4-FBAB58F6D20E}" destId="{948D6ED3-2917-48C9-8D7F-7022CA6AD33E}" srcOrd="1" destOrd="0" presId="urn:microsoft.com/office/officeart/2008/layout/LinedList"/>
    <dgm:cxn modelId="{76825BB6-0992-4275-AE3F-5F428B82D439}" type="presParOf" srcId="{948D6ED3-2917-48C9-8D7F-7022CA6AD33E}" destId="{D8FA3E31-A4FA-42A7-BDCC-3519835C90BC}" srcOrd="0" destOrd="0" presId="urn:microsoft.com/office/officeart/2008/layout/LinedList"/>
    <dgm:cxn modelId="{B8E80803-8065-4B11-BDB7-BD6E26E80FF7}" type="presParOf" srcId="{948D6ED3-2917-48C9-8D7F-7022CA6AD33E}" destId="{672D76D5-3FDC-478E-B650-BFB0BD1DCFA1}" srcOrd="1" destOrd="0" presId="urn:microsoft.com/office/officeart/2008/layout/LinedList"/>
    <dgm:cxn modelId="{95E5934A-8926-4FA9-94DA-7E68EC1673D8}" type="presParOf" srcId="{672D76D5-3FDC-478E-B650-BFB0BD1DCFA1}" destId="{4A20E59F-9862-4C37-AC06-E24CF11AF3AD}" srcOrd="0" destOrd="0" presId="urn:microsoft.com/office/officeart/2008/layout/LinedList"/>
    <dgm:cxn modelId="{A837E4FE-D8C9-4A9A-8F8D-9F812CDCF695}" type="presParOf" srcId="{672D76D5-3FDC-478E-B650-BFB0BD1DCFA1}" destId="{2C0874C5-568F-45EE-A5D2-2F6FC95B6145}" srcOrd="1" destOrd="0" presId="urn:microsoft.com/office/officeart/2008/layout/LinedList"/>
    <dgm:cxn modelId="{B97B6045-72A4-4D9F-AFF9-2C369CE9298E}" type="presParOf" srcId="{2C0874C5-568F-45EE-A5D2-2F6FC95B6145}" destId="{EFA982CF-2F57-41A8-BC0C-A170F6EC7A24}" srcOrd="0" destOrd="0" presId="urn:microsoft.com/office/officeart/2008/layout/LinedList"/>
    <dgm:cxn modelId="{6ABAA4A6-E466-4B27-9B16-4978474BF17C}" type="presParOf" srcId="{2C0874C5-568F-45EE-A5D2-2F6FC95B6145}" destId="{A603827F-1F47-4C29-9791-944CE4F065FD}" srcOrd="1" destOrd="0" presId="urn:microsoft.com/office/officeart/2008/layout/LinedList"/>
    <dgm:cxn modelId="{89D0617E-0849-4032-8D1E-122BD93629B9}" type="presParOf" srcId="{2C0874C5-568F-45EE-A5D2-2F6FC95B6145}" destId="{52E8EF40-1073-4956-A575-528232EE911A}" srcOrd="2" destOrd="0" presId="urn:microsoft.com/office/officeart/2008/layout/LinedList"/>
    <dgm:cxn modelId="{40950E31-7BBF-47F9-9AC9-08EFD2E47581}" type="presParOf" srcId="{672D76D5-3FDC-478E-B650-BFB0BD1DCFA1}" destId="{720E5820-EB2B-4792-8A1F-68A177318414}" srcOrd="2" destOrd="0" presId="urn:microsoft.com/office/officeart/2008/layout/LinedList"/>
    <dgm:cxn modelId="{1CA63F35-1721-408A-8C48-E072EB6FDC55}" type="presParOf" srcId="{672D76D5-3FDC-478E-B650-BFB0BD1DCFA1}" destId="{1C16AC1A-58EC-41CC-BA5D-F3E34CDD9981}" srcOrd="3" destOrd="0" presId="urn:microsoft.com/office/officeart/2008/layout/LinedList"/>
    <dgm:cxn modelId="{B2603367-24AB-46EE-BD8B-7783B354CCCF}" type="presParOf" srcId="{672D76D5-3FDC-478E-B650-BFB0BD1DCFA1}" destId="{CEE94E66-5FDF-4FE8-8AF9-0F984F5E0DE0}" srcOrd="4" destOrd="0" presId="urn:microsoft.com/office/officeart/2008/layout/LinedList"/>
    <dgm:cxn modelId="{9B807A8E-510F-4C63-AB81-3C815D4C544F}" type="presParOf" srcId="{CEE94E66-5FDF-4FE8-8AF9-0F984F5E0DE0}" destId="{84BA96AF-AE66-488B-9052-4B71BB530D15}" srcOrd="0" destOrd="0" presId="urn:microsoft.com/office/officeart/2008/layout/LinedList"/>
    <dgm:cxn modelId="{B1699485-5D8C-4283-AB8F-CCF9AB0768EE}" type="presParOf" srcId="{CEE94E66-5FDF-4FE8-8AF9-0F984F5E0DE0}" destId="{D83AD4D9-54E1-44D0-98B0-E5EF0CAA5094}" srcOrd="1" destOrd="0" presId="urn:microsoft.com/office/officeart/2008/layout/LinedList"/>
    <dgm:cxn modelId="{A9460B83-3462-42B9-AEE6-886273F51B23}" type="presParOf" srcId="{CEE94E66-5FDF-4FE8-8AF9-0F984F5E0DE0}" destId="{06F31943-FAE8-4A4B-BBFC-904D6AE64027}" srcOrd="2" destOrd="0" presId="urn:microsoft.com/office/officeart/2008/layout/LinedList"/>
    <dgm:cxn modelId="{A78E0AA8-E8CA-417F-8AB9-AB3E199A937E}" type="presParOf" srcId="{672D76D5-3FDC-478E-B650-BFB0BD1DCFA1}" destId="{A5F677B2-2B2A-49BB-A8CD-5609BC06BAAC}" srcOrd="5" destOrd="0" presId="urn:microsoft.com/office/officeart/2008/layout/LinedList"/>
    <dgm:cxn modelId="{C90E2B39-9C82-4CC2-B719-E7CEB7AB0C31}" type="presParOf" srcId="{672D76D5-3FDC-478E-B650-BFB0BD1DCFA1}" destId="{FADE4C3F-B6E3-4CD2-A03A-5AFBD1EB2A28}" srcOrd="6" destOrd="0" presId="urn:microsoft.com/office/officeart/2008/layout/LinedList"/>
    <dgm:cxn modelId="{EE5FC907-B0DD-4062-8FE0-AE816512DCF2}" type="presParOf" srcId="{672D76D5-3FDC-478E-B650-BFB0BD1DCFA1}" destId="{B67D9615-1B70-4AF9-B1A9-5F0A11DD089E}" srcOrd="7" destOrd="0" presId="urn:microsoft.com/office/officeart/2008/layout/LinedList"/>
    <dgm:cxn modelId="{070A3468-24F7-4CB6-ADC9-B403C8948446}" type="presParOf" srcId="{B67D9615-1B70-4AF9-B1A9-5F0A11DD089E}" destId="{1B4E7E39-A416-43FB-A7F4-D8538DECF29F}" srcOrd="0" destOrd="0" presId="urn:microsoft.com/office/officeart/2008/layout/LinedList"/>
    <dgm:cxn modelId="{95D3252E-E8A6-471E-9152-32F07960FF02}" type="presParOf" srcId="{B67D9615-1B70-4AF9-B1A9-5F0A11DD089E}" destId="{AFA3B67A-7183-4B90-9706-6EF53FE29C5E}" srcOrd="1" destOrd="0" presId="urn:microsoft.com/office/officeart/2008/layout/LinedList"/>
    <dgm:cxn modelId="{31BD8541-C443-42F0-8D9A-3EE8FB3719AD}" type="presParOf" srcId="{B67D9615-1B70-4AF9-B1A9-5F0A11DD089E}" destId="{BA38C467-5128-4270-AA6D-80604EF431B6}" srcOrd="2" destOrd="0" presId="urn:microsoft.com/office/officeart/2008/layout/LinedList"/>
    <dgm:cxn modelId="{4F78915C-2DB5-475D-8515-47A9650F9584}" type="presParOf" srcId="{672D76D5-3FDC-478E-B650-BFB0BD1DCFA1}" destId="{18858686-8FDF-4466-B2FF-EF30517A000A}" srcOrd="8" destOrd="0" presId="urn:microsoft.com/office/officeart/2008/layout/LinedList"/>
    <dgm:cxn modelId="{117E4DB1-E2ED-456E-90BE-8DC6228094B0}" type="presParOf" srcId="{672D76D5-3FDC-478E-B650-BFB0BD1DCFA1}" destId="{2EE5349A-04D4-4A1B-AE94-00F59A385B6A}" srcOrd="9" destOrd="0" presId="urn:microsoft.com/office/officeart/2008/layout/LinedList"/>
    <dgm:cxn modelId="{8C188533-1D3F-4FEC-94D7-13BAFEEF1B7E}" type="presParOf" srcId="{672D76D5-3FDC-478E-B650-BFB0BD1DCFA1}" destId="{4C7E1809-8CF2-421A-891C-0AE7B7D49F8F}" srcOrd="10" destOrd="0" presId="urn:microsoft.com/office/officeart/2008/layout/LinedList"/>
    <dgm:cxn modelId="{BCD4D491-FDF7-4291-8DA6-77FBF8686F21}" type="presParOf" srcId="{4C7E1809-8CF2-421A-891C-0AE7B7D49F8F}" destId="{129D42BC-8CEE-4322-86F6-E988217FF97F}" srcOrd="0" destOrd="0" presId="urn:microsoft.com/office/officeart/2008/layout/LinedList"/>
    <dgm:cxn modelId="{07F4060D-473A-4D01-84E7-5BEA7D8C60B6}" type="presParOf" srcId="{4C7E1809-8CF2-421A-891C-0AE7B7D49F8F}" destId="{AE41902A-E2F5-4F11-9DDC-365B4E91DE15}" srcOrd="1" destOrd="0" presId="urn:microsoft.com/office/officeart/2008/layout/LinedList"/>
    <dgm:cxn modelId="{01A969A8-1E02-4788-9C8D-D545474A8323}" type="presParOf" srcId="{4C7E1809-8CF2-421A-891C-0AE7B7D49F8F}" destId="{0363A037-6006-4D1C-AFF5-E044598D0612}" srcOrd="2" destOrd="0" presId="urn:microsoft.com/office/officeart/2008/layout/LinedList"/>
    <dgm:cxn modelId="{132C6310-F492-453A-A1C7-A1FD2DB8366F}" type="presParOf" srcId="{672D76D5-3FDC-478E-B650-BFB0BD1DCFA1}" destId="{5F7DAA1E-2EF8-46E3-A339-5EC3816F826D}" srcOrd="11" destOrd="0" presId="urn:microsoft.com/office/officeart/2008/layout/LinedList"/>
    <dgm:cxn modelId="{189D56D4-3918-442A-AC64-FD9469094EA2}" type="presParOf" srcId="{672D76D5-3FDC-478E-B650-BFB0BD1DCFA1}" destId="{0D8625FF-64F7-4359-9154-48422A928AB6}" srcOrd="12" destOrd="0" presId="urn:microsoft.com/office/officeart/2008/layout/LinedList"/>
    <dgm:cxn modelId="{EF1EC30C-7263-409A-BE28-4B29C19AD4EC}" type="presParOf" srcId="{672D76D5-3FDC-478E-B650-BFB0BD1DCFA1}" destId="{0A0E5793-DD74-45C5-BAFC-5DC645079B6B}" srcOrd="13" destOrd="0" presId="urn:microsoft.com/office/officeart/2008/layout/LinedList"/>
    <dgm:cxn modelId="{F95313C8-FC26-49E3-9B0D-C3DF04FCB290}" type="presParOf" srcId="{0A0E5793-DD74-45C5-BAFC-5DC645079B6B}" destId="{D986FB80-1BCA-4F77-92BB-0F9A593736C2}" srcOrd="0" destOrd="0" presId="urn:microsoft.com/office/officeart/2008/layout/LinedList"/>
    <dgm:cxn modelId="{F6C89DCA-DDF0-4EEA-86B7-5C52CE8FBD62}" type="presParOf" srcId="{0A0E5793-DD74-45C5-BAFC-5DC645079B6B}" destId="{B0B03F07-2A23-45F3-99F5-446E004B5B80}" srcOrd="1" destOrd="0" presId="urn:microsoft.com/office/officeart/2008/layout/LinedList"/>
    <dgm:cxn modelId="{1ED8AE07-7A99-48E3-AC25-4C228F56ED3E}" type="presParOf" srcId="{0A0E5793-DD74-45C5-BAFC-5DC645079B6B}" destId="{B450276C-5BE9-4D87-B233-1C5F38489D29}" srcOrd="2" destOrd="0" presId="urn:microsoft.com/office/officeart/2008/layout/LinedList"/>
    <dgm:cxn modelId="{72913287-B5D2-408D-B875-66389C98EF8F}" type="presParOf" srcId="{672D76D5-3FDC-478E-B650-BFB0BD1DCFA1}" destId="{9DEC5D85-0041-4CBC-BBEB-99C974CE020A}" srcOrd="14" destOrd="0" presId="urn:microsoft.com/office/officeart/2008/layout/LinedList"/>
    <dgm:cxn modelId="{2A68132B-2104-4CB0-8ABE-CC0EEAB32D76}" type="presParOf" srcId="{672D76D5-3FDC-478E-B650-BFB0BD1DCFA1}" destId="{862023F9-E5EA-4BC3-988D-2446C6D08FAB}" srcOrd="15" destOrd="0" presId="urn:microsoft.com/office/officeart/2008/layout/LinedList"/>
    <dgm:cxn modelId="{6F6518CA-8478-4EB5-B56B-A0C3CB549821}" type="presParOf" srcId="{672D76D5-3FDC-478E-B650-BFB0BD1DCFA1}" destId="{FE0C6182-7608-4FCA-8DE2-FDC0B8A9F770}" srcOrd="16" destOrd="0" presId="urn:microsoft.com/office/officeart/2008/layout/LinedList"/>
    <dgm:cxn modelId="{4C2196D6-0E17-4686-A538-86165ECC10CD}" type="presParOf" srcId="{FE0C6182-7608-4FCA-8DE2-FDC0B8A9F770}" destId="{B56C47A4-C965-436F-9AC4-47ADB2520E72}" srcOrd="0" destOrd="0" presId="urn:microsoft.com/office/officeart/2008/layout/LinedList"/>
    <dgm:cxn modelId="{7F9AD914-0F5B-46CE-A6E9-EF856CFCF317}" type="presParOf" srcId="{FE0C6182-7608-4FCA-8DE2-FDC0B8A9F770}" destId="{8390EDD5-CA31-46F8-8BAC-6323E0585DA7}" srcOrd="1" destOrd="0" presId="urn:microsoft.com/office/officeart/2008/layout/LinedList"/>
    <dgm:cxn modelId="{93D1DD72-1DDB-494D-ABE8-876DA96317F5}" type="presParOf" srcId="{FE0C6182-7608-4FCA-8DE2-FDC0B8A9F770}" destId="{805E7918-06AB-4192-8CAD-8741D6B3B5B6}" srcOrd="2" destOrd="0" presId="urn:microsoft.com/office/officeart/2008/layout/LinedList"/>
    <dgm:cxn modelId="{C5C67957-EE2D-4BFE-853E-4377CCE57C95}" type="presParOf" srcId="{672D76D5-3FDC-478E-B650-BFB0BD1DCFA1}" destId="{77BF8523-9C38-400B-8C4C-DB66C3085805}" srcOrd="17" destOrd="0" presId="urn:microsoft.com/office/officeart/2008/layout/LinedList"/>
    <dgm:cxn modelId="{5406E7DD-D6DA-49FD-89F8-7091900B350B}" type="presParOf" srcId="{672D76D5-3FDC-478E-B650-BFB0BD1DCFA1}" destId="{EDF9A918-827E-4620-BA09-6EBECA68FCD1}" srcOrd="18" destOrd="0" presId="urn:microsoft.com/office/officeart/2008/layout/LinedList"/>
    <dgm:cxn modelId="{43B9535A-49E7-4099-8452-AE11534B10DE}" type="presParOf" srcId="{672D76D5-3FDC-478E-B650-BFB0BD1DCFA1}" destId="{2978BFFC-6A9E-437E-9CEA-64B939AE56C1}" srcOrd="19" destOrd="0" presId="urn:microsoft.com/office/officeart/2008/layout/LinedList"/>
    <dgm:cxn modelId="{D9622CEF-9EDF-4EA2-9EAD-C6FE1A1B0BCA}" type="presParOf" srcId="{2978BFFC-6A9E-437E-9CEA-64B939AE56C1}" destId="{8D49DF00-7073-4A4C-8BF7-A5375526C17D}" srcOrd="0" destOrd="0" presId="urn:microsoft.com/office/officeart/2008/layout/LinedList"/>
    <dgm:cxn modelId="{62D6B2C9-A90C-43AF-A1F4-E48684538BC0}" type="presParOf" srcId="{2978BFFC-6A9E-437E-9CEA-64B939AE56C1}" destId="{8405FD4E-BC2A-418F-8079-21254B5EC5AF}" srcOrd="1" destOrd="0" presId="urn:microsoft.com/office/officeart/2008/layout/LinedList"/>
    <dgm:cxn modelId="{CB3539EB-4215-4EE4-8FD4-BE1B763B3A74}" type="presParOf" srcId="{2978BFFC-6A9E-437E-9CEA-64B939AE56C1}" destId="{6563D571-4519-4EC3-8070-7A4ECB641C20}" srcOrd="2" destOrd="0" presId="urn:microsoft.com/office/officeart/2008/layout/LinedList"/>
    <dgm:cxn modelId="{11E4E8E3-D29F-404F-AD3B-51B4AF5AF32E}" type="presParOf" srcId="{672D76D5-3FDC-478E-B650-BFB0BD1DCFA1}" destId="{5E4A56B5-6EF5-4C4F-B2F3-9F4306EB027F}" srcOrd="20" destOrd="0" presId="urn:microsoft.com/office/officeart/2008/layout/LinedList"/>
    <dgm:cxn modelId="{31B15073-39A6-4B8E-BC54-D322E2FFDBDD}" type="presParOf" srcId="{672D76D5-3FDC-478E-B650-BFB0BD1DCFA1}" destId="{4F0C4DA1-F195-4C43-9524-DC32E558EE17}" srcOrd="21" destOrd="0" presId="urn:microsoft.com/office/officeart/2008/layout/LinedList"/>
    <dgm:cxn modelId="{CB6EEA18-A497-40A0-BAED-50C866E1D100}" type="presParOf" srcId="{672D76D5-3FDC-478E-B650-BFB0BD1DCFA1}" destId="{A802619E-0814-493C-9605-5D7DD92E81F0}" srcOrd="22" destOrd="0" presId="urn:microsoft.com/office/officeart/2008/layout/LinedList"/>
    <dgm:cxn modelId="{2E6B7AF5-FE1D-43CA-BA82-DE5DDE151409}" type="presParOf" srcId="{A802619E-0814-493C-9605-5D7DD92E81F0}" destId="{8EC74235-B711-4630-B0FB-9E57B4F0D76B}" srcOrd="0" destOrd="0" presId="urn:microsoft.com/office/officeart/2008/layout/LinedList"/>
    <dgm:cxn modelId="{A1B177E1-A3EC-4BB8-8B01-86A5E2D0D02D}" type="presParOf" srcId="{A802619E-0814-493C-9605-5D7DD92E81F0}" destId="{8DB18724-A28B-4FC5-ACD9-42AC185C3A18}" srcOrd="1" destOrd="0" presId="urn:microsoft.com/office/officeart/2008/layout/LinedList"/>
    <dgm:cxn modelId="{23C6EAC8-E0C2-46B8-A555-836329729689}" type="presParOf" srcId="{A802619E-0814-493C-9605-5D7DD92E81F0}" destId="{D664169F-E14D-470A-BBF2-5D63341FD4DD}" srcOrd="2" destOrd="0" presId="urn:microsoft.com/office/officeart/2008/layout/LinedList"/>
    <dgm:cxn modelId="{BCF26918-B72C-4F4E-8656-6608CCE183B5}" type="presParOf" srcId="{672D76D5-3FDC-478E-B650-BFB0BD1DCFA1}" destId="{0A56902B-1F51-4FE7-9849-708F52B17E22}" srcOrd="23" destOrd="0" presId="urn:microsoft.com/office/officeart/2008/layout/LinedList"/>
    <dgm:cxn modelId="{6673D860-D3C7-4425-A16C-61D588C7E0BA}" type="presParOf" srcId="{672D76D5-3FDC-478E-B650-BFB0BD1DCFA1}" destId="{A6FA56C9-2EF9-47BC-9807-897F695D2653}" srcOrd="24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A66875-ABBE-4C5E-BAC1-1C0C075CA587}">
      <dsp:nvSpPr>
        <dsp:cNvPr id="0" name=""/>
        <dsp:cNvSpPr/>
      </dsp:nvSpPr>
      <dsp:spPr>
        <a:xfrm>
          <a:off x="0" y="39447"/>
          <a:ext cx="7772400" cy="139113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lvl="0" algn="l" defTabSz="2578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800" kern="1200" dirty="0" smtClean="0"/>
            <a:t>ONKOLOJİ HEMŞİRELİĞİ</a:t>
          </a:r>
          <a:endParaRPr lang="tr-TR" sz="5800" kern="1200" dirty="0"/>
        </a:p>
      </dsp:txBody>
      <dsp:txXfrm>
        <a:off x="67909" y="107356"/>
        <a:ext cx="7636582" cy="125531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97E204-6C3E-43FB-BC84-7ABF8367580D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700" kern="1200" smtClean="0"/>
            <a:t>ONKOLOJİK ACİLLER</a:t>
          </a:r>
          <a:endParaRPr lang="tr-TR" sz="4700" kern="1200"/>
        </a:p>
      </dsp:txBody>
      <dsp:txXfrm>
        <a:off x="55030" y="62882"/>
        <a:ext cx="8119540" cy="10172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List2#1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DECCE9-5105-4BE6-BC1E-6FFE6AD8FBA7}" type="datetimeFigureOut">
              <a:rPr lang="tr-TR" smtClean="0"/>
              <a:t>2.8.2019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92FECB-6B82-42CC-85F9-447B58C9E1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2666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92FECB-6B82-42CC-85F9-447B58C9E162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8130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414A-3F94-47E2-8C93-722AC0B4A38E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930D-C158-40E7-AC58-B6C06F0AD9E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4286-C4C5-4B1D-803B-0E5B1AE4CA49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930D-C158-40E7-AC58-B6C06F0AD9E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9861F-C00F-4908-93CA-33D36D2C7B45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930D-C158-40E7-AC58-B6C06F0AD9E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54FA-3D57-4E4F-AF6B-17D59D471D8C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930D-C158-40E7-AC58-B6C06F0AD9E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EEA3D-063C-419B-A750-4A9805E0E1C1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930D-C158-40E7-AC58-B6C06F0AD9E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5AC3-1BD1-49C6-8BA0-ACEEEBF62EDD}" type="datetime1">
              <a:rPr lang="tr-TR" smtClean="0"/>
              <a:t>2.8.2019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930D-C158-40E7-AC58-B6C06F0AD9E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B62D-F7C6-4F66-80FA-414B159508DB}" type="datetime1">
              <a:rPr lang="tr-TR" smtClean="0"/>
              <a:t>2.8.2019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930D-C158-40E7-AC58-B6C06F0AD9E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A459-C254-4371-9A64-D7898ABB42E5}" type="datetime1">
              <a:rPr lang="tr-TR" smtClean="0"/>
              <a:t>2.8.2019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930D-C158-40E7-AC58-B6C06F0AD9E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9E6E-DFCC-4654-BA5C-309A8514BEAE}" type="datetime1">
              <a:rPr lang="tr-TR" smtClean="0"/>
              <a:t>2.8.2019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930D-C158-40E7-AC58-B6C06F0AD9E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569E7-AE87-45E3-964A-4B67A9B20264}" type="datetime1">
              <a:rPr lang="tr-TR" smtClean="0"/>
              <a:t>2.8.2019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930D-C158-40E7-AC58-B6C06F0AD9E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1C21-1EBF-4287-B4E9-4A94BF908998}" type="datetime1">
              <a:rPr lang="tr-TR" smtClean="0"/>
              <a:t>2.8.2019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930D-C158-40E7-AC58-B6C06F0AD9E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1144E-D371-444B-B78B-64DC81BF66E2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B930D-C158-40E7-AC58-B6C06F0AD9E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ncer.org/acs/groups/content/@epidemiologysurveilance/documents/document/acspc-031941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409311555"/>
              </p:ext>
            </p:extLst>
          </p:nvPr>
        </p:nvGraphicFramePr>
        <p:xfrm>
          <a:off x="685800" y="2130425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6400800" cy="769640"/>
          </a:xfrm>
        </p:spPr>
        <p:txBody>
          <a:bodyPr>
            <a:normAutofit/>
          </a:bodyPr>
          <a:lstStyle/>
          <a:p>
            <a:r>
              <a:rPr lang="tr-TR" b="1" dirty="0" err="1" smtClean="0">
                <a:solidFill>
                  <a:srgbClr val="002060"/>
                </a:solidFill>
                <a:latin typeface="Brush Script MT" pitchFamily="66" charset="0"/>
              </a:rPr>
              <a:t>Öğr</a:t>
            </a:r>
            <a:r>
              <a:rPr lang="tr-TR" b="1" dirty="0" smtClean="0">
                <a:solidFill>
                  <a:srgbClr val="002060"/>
                </a:solidFill>
                <a:latin typeface="Brush Script MT" pitchFamily="66" charset="0"/>
              </a:rPr>
              <a:t>. Gör. Dr. Ayşegül </a:t>
            </a:r>
            <a:r>
              <a:rPr lang="tr-TR" b="1" err="1">
                <a:solidFill>
                  <a:srgbClr val="002060"/>
                </a:solidFill>
                <a:latin typeface="Brush Script MT" pitchFamily="66" charset="0"/>
              </a:rPr>
              <a:t>Ö</a:t>
            </a:r>
            <a:r>
              <a:rPr lang="tr-TR" b="1" err="1" smtClean="0">
                <a:solidFill>
                  <a:srgbClr val="002060"/>
                </a:solidFill>
                <a:latin typeface="Brush Script MT" pitchFamily="66" charset="0"/>
              </a:rPr>
              <a:t>ztürk</a:t>
            </a:r>
            <a:r>
              <a:rPr lang="tr-TR" b="1" smtClean="0">
                <a:solidFill>
                  <a:srgbClr val="002060"/>
                </a:solidFill>
                <a:latin typeface="Brush Script MT" pitchFamily="66" charset="0"/>
              </a:rPr>
              <a:t> Birge</a:t>
            </a:r>
            <a:endParaRPr lang="tr-TR" b="1" dirty="0" smtClean="0">
              <a:solidFill>
                <a:srgbClr val="002060"/>
              </a:solidFill>
              <a:latin typeface="Brush Script M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Dünya’da Tanılanan Kanser Vakaları ve Ölümler </a:t>
            </a:r>
            <a:endParaRPr lang="tr-TR" dirty="0"/>
          </a:p>
        </p:txBody>
      </p:sp>
      <p:pic>
        <p:nvPicPr>
          <p:cNvPr id="4" name="3 İçerik Yer Tutucusu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340768"/>
            <a:ext cx="8568952" cy="4785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43608" y="6093296"/>
            <a:ext cx="691276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Kaynak: </a:t>
            </a:r>
            <a:r>
              <a:rPr kumimoji="0" lang="tr-T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rId3"/>
              </a:rPr>
              <a:t>http://www.</a:t>
            </a:r>
            <a:r>
              <a:rPr kumimoji="0" lang="tr-TR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rId3"/>
              </a:rPr>
              <a:t>cancer</a:t>
            </a:r>
            <a:r>
              <a:rPr kumimoji="0" lang="tr-T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rId3"/>
              </a:rPr>
              <a:t>.org/</a:t>
            </a:r>
            <a:r>
              <a:rPr kumimoji="0" lang="tr-TR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rId3"/>
              </a:rPr>
              <a:t>acs</a:t>
            </a:r>
            <a:r>
              <a:rPr kumimoji="0" lang="tr-T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rId3"/>
              </a:rPr>
              <a:t>/</a:t>
            </a:r>
            <a:r>
              <a:rPr kumimoji="0" lang="tr-TR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rId3"/>
              </a:rPr>
              <a:t>groups</a:t>
            </a:r>
            <a:r>
              <a:rPr kumimoji="0" lang="tr-T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rId3"/>
              </a:rPr>
              <a:t>/</a:t>
            </a:r>
            <a:r>
              <a:rPr kumimoji="0" lang="tr-TR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rId3"/>
              </a:rPr>
              <a:t>content</a:t>
            </a:r>
            <a:r>
              <a:rPr kumimoji="0" lang="tr-T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rId3"/>
              </a:rPr>
              <a:t>/@</a:t>
            </a:r>
            <a:r>
              <a:rPr kumimoji="0" lang="tr-TR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rId3"/>
              </a:rPr>
              <a:t>epidemiologysurveilance</a:t>
            </a:r>
            <a:r>
              <a:rPr kumimoji="0" lang="tr-T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rId3"/>
              </a:rPr>
              <a:t>/</a:t>
            </a:r>
            <a:r>
              <a:rPr kumimoji="0" lang="tr-TR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rId3"/>
              </a:rPr>
              <a:t>documents</a:t>
            </a:r>
            <a:r>
              <a:rPr kumimoji="0" lang="tr-T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rId3"/>
              </a:rPr>
              <a:t>/</a:t>
            </a:r>
            <a:r>
              <a:rPr kumimoji="0" lang="tr-TR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rId3"/>
              </a:rPr>
              <a:t>document</a:t>
            </a:r>
            <a:r>
              <a:rPr kumimoji="0" lang="tr-T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rId3"/>
              </a:rPr>
              <a:t>/</a:t>
            </a:r>
            <a:r>
              <a:rPr kumimoji="0" lang="tr-TR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rId3"/>
              </a:rPr>
              <a:t>acspc</a:t>
            </a:r>
            <a:r>
              <a:rPr kumimoji="0" lang="tr-T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rId3"/>
              </a:rPr>
              <a:t>-031941.</a:t>
            </a:r>
            <a:r>
              <a:rPr kumimoji="0" lang="tr-TR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rId3"/>
              </a:rPr>
              <a:t>pdf</a:t>
            </a:r>
            <a:r>
              <a:rPr kumimoji="0" lang="tr-T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1964445330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3009900"/>
              </p:ext>
            </p:extLst>
          </p:nvPr>
        </p:nvGraphicFramePr>
        <p:xfrm>
          <a:off x="457200" y="1484784"/>
          <a:ext cx="8229600" cy="4641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102061792"/>
              </p:ext>
            </p:extLst>
          </p:nvPr>
        </p:nvGraphicFramePr>
        <p:xfrm>
          <a:off x="539552" y="2708920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Kanserin Yedi </a:t>
            </a:r>
            <a:r>
              <a:rPr lang="tr-TR" b="1" dirty="0"/>
              <a:t>K</a:t>
            </a:r>
            <a:r>
              <a:rPr lang="tr-TR" b="1" dirty="0" smtClean="0"/>
              <a:t>ardinal Belirtisi (Amerikan Kanser Derneği)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tr-TR" dirty="0" smtClean="0"/>
              <a:t>Bağırsak ya da mesane alışkanlıklarında değişim,</a:t>
            </a:r>
            <a:endParaRPr lang="tr-TR" dirty="0"/>
          </a:p>
          <a:p>
            <a:pPr marL="514350" lvl="0" indent="-514350">
              <a:buFont typeface="+mj-lt"/>
              <a:buAutoNum type="arabicPeriod"/>
            </a:pPr>
            <a:r>
              <a:rPr lang="tr-TR" dirty="0"/>
              <a:t>İyileşmeyen </a:t>
            </a:r>
            <a:r>
              <a:rPr lang="tr-TR" dirty="0" smtClean="0"/>
              <a:t>yaralar,</a:t>
            </a:r>
            <a:endParaRPr lang="tr-TR" dirty="0"/>
          </a:p>
          <a:p>
            <a:pPr marL="514350" lvl="0" indent="-514350">
              <a:buFont typeface="+mj-lt"/>
              <a:buAutoNum type="arabicPeriod"/>
            </a:pPr>
            <a:r>
              <a:rPr lang="tr-TR" dirty="0" smtClean="0"/>
              <a:t>Herhangi bir vücut açıklığından anormal kanama ya da akıntı,</a:t>
            </a:r>
            <a:endParaRPr lang="tr-TR" dirty="0"/>
          </a:p>
          <a:p>
            <a:pPr marL="514350" lvl="0" indent="-514350">
              <a:buFont typeface="+mj-lt"/>
              <a:buAutoNum type="arabicPeriod"/>
            </a:pPr>
            <a:r>
              <a:rPr lang="tr-TR" dirty="0" smtClean="0"/>
              <a:t>Meme ya da başka bir yerde kabartı ya da kitle,</a:t>
            </a:r>
            <a:endParaRPr lang="tr-TR" dirty="0"/>
          </a:p>
          <a:p>
            <a:pPr marL="514350" lvl="0" indent="-514350">
              <a:buFont typeface="+mj-lt"/>
              <a:buAutoNum type="arabicPeriod"/>
            </a:pPr>
            <a:r>
              <a:rPr lang="tr-TR" dirty="0" smtClean="0"/>
              <a:t>Hazımsızlık ya da yutma güçlüğü,</a:t>
            </a:r>
            <a:r>
              <a:rPr lang="tr-TR" dirty="0"/>
              <a:t> </a:t>
            </a:r>
            <a:r>
              <a:rPr lang="tr-TR" dirty="0" smtClean="0"/>
              <a:t>açıklanamayan </a:t>
            </a:r>
            <a:r>
              <a:rPr lang="tr-TR" dirty="0"/>
              <a:t>kilo </a:t>
            </a:r>
            <a:r>
              <a:rPr lang="tr-TR" dirty="0" smtClean="0"/>
              <a:t>kaybı,</a:t>
            </a:r>
            <a:endParaRPr lang="tr-TR" dirty="0"/>
          </a:p>
          <a:p>
            <a:pPr marL="514350" lvl="0" indent="-514350">
              <a:buFont typeface="+mj-lt"/>
              <a:buAutoNum type="arabicPeriod"/>
            </a:pPr>
            <a:r>
              <a:rPr lang="tr-TR" dirty="0" smtClean="0"/>
              <a:t>Bir siğil ya da bende anormal değişim,</a:t>
            </a:r>
            <a:endParaRPr lang="tr-TR" dirty="0"/>
          </a:p>
          <a:p>
            <a:pPr marL="514350" lvl="0" indent="-514350">
              <a:buFont typeface="+mj-lt"/>
              <a:buAutoNum type="arabicPeriod"/>
            </a:pPr>
            <a:r>
              <a:rPr lang="tr-TR" dirty="0" smtClean="0"/>
              <a:t>Israrcı öksürük ya da ses kısıklığı.</a:t>
            </a: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780928"/>
            <a:ext cx="8229600" cy="1143000"/>
          </a:xfrm>
        </p:spPr>
        <p:txBody>
          <a:bodyPr>
            <a:normAutofit/>
          </a:bodyPr>
          <a:lstStyle/>
          <a:p>
            <a:r>
              <a:rPr lang="tr-TR" b="1" dirty="0"/>
              <a:t>KANSERDE TANI </a:t>
            </a:r>
            <a:r>
              <a:rPr lang="tr-TR" b="1" dirty="0" smtClean="0"/>
              <a:t>YÖNTEMLERİ</a:t>
            </a:r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Kanserde Tanı </a:t>
            </a:r>
            <a:r>
              <a:rPr lang="tr-TR" b="1" dirty="0" smtClean="0"/>
              <a:t>Yöntemleri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tr-TR" dirty="0" err="1"/>
              <a:t>Anamnez</a:t>
            </a:r>
            <a:r>
              <a:rPr lang="tr-TR" dirty="0"/>
              <a:t> (yaş, cinsiyet, çalışma koşulları, aile öyküsü alınır)</a:t>
            </a:r>
          </a:p>
          <a:p>
            <a:pPr lvl="0"/>
            <a:r>
              <a:rPr lang="tr-TR" dirty="0" smtClean="0"/>
              <a:t>Fizik muayene(</a:t>
            </a:r>
            <a:r>
              <a:rPr lang="tr-TR" dirty="0" err="1" smtClean="0"/>
              <a:t>lenfadenopati</a:t>
            </a:r>
            <a:r>
              <a:rPr lang="tr-TR" dirty="0" smtClean="0"/>
              <a:t>, karın için kitle, </a:t>
            </a:r>
            <a:r>
              <a:rPr lang="tr-TR" dirty="0" err="1" smtClean="0"/>
              <a:t>hepatomegali</a:t>
            </a:r>
            <a:r>
              <a:rPr lang="tr-TR" dirty="0" smtClean="0"/>
              <a:t>)</a:t>
            </a:r>
            <a:endParaRPr lang="tr-TR" dirty="0"/>
          </a:p>
          <a:p>
            <a:pPr lvl="0"/>
            <a:r>
              <a:rPr lang="tr-TR" dirty="0"/>
              <a:t>Tam kan sayımı</a:t>
            </a:r>
          </a:p>
          <a:p>
            <a:pPr lvl="0"/>
            <a:r>
              <a:rPr lang="tr-TR" dirty="0" smtClean="0"/>
              <a:t>Akciğer </a:t>
            </a:r>
            <a:r>
              <a:rPr lang="tr-TR" dirty="0" err="1"/>
              <a:t>grafisi</a:t>
            </a:r>
            <a:endParaRPr lang="tr-TR" dirty="0"/>
          </a:p>
          <a:p>
            <a:pPr lvl="0"/>
            <a:r>
              <a:rPr lang="tr-TR" dirty="0"/>
              <a:t>Tümör markerleri</a:t>
            </a:r>
          </a:p>
          <a:p>
            <a:pPr lvl="0"/>
            <a:r>
              <a:rPr lang="tr-TR" dirty="0"/>
              <a:t>Mamografi</a:t>
            </a:r>
          </a:p>
          <a:p>
            <a:pPr lvl="0"/>
            <a:r>
              <a:rPr lang="tr-TR" dirty="0" err="1"/>
              <a:t>Laparoskopi</a:t>
            </a:r>
            <a:r>
              <a:rPr lang="tr-TR" dirty="0"/>
              <a:t> (Abdomende </a:t>
            </a:r>
            <a:r>
              <a:rPr lang="tr-TR" dirty="0" err="1"/>
              <a:t>umblikus</a:t>
            </a:r>
            <a:r>
              <a:rPr lang="tr-TR" dirty="0"/>
              <a:t> altından küçük bir kesi yapılarak batına girilmesi ve gözle incelenmesidir.)</a:t>
            </a:r>
          </a:p>
          <a:p>
            <a:pPr lvl="0"/>
            <a:r>
              <a:rPr lang="tr-TR" dirty="0"/>
              <a:t>Endoskopi, </a:t>
            </a:r>
            <a:r>
              <a:rPr lang="tr-TR" dirty="0" err="1"/>
              <a:t>larengeskopi</a:t>
            </a:r>
            <a:r>
              <a:rPr lang="tr-TR" dirty="0"/>
              <a:t>, </a:t>
            </a:r>
            <a:r>
              <a:rPr lang="tr-TR" dirty="0" err="1"/>
              <a:t>rektoskopi</a:t>
            </a:r>
            <a:r>
              <a:rPr lang="tr-TR" dirty="0"/>
              <a:t>, </a:t>
            </a:r>
            <a:r>
              <a:rPr lang="tr-TR" dirty="0" err="1"/>
              <a:t>bronkoskopi</a:t>
            </a:r>
            <a:endParaRPr lang="tr-TR" dirty="0"/>
          </a:p>
          <a:p>
            <a:pPr lvl="0"/>
            <a:r>
              <a:rPr lang="tr-TR" dirty="0"/>
              <a:t>PET-CT /</a:t>
            </a:r>
            <a:r>
              <a:rPr lang="tr-TR" dirty="0" err="1"/>
              <a:t>Positron</a:t>
            </a:r>
            <a:r>
              <a:rPr lang="tr-TR" dirty="0"/>
              <a:t> </a:t>
            </a:r>
            <a:r>
              <a:rPr lang="tr-TR" dirty="0" err="1"/>
              <a:t>Emission</a:t>
            </a:r>
            <a:r>
              <a:rPr lang="tr-TR" dirty="0"/>
              <a:t> </a:t>
            </a:r>
            <a:r>
              <a:rPr lang="tr-TR" dirty="0" err="1"/>
              <a:t>Tomography</a:t>
            </a:r>
            <a:r>
              <a:rPr lang="tr-TR" dirty="0"/>
              <a:t>-</a:t>
            </a:r>
            <a:r>
              <a:rPr lang="tr-TR" dirty="0" err="1"/>
              <a:t>Computes</a:t>
            </a:r>
            <a:r>
              <a:rPr lang="tr-TR" dirty="0"/>
              <a:t> </a:t>
            </a:r>
            <a:r>
              <a:rPr lang="tr-TR" dirty="0" err="1"/>
              <a:t>Tomography</a:t>
            </a:r>
            <a:r>
              <a:rPr lang="tr-TR" dirty="0"/>
              <a:t>)</a:t>
            </a:r>
          </a:p>
          <a:p>
            <a:pPr lvl="0"/>
            <a:r>
              <a:rPr lang="tr-TR" dirty="0"/>
              <a:t>Görüntüleme yöntemleri (tomografi, ultrason, manyetik rezonans </a:t>
            </a:r>
            <a:r>
              <a:rPr lang="tr-TR" dirty="0" smtClean="0"/>
              <a:t>(MR).</a:t>
            </a: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yagram 5"/>
          <p:cNvGraphicFramePr/>
          <p:nvPr>
            <p:extLst>
              <p:ext uri="{D42A27DB-BD31-4B8C-83A1-F6EECF244321}">
                <p14:modId xmlns:p14="http://schemas.microsoft.com/office/powerpoint/2010/main" val="2289867839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38736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 smtClean="0"/>
              <a:t>* Tümörlü hücrelerin belirlenmesinde kullanılmaktadır.</a:t>
            </a:r>
          </a:p>
          <a:p>
            <a:pPr marL="0" indent="0">
              <a:buNone/>
            </a:pPr>
            <a:r>
              <a:rPr lang="tr-TR" dirty="0" smtClean="0"/>
              <a:t>* PET </a:t>
            </a:r>
            <a:r>
              <a:rPr lang="tr-TR" dirty="0"/>
              <a:t>CT teknolojisinde görüntüleme damara </a:t>
            </a:r>
            <a:r>
              <a:rPr lang="tr-TR" dirty="0" smtClean="0"/>
              <a:t>verilen FDG(</a:t>
            </a:r>
            <a:r>
              <a:rPr lang="tr-TR" b="1" dirty="0" err="1" smtClean="0"/>
              <a:t>Florodeoksiglikoz</a:t>
            </a:r>
            <a:r>
              <a:rPr lang="tr-TR" dirty="0"/>
              <a:t>) adı verilen radyoaktif özellikli bir şeker sayesinde yapılır.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* Kana </a:t>
            </a:r>
            <a:r>
              <a:rPr lang="tr-TR" dirty="0"/>
              <a:t>verilen </a:t>
            </a:r>
            <a:r>
              <a:rPr lang="tr-TR" dirty="0" err="1"/>
              <a:t>FDG’nin</a:t>
            </a:r>
            <a:r>
              <a:rPr lang="tr-TR" dirty="0"/>
              <a:t> kanserli hücrelere yerleşebilmesi için bir saat kadar beklendikten sonra yaklaşık yirmi-yirmi beş dakika süren bir görüntüleme yapılır. </a:t>
            </a: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304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961752242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Tümör </a:t>
            </a:r>
            <a:r>
              <a:rPr lang="tr-TR" dirty="0"/>
              <a:t>markerleri tümör tarafından yapılan veya en azından tümörün varlığı ile yakından ilgili olan sonuçlardır.</a:t>
            </a:r>
          </a:p>
          <a:p>
            <a:r>
              <a:rPr lang="tr-TR" dirty="0"/>
              <a:t>Tümör markerleri, </a:t>
            </a:r>
            <a:r>
              <a:rPr lang="tr-TR" b="1" dirty="0"/>
              <a:t>kanser hücreleri tarafından </a:t>
            </a:r>
            <a:r>
              <a:rPr lang="tr-TR" dirty="0"/>
              <a:t>ya da </a:t>
            </a:r>
            <a:r>
              <a:rPr lang="tr-TR" b="1" dirty="0"/>
              <a:t>konağın kanserli dokuya yanıtı ile sentezlenip salınan</a:t>
            </a:r>
            <a:r>
              <a:rPr lang="tr-TR" dirty="0"/>
              <a:t> biyolojik maddeler olarak da tanımlanabilir.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b="1" i="1" dirty="0"/>
              <a:t>Tümör markerleri:</a:t>
            </a:r>
            <a:endParaRPr lang="tr-TR" dirty="0"/>
          </a:p>
          <a:p>
            <a:pPr lvl="1"/>
            <a:r>
              <a:rPr lang="tr-TR" dirty="0"/>
              <a:t>Kanda</a:t>
            </a:r>
          </a:p>
          <a:p>
            <a:pPr lvl="1"/>
            <a:r>
              <a:rPr lang="tr-TR" dirty="0"/>
              <a:t>Tümör tarafından yapılan veya tümörle birlikte bulunan vücut sıvılarında</a:t>
            </a:r>
          </a:p>
          <a:p>
            <a:pPr lvl="1"/>
            <a:r>
              <a:rPr lang="tr-TR" dirty="0"/>
              <a:t>Tümör dokusunda ölçülebilir.</a:t>
            </a:r>
          </a:p>
          <a:p>
            <a:r>
              <a:rPr lang="tr-TR" dirty="0"/>
              <a:t>Bu markerler ya tümör dokusunun kendisi tarafından ya da tümör dokusunun neden olduğu </a:t>
            </a:r>
            <a:r>
              <a:rPr lang="tr-TR" dirty="0" err="1"/>
              <a:t>metabolik</a:t>
            </a:r>
            <a:r>
              <a:rPr lang="tr-TR" dirty="0"/>
              <a:t> değişiminin sonucu olarak vücut sıvılarına salgılanırlar. </a:t>
            </a:r>
            <a:endParaRPr lang="tr-TR" dirty="0" smtClean="0"/>
          </a:p>
          <a:p>
            <a:r>
              <a:rPr lang="tr-TR" dirty="0" smtClean="0"/>
              <a:t>Ölçülen </a:t>
            </a:r>
            <a:r>
              <a:rPr lang="tr-TR" dirty="0"/>
              <a:t>bu değerler </a:t>
            </a:r>
            <a:r>
              <a:rPr lang="tr-TR" dirty="0" err="1"/>
              <a:t>malign</a:t>
            </a:r>
            <a:r>
              <a:rPr lang="tr-TR" dirty="0"/>
              <a:t> bir oluşumun göstergesi olabilir ancak kesin sebebi değildir. Bunlar </a:t>
            </a:r>
            <a:r>
              <a:rPr lang="tr-TR" dirty="0" err="1"/>
              <a:t>inflamatuar</a:t>
            </a:r>
            <a:r>
              <a:rPr lang="tr-TR" dirty="0"/>
              <a:t> enfeksiyonlar gibi tamamen </a:t>
            </a:r>
            <a:r>
              <a:rPr lang="tr-TR" dirty="0" err="1" smtClean="0"/>
              <a:t>bening</a:t>
            </a:r>
            <a:r>
              <a:rPr lang="tr-TR" dirty="0" smtClean="0"/>
              <a:t> </a:t>
            </a:r>
            <a:r>
              <a:rPr lang="tr-TR" dirty="0"/>
              <a:t>sebeplerle de salınabilirler.</a:t>
            </a:r>
          </a:p>
          <a:p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96855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b="1" i="1" dirty="0"/>
              <a:t>En sık ölçülen tümör </a:t>
            </a:r>
            <a:r>
              <a:rPr lang="tr-TR" b="1" i="1" dirty="0" err="1"/>
              <a:t>markerları</a:t>
            </a:r>
            <a:r>
              <a:rPr lang="tr-TR" b="1" i="1" dirty="0"/>
              <a:t>:</a:t>
            </a:r>
            <a:endParaRPr lang="tr-TR" dirty="0"/>
          </a:p>
          <a:p>
            <a:pPr lvl="1"/>
            <a:r>
              <a:rPr lang="tr-TR" dirty="0"/>
              <a:t>AFP(Alfa </a:t>
            </a:r>
            <a:r>
              <a:rPr lang="tr-TR" dirty="0" err="1"/>
              <a:t>feto</a:t>
            </a:r>
            <a:r>
              <a:rPr lang="tr-TR" dirty="0"/>
              <a:t> protein); karaciğer tümörleri</a:t>
            </a:r>
          </a:p>
          <a:p>
            <a:pPr lvl="1"/>
            <a:r>
              <a:rPr lang="tr-TR" dirty="0"/>
              <a:t>CEA(</a:t>
            </a:r>
            <a:r>
              <a:rPr lang="tr-TR" dirty="0" err="1"/>
              <a:t>Karsino</a:t>
            </a:r>
            <a:r>
              <a:rPr lang="tr-TR" dirty="0"/>
              <a:t> </a:t>
            </a:r>
            <a:r>
              <a:rPr lang="tr-TR" dirty="0" err="1"/>
              <a:t>embriyonejik</a:t>
            </a:r>
            <a:r>
              <a:rPr lang="tr-TR" dirty="0"/>
              <a:t> antijen); kolon, meme, akciğer tümörleri</a:t>
            </a:r>
          </a:p>
          <a:p>
            <a:pPr lvl="1"/>
            <a:r>
              <a:rPr lang="tr-TR" dirty="0"/>
              <a:t>PSA(Prostat spesifik antijen); prostat</a:t>
            </a:r>
          </a:p>
          <a:p>
            <a:pPr lvl="1"/>
            <a:r>
              <a:rPr lang="tr-TR" dirty="0"/>
              <a:t>Ca15-3; meme</a:t>
            </a:r>
          </a:p>
          <a:p>
            <a:pPr lvl="1"/>
            <a:r>
              <a:rPr lang="tr-TR" dirty="0"/>
              <a:t>Ca19-9; pankreas, safra kesesi ve kanalı tümörleri</a:t>
            </a:r>
          </a:p>
          <a:p>
            <a:pPr lvl="1"/>
            <a:r>
              <a:rPr lang="tr-TR" dirty="0"/>
              <a:t>Ca125; </a:t>
            </a:r>
            <a:r>
              <a:rPr lang="tr-TR" dirty="0" err="1"/>
              <a:t>over</a:t>
            </a:r>
            <a:endParaRPr lang="tr-TR" dirty="0"/>
          </a:p>
          <a:p>
            <a:pPr lvl="1"/>
            <a:r>
              <a:rPr lang="tr-TR" dirty="0"/>
              <a:t>Ca50; pankreas, safra yolları tümörleri</a:t>
            </a:r>
          </a:p>
          <a:p>
            <a:pPr lvl="1"/>
            <a:r>
              <a:rPr lang="tr-TR" dirty="0"/>
              <a:t>Ca72-4; mide ve </a:t>
            </a:r>
            <a:r>
              <a:rPr lang="tr-TR" dirty="0" err="1"/>
              <a:t>over</a:t>
            </a:r>
            <a:r>
              <a:rPr lang="tr-TR" dirty="0"/>
              <a:t> </a:t>
            </a:r>
            <a:r>
              <a:rPr lang="tr-TR" dirty="0" smtClean="0"/>
              <a:t>tümörleri</a:t>
            </a:r>
          </a:p>
          <a:p>
            <a:pPr lvl="1"/>
            <a:r>
              <a:rPr lang="tr-TR" dirty="0" err="1"/>
              <a:t>hCG</a:t>
            </a:r>
            <a:r>
              <a:rPr lang="tr-TR" dirty="0"/>
              <a:t> (Human </a:t>
            </a:r>
            <a:r>
              <a:rPr lang="tr-TR" dirty="0" err="1"/>
              <a:t>Chorionic</a:t>
            </a:r>
            <a:r>
              <a:rPr lang="tr-TR" dirty="0"/>
              <a:t> </a:t>
            </a:r>
            <a:r>
              <a:rPr lang="tr-TR" dirty="0" err="1"/>
              <a:t>Gonadatropin</a:t>
            </a:r>
            <a:r>
              <a:rPr lang="tr-TR" dirty="0"/>
              <a:t>): Erkek ya da gebe olmayan kadınlarda varlığı kanser göstergesidir. 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1574124024"/>
              </p:ext>
            </p:extLst>
          </p:nvPr>
        </p:nvGraphicFramePr>
        <p:xfrm>
          <a:off x="467544" y="116632"/>
          <a:ext cx="82296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3826768" cy="4857403"/>
          </a:xfrm>
        </p:spPr>
        <p:txBody>
          <a:bodyPr>
            <a:normAutofit fontScale="62500" lnSpcReduction="20000"/>
          </a:bodyPr>
          <a:lstStyle/>
          <a:p>
            <a:r>
              <a:rPr lang="tr-TR" b="1" dirty="0" err="1"/>
              <a:t>Neoplazi</a:t>
            </a:r>
            <a:r>
              <a:rPr lang="tr-TR" b="1" dirty="0"/>
              <a:t>:</a:t>
            </a:r>
            <a:r>
              <a:rPr lang="tr-TR" dirty="0"/>
              <a:t> Kontrolsüz şekilde hücre büyümesi</a:t>
            </a:r>
          </a:p>
          <a:p>
            <a:r>
              <a:rPr lang="tr-TR" b="1" dirty="0" err="1"/>
              <a:t>Metaplazi</a:t>
            </a:r>
            <a:r>
              <a:rPr lang="tr-TR" b="1" dirty="0"/>
              <a:t>:</a:t>
            </a:r>
            <a:r>
              <a:rPr lang="tr-TR" dirty="0"/>
              <a:t> Olgun bir hücrenin yerini bir başka hücre türünün alması</a:t>
            </a:r>
          </a:p>
          <a:p>
            <a:r>
              <a:rPr lang="tr-TR" b="1" dirty="0" err="1"/>
              <a:t>Hipertrofi</a:t>
            </a:r>
            <a:r>
              <a:rPr lang="tr-TR" b="1" dirty="0"/>
              <a:t>: </a:t>
            </a:r>
            <a:r>
              <a:rPr lang="tr-TR" dirty="0"/>
              <a:t>Hücrenin boyutlarının büyümesi</a:t>
            </a:r>
          </a:p>
          <a:p>
            <a:r>
              <a:rPr lang="tr-TR" b="1" dirty="0" err="1"/>
              <a:t>Hiperplazi</a:t>
            </a:r>
            <a:r>
              <a:rPr lang="tr-TR" b="1" dirty="0"/>
              <a:t>:</a:t>
            </a:r>
            <a:r>
              <a:rPr lang="tr-TR" dirty="0"/>
              <a:t> Hücrelerin sayıca artması</a:t>
            </a:r>
          </a:p>
          <a:p>
            <a:r>
              <a:rPr lang="tr-TR" b="1" dirty="0"/>
              <a:t>Kanser:</a:t>
            </a:r>
            <a:r>
              <a:rPr lang="tr-TR" dirty="0"/>
              <a:t> Yengeç anlamına gelen ve </a:t>
            </a:r>
            <a:r>
              <a:rPr lang="tr-TR" dirty="0" err="1"/>
              <a:t>epitel</a:t>
            </a:r>
            <a:r>
              <a:rPr lang="tr-TR" dirty="0"/>
              <a:t> kökenli </a:t>
            </a:r>
            <a:r>
              <a:rPr lang="tr-TR" dirty="0" err="1"/>
              <a:t>malign</a:t>
            </a:r>
            <a:r>
              <a:rPr lang="tr-TR" dirty="0"/>
              <a:t> tümör</a:t>
            </a:r>
          </a:p>
          <a:p>
            <a:pPr>
              <a:buNone/>
            </a:pPr>
            <a:r>
              <a:rPr lang="tr-TR" dirty="0" smtClean="0"/>
              <a:t>	Kanser</a:t>
            </a:r>
            <a:r>
              <a:rPr lang="tr-TR" dirty="0"/>
              <a:t>, hücrenin genetik olarak transformasyonu, çoğalma hızının artması, doğal hücre ölüm sürecinin yavaşlaması veya ortadan kalkması sonucunda kontrolsüz hücre büyümesidir.</a:t>
            </a:r>
          </a:p>
          <a:p>
            <a:r>
              <a:rPr lang="tr-TR" b="1" dirty="0"/>
              <a:t>Tümör:</a:t>
            </a:r>
            <a:r>
              <a:rPr lang="tr-TR" dirty="0"/>
              <a:t> Şişlik/ur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15616" y="980728"/>
            <a:ext cx="7581528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b="1" i="1" dirty="0"/>
              <a:t>Tümör markerlerinin (belirteçlerinin) klinik kullanım amaçları:</a:t>
            </a:r>
            <a:endParaRPr lang="tr-TR" dirty="0"/>
          </a:p>
          <a:p>
            <a:pPr lvl="0"/>
            <a:r>
              <a:rPr lang="tr-TR" dirty="0" err="1"/>
              <a:t>Neoplazi</a:t>
            </a:r>
            <a:r>
              <a:rPr lang="tr-TR" dirty="0"/>
              <a:t> taranması</a:t>
            </a:r>
          </a:p>
          <a:p>
            <a:pPr lvl="0"/>
            <a:r>
              <a:rPr lang="tr-TR" dirty="0"/>
              <a:t>Kanser tanısı</a:t>
            </a:r>
          </a:p>
          <a:p>
            <a:pPr lvl="0"/>
            <a:r>
              <a:rPr lang="tr-TR" dirty="0"/>
              <a:t>Kanserin sınıflandırılması</a:t>
            </a:r>
          </a:p>
          <a:p>
            <a:pPr lvl="0"/>
            <a:r>
              <a:rPr lang="tr-TR" dirty="0" err="1"/>
              <a:t>Prognozun</a:t>
            </a:r>
            <a:r>
              <a:rPr lang="tr-TR" dirty="0"/>
              <a:t> belirlenmesi</a:t>
            </a:r>
          </a:p>
          <a:p>
            <a:pPr lvl="0"/>
            <a:r>
              <a:rPr lang="tr-TR" dirty="0"/>
              <a:t>Tedavi takibi</a:t>
            </a:r>
          </a:p>
          <a:p>
            <a:pPr lvl="0"/>
            <a:r>
              <a:rPr lang="tr-TR" dirty="0" err="1"/>
              <a:t>Rekürrens</a:t>
            </a:r>
            <a:r>
              <a:rPr lang="tr-TR" dirty="0"/>
              <a:t> takibi</a:t>
            </a:r>
          </a:p>
          <a:p>
            <a:pPr lvl="0"/>
            <a:r>
              <a:rPr lang="tr-TR" dirty="0"/>
              <a:t>Metastaz takibi</a:t>
            </a:r>
          </a:p>
          <a:p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BİYOPSİ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 smtClean="0"/>
              <a:t>Biyopsi</a:t>
            </a:r>
            <a:r>
              <a:rPr lang="tr-TR" b="1" dirty="0"/>
              <a:t>:</a:t>
            </a:r>
            <a:r>
              <a:rPr lang="tr-TR" dirty="0"/>
              <a:t> Dokudan parça alınarak incelenmesi yöntemidir. İç organlardan biyopsi alınması endoskopik yöntemlerle gerçekleştirilir. </a:t>
            </a:r>
            <a:endParaRPr lang="tr-TR" dirty="0" smtClean="0"/>
          </a:p>
          <a:p>
            <a:pPr lvl="1"/>
            <a:r>
              <a:rPr lang="tr-TR" dirty="0" smtClean="0"/>
              <a:t>Alınan </a:t>
            </a:r>
            <a:r>
              <a:rPr lang="tr-TR" dirty="0"/>
              <a:t>parça hemen dondurularak inceleme şeklinde ise </a:t>
            </a:r>
            <a:r>
              <a:rPr lang="tr-TR" dirty="0" err="1"/>
              <a:t>frozen</a:t>
            </a:r>
            <a:r>
              <a:rPr lang="tr-TR" dirty="0"/>
              <a:t> kesit, parafin içinde 24 saat bekletildikten sonra incelenmesine </a:t>
            </a:r>
            <a:r>
              <a:rPr lang="tr-TR" dirty="0" err="1"/>
              <a:t>parafil</a:t>
            </a:r>
            <a:r>
              <a:rPr lang="tr-TR" dirty="0"/>
              <a:t> kesit denir. </a:t>
            </a: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BİYOPSİ üç şekilde gerçekleştirilir.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err="1" smtClean="0"/>
              <a:t>Eksizyonel</a:t>
            </a:r>
            <a:r>
              <a:rPr lang="tr-TR" b="1" dirty="0" smtClean="0"/>
              <a:t> biyopsi: </a:t>
            </a:r>
            <a:r>
              <a:rPr lang="tr-TR" dirty="0" smtClean="0"/>
              <a:t>3 cm altındaki tümörün çıkarılması</a:t>
            </a:r>
          </a:p>
          <a:p>
            <a:r>
              <a:rPr lang="tr-TR" b="1" dirty="0" err="1" smtClean="0"/>
              <a:t>İnsizyonel</a:t>
            </a:r>
            <a:r>
              <a:rPr lang="tr-TR" b="1" dirty="0" smtClean="0"/>
              <a:t> biyopsi: </a:t>
            </a:r>
            <a:r>
              <a:rPr lang="tr-TR" dirty="0" smtClean="0"/>
              <a:t>3 </a:t>
            </a:r>
            <a:r>
              <a:rPr lang="tr-TR" dirty="0" err="1" smtClean="0"/>
              <a:t>cm’den</a:t>
            </a:r>
            <a:r>
              <a:rPr lang="tr-TR" dirty="0" smtClean="0"/>
              <a:t> büyük kanser dokusundan alınan parça</a:t>
            </a:r>
          </a:p>
          <a:p>
            <a:r>
              <a:rPr lang="tr-TR" b="1" dirty="0" smtClean="0"/>
              <a:t>İnce iğne </a:t>
            </a:r>
            <a:r>
              <a:rPr lang="tr-TR" b="1" dirty="0" err="1" smtClean="0"/>
              <a:t>aspirasyonu</a:t>
            </a:r>
            <a:r>
              <a:rPr lang="tr-TR" b="1" dirty="0" smtClean="0"/>
              <a:t>: </a:t>
            </a:r>
            <a:r>
              <a:rPr lang="tr-TR" dirty="0" smtClean="0"/>
              <a:t>iğne ile kitleden </a:t>
            </a:r>
            <a:r>
              <a:rPr lang="tr-TR" dirty="0" err="1" smtClean="0"/>
              <a:t>aspire</a:t>
            </a:r>
            <a:r>
              <a:rPr lang="tr-TR" dirty="0" smtClean="0"/>
              <a:t> edilen maddenin incelenmesidir.</a:t>
            </a: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047770313"/>
              </p:ext>
            </p:extLst>
          </p:nvPr>
        </p:nvGraphicFramePr>
        <p:xfrm>
          <a:off x="457200" y="274638"/>
          <a:ext cx="8229600" cy="778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3178696" cy="4785395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b="1" dirty="0"/>
              <a:t>EVRE 1:</a:t>
            </a:r>
            <a:r>
              <a:rPr lang="tr-TR" dirty="0"/>
              <a:t> Lokalize. Genellikle köken aldığı dokuyla sınırlıdır.</a:t>
            </a:r>
          </a:p>
          <a:p>
            <a:pPr>
              <a:buNone/>
            </a:pPr>
            <a:r>
              <a:rPr lang="tr-TR" b="1" dirty="0"/>
              <a:t>EVRE 2:</a:t>
            </a:r>
            <a:r>
              <a:rPr lang="tr-TR" dirty="0"/>
              <a:t> Bölgesel. Köken aldığı dokunun çevresindeki lenf bezlerine yayılım gösterir.</a:t>
            </a:r>
          </a:p>
          <a:p>
            <a:pPr>
              <a:buNone/>
            </a:pPr>
            <a:r>
              <a:rPr lang="tr-TR" b="1" dirty="0"/>
              <a:t>EVRE 3:</a:t>
            </a:r>
            <a:r>
              <a:rPr lang="tr-TR" dirty="0"/>
              <a:t> Yayılmış. Köken aldığı dokudan kan ve lenf yolu ile yayılmıştır. </a:t>
            </a:r>
          </a:p>
          <a:p>
            <a:pPr>
              <a:buNone/>
            </a:pPr>
            <a:r>
              <a:rPr lang="tr-TR" b="1" dirty="0"/>
              <a:t>EVRE 4:</a:t>
            </a:r>
            <a:r>
              <a:rPr lang="tr-TR" dirty="0"/>
              <a:t> Çok yaygın. Sıklıkla kemik iliğini ve uzak organlara yayılmıştır.</a:t>
            </a:r>
          </a:p>
          <a:p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3810649022"/>
              </p:ext>
            </p:extLst>
          </p:nvPr>
        </p:nvGraphicFramePr>
        <p:xfrm>
          <a:off x="467544" y="2996952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İçerik Yer Tutucusu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3915242"/>
              </p:ext>
            </p:extLst>
          </p:nvPr>
        </p:nvGraphicFramePr>
        <p:xfrm>
          <a:off x="3635896" y="476672"/>
          <a:ext cx="5050904" cy="5649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İçerik Yer Tutucusu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0409773"/>
              </p:ext>
            </p:extLst>
          </p:nvPr>
        </p:nvGraphicFramePr>
        <p:xfrm>
          <a:off x="395536" y="764704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13 Diyagram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200" dirty="0" smtClean="0"/>
              <a:t>Kemoterapi                                                                           Hastalık Süreci</a:t>
            </a:r>
          </a:p>
          <a:p>
            <a:pPr>
              <a:buNone/>
            </a:pPr>
            <a:r>
              <a:rPr lang="tr-TR" sz="2200" dirty="0" smtClean="0"/>
              <a:t>ve/veya </a:t>
            </a:r>
          </a:p>
          <a:p>
            <a:pPr>
              <a:buNone/>
            </a:pPr>
            <a:r>
              <a:rPr lang="tr-TR" sz="2200" dirty="0" smtClean="0"/>
              <a:t>Radyoterapi</a:t>
            </a:r>
            <a:endParaRPr lang="tr-TR" dirty="0" smtClean="0"/>
          </a:p>
          <a:p>
            <a:pPr algn="ctr">
              <a:buNone/>
            </a:pPr>
            <a:r>
              <a:rPr lang="tr-TR" b="1" dirty="0" smtClean="0"/>
              <a:t>Kemik İliği Depresyonu</a:t>
            </a:r>
          </a:p>
          <a:p>
            <a:pPr>
              <a:buNone/>
            </a:pPr>
            <a:r>
              <a:rPr lang="tr-TR" dirty="0" smtClean="0"/>
              <a:t> </a:t>
            </a:r>
          </a:p>
          <a:p>
            <a:pPr>
              <a:buNone/>
            </a:pPr>
            <a:r>
              <a:rPr lang="tr-TR" dirty="0" err="1" smtClean="0"/>
              <a:t>Trombositopeni</a:t>
            </a:r>
            <a:r>
              <a:rPr lang="tr-TR" dirty="0" smtClean="0"/>
              <a:t>   +   </a:t>
            </a:r>
            <a:r>
              <a:rPr lang="tr-TR" dirty="0" err="1" smtClean="0"/>
              <a:t>Lökopeni</a:t>
            </a:r>
            <a:r>
              <a:rPr lang="tr-TR" dirty="0" smtClean="0"/>
              <a:t>    +    </a:t>
            </a:r>
            <a:r>
              <a:rPr lang="tr-TR" dirty="0" err="1" smtClean="0"/>
              <a:t>Eritrositopeni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      Kanama             Enfeksiyon             Anemi           </a:t>
            </a:r>
            <a:endParaRPr lang="tr-TR" dirty="0"/>
          </a:p>
        </p:txBody>
      </p:sp>
      <p:sp>
        <p:nvSpPr>
          <p:cNvPr id="4" name="3 Aşağı Ok"/>
          <p:cNvSpPr/>
          <p:nvPr/>
        </p:nvSpPr>
        <p:spPr>
          <a:xfrm rot="3241301">
            <a:off x="2205400" y="3259523"/>
            <a:ext cx="162496" cy="791321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Aşağı Ok"/>
          <p:cNvSpPr/>
          <p:nvPr/>
        </p:nvSpPr>
        <p:spPr>
          <a:xfrm>
            <a:off x="4427984" y="3429000"/>
            <a:ext cx="144016" cy="576064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Aşağı Ok"/>
          <p:cNvSpPr/>
          <p:nvPr/>
        </p:nvSpPr>
        <p:spPr>
          <a:xfrm rot="17944912">
            <a:off x="6605059" y="3313984"/>
            <a:ext cx="159203" cy="791321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tr-T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6 Aşağı Ok"/>
          <p:cNvSpPr/>
          <p:nvPr/>
        </p:nvSpPr>
        <p:spPr>
          <a:xfrm>
            <a:off x="1691680" y="4581128"/>
            <a:ext cx="144016" cy="648072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Aşağı Ok"/>
          <p:cNvSpPr/>
          <p:nvPr/>
        </p:nvSpPr>
        <p:spPr>
          <a:xfrm>
            <a:off x="4427984" y="4653136"/>
            <a:ext cx="144016" cy="576064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Aşağı Ok"/>
          <p:cNvSpPr/>
          <p:nvPr/>
        </p:nvSpPr>
        <p:spPr>
          <a:xfrm>
            <a:off x="7164288" y="4581128"/>
            <a:ext cx="144016" cy="648072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1" name="10 Düz Ok Bağlayıcısı"/>
          <p:cNvCxnSpPr/>
          <p:nvPr/>
        </p:nvCxnSpPr>
        <p:spPr>
          <a:xfrm>
            <a:off x="2267744" y="2060848"/>
            <a:ext cx="1296144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Düz Ok Bağlayıcısı"/>
          <p:cNvCxnSpPr/>
          <p:nvPr/>
        </p:nvCxnSpPr>
        <p:spPr>
          <a:xfrm flipH="1">
            <a:off x="5436096" y="2060848"/>
            <a:ext cx="1224136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Metin kutusu"/>
          <p:cNvSpPr txBox="1"/>
          <p:nvPr/>
        </p:nvSpPr>
        <p:spPr>
          <a:xfrm>
            <a:off x="3779912" y="6309320"/>
            <a:ext cx="1466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rgbClr val="C00000"/>
                </a:solidFill>
              </a:rPr>
              <a:t>PANSİTOPENİ</a:t>
            </a:r>
            <a:endParaRPr lang="tr-TR" b="1" dirty="0">
              <a:solidFill>
                <a:srgbClr val="C00000"/>
              </a:solidFill>
            </a:endParaRPr>
          </a:p>
        </p:txBody>
      </p:sp>
      <p:cxnSp>
        <p:nvCxnSpPr>
          <p:cNvPr id="18" name="17 Düz Ok Bağlayıcısı"/>
          <p:cNvCxnSpPr/>
          <p:nvPr/>
        </p:nvCxnSpPr>
        <p:spPr>
          <a:xfrm>
            <a:off x="2195736" y="5805264"/>
            <a:ext cx="1512168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Düz Ok Bağlayıcısı"/>
          <p:cNvCxnSpPr>
            <a:endCxn id="16" idx="0"/>
          </p:cNvCxnSpPr>
          <p:nvPr/>
        </p:nvCxnSpPr>
        <p:spPr>
          <a:xfrm>
            <a:off x="4499992" y="5733256"/>
            <a:ext cx="12941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Düz Ok Bağlayıcısı"/>
          <p:cNvCxnSpPr/>
          <p:nvPr/>
        </p:nvCxnSpPr>
        <p:spPr>
          <a:xfrm flipH="1">
            <a:off x="5220072" y="5733256"/>
            <a:ext cx="144016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5724128" y="6309320"/>
            <a:ext cx="2895600" cy="365125"/>
          </a:xfrm>
        </p:spPr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2318550463"/>
              </p:ext>
            </p:extLst>
          </p:nvPr>
        </p:nvGraphicFramePr>
        <p:xfrm>
          <a:off x="395536" y="1124744"/>
          <a:ext cx="8229600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1423906486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 smtClean="0"/>
              <a:t>Alopesia</a:t>
            </a:r>
            <a:endParaRPr lang="tr-TR" dirty="0" smtClean="0"/>
          </a:p>
          <a:p>
            <a:r>
              <a:rPr lang="tr-TR" dirty="0" smtClean="0"/>
              <a:t>Deri bütünlüğünde bozulma</a:t>
            </a:r>
          </a:p>
          <a:p>
            <a:r>
              <a:rPr lang="tr-TR" dirty="0" smtClean="0"/>
              <a:t>Yorgunluk</a:t>
            </a:r>
          </a:p>
          <a:p>
            <a:r>
              <a:rPr lang="tr-TR" dirty="0" smtClean="0"/>
              <a:t>Anemi</a:t>
            </a:r>
          </a:p>
          <a:p>
            <a:r>
              <a:rPr lang="tr-TR" dirty="0" err="1" smtClean="0"/>
              <a:t>Nötropeni</a:t>
            </a:r>
            <a:endParaRPr lang="tr-TR" dirty="0" smtClean="0"/>
          </a:p>
          <a:p>
            <a:r>
              <a:rPr lang="tr-TR" dirty="0" err="1" smtClean="0"/>
              <a:t>Trombositopeni</a:t>
            </a:r>
            <a:endParaRPr lang="tr-TR" dirty="0" smtClean="0"/>
          </a:p>
          <a:p>
            <a:r>
              <a:rPr lang="tr-TR" dirty="0" err="1" smtClean="0"/>
              <a:t>Stomatit</a:t>
            </a:r>
            <a:endParaRPr lang="tr-TR" dirty="0" smtClean="0"/>
          </a:p>
          <a:p>
            <a:r>
              <a:rPr lang="tr-TR" dirty="0" err="1" smtClean="0"/>
              <a:t>Diyare</a:t>
            </a:r>
            <a:endParaRPr lang="tr-TR" dirty="0" smtClean="0"/>
          </a:p>
          <a:p>
            <a:r>
              <a:rPr lang="tr-TR" dirty="0" err="1" smtClean="0"/>
              <a:t>Konstipasyon</a:t>
            </a:r>
            <a:endParaRPr lang="tr-TR" dirty="0" smtClean="0"/>
          </a:p>
          <a:p>
            <a:r>
              <a:rPr lang="tr-TR" dirty="0" smtClean="0"/>
              <a:t>Bulantı-kusma</a:t>
            </a:r>
          </a:p>
          <a:p>
            <a:r>
              <a:rPr lang="tr-TR" dirty="0" smtClean="0"/>
              <a:t>İştahsızlık</a:t>
            </a:r>
          </a:p>
          <a:p>
            <a:r>
              <a:rPr lang="tr-TR" dirty="0" smtClean="0"/>
              <a:t>Ağrı</a:t>
            </a:r>
          </a:p>
          <a:p>
            <a:r>
              <a:rPr lang="tr-TR" dirty="0" err="1" smtClean="0"/>
              <a:t>Anksiyete</a:t>
            </a:r>
            <a:r>
              <a:rPr lang="tr-TR" dirty="0" smtClean="0"/>
              <a:t> veya depresyon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İçerik Yer Tutucusu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765956"/>
              </p:ext>
            </p:extLst>
          </p:nvPr>
        </p:nvGraphicFramePr>
        <p:xfrm>
          <a:off x="251520" y="188640"/>
          <a:ext cx="8784976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4188541670"/>
              </p:ext>
            </p:extLst>
          </p:nvPr>
        </p:nvGraphicFramePr>
        <p:xfrm>
          <a:off x="539552" y="2492896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soru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/>
              <a:t>Mide kanseri ön tanısı ile kabul edilen 67 yaşındaki kadın hastada PET-CT sonrası kemikte tutulum olduğu belirlenmiştir. Hastanın yoğun eklem ağrısı, yürümede zorlanma şikayetleri vardır. Hasta oral alamadığı için total </a:t>
            </a:r>
            <a:r>
              <a:rPr lang="tr-TR" dirty="0" err="1"/>
              <a:t>parenteral</a:t>
            </a:r>
            <a:r>
              <a:rPr lang="tr-TR" dirty="0"/>
              <a:t> </a:t>
            </a:r>
            <a:r>
              <a:rPr lang="tr-TR" dirty="0" err="1"/>
              <a:t>nutrisyon</a:t>
            </a:r>
            <a:r>
              <a:rPr lang="tr-TR" dirty="0"/>
              <a:t> ile beslenmekte ve bu amaçla 1440 ml/24st </a:t>
            </a:r>
            <a:r>
              <a:rPr lang="tr-TR" dirty="0" err="1"/>
              <a:t>Kabiven</a:t>
            </a:r>
            <a:r>
              <a:rPr lang="tr-TR" dirty="0"/>
              <a:t> verilmektedir. Laboratuvar sonuçları incelendiğinde </a:t>
            </a:r>
            <a:r>
              <a:rPr lang="tr-TR" dirty="0" err="1"/>
              <a:t>Ca</a:t>
            </a:r>
            <a:r>
              <a:rPr lang="tr-TR" dirty="0"/>
              <a:t>= 13.2mg/dl, AKŞ=50gr/dl, </a:t>
            </a:r>
            <a:r>
              <a:rPr lang="tr-TR" dirty="0" err="1"/>
              <a:t>Na</a:t>
            </a:r>
            <a:r>
              <a:rPr lang="tr-TR" dirty="0"/>
              <a:t>=120mEq/L, K= 3.4mEq/L, BUN=78mg/</a:t>
            </a:r>
            <a:r>
              <a:rPr lang="tr-TR" dirty="0" err="1"/>
              <a:t>dL</a:t>
            </a:r>
            <a:r>
              <a:rPr lang="tr-TR" dirty="0"/>
              <a:t> ve </a:t>
            </a:r>
            <a:r>
              <a:rPr lang="tr-TR" dirty="0" err="1"/>
              <a:t>Kreatinin</a:t>
            </a:r>
            <a:r>
              <a:rPr lang="tr-TR" dirty="0"/>
              <a:t>=3.2mg/dl olduğu belirlenmiştir. </a:t>
            </a:r>
          </a:p>
          <a:p>
            <a:pPr marL="0" indent="0">
              <a:buNone/>
            </a:pPr>
            <a:r>
              <a:rPr lang="tr-TR" dirty="0" smtClean="0"/>
              <a:t>-Bu </a:t>
            </a:r>
            <a:r>
              <a:rPr lang="tr-TR" smtClean="0"/>
              <a:t>vaka için </a:t>
            </a:r>
            <a:r>
              <a:rPr lang="tr-TR" dirty="0" smtClean="0"/>
              <a:t>uygun hemşirelik sorunlarını sıralayınız.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7856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467544" y="764705"/>
          <a:ext cx="8280921" cy="4536501"/>
        </p:xfrm>
        <a:graphic>
          <a:graphicData uri="http://schemas.openxmlformats.org/drawingml/2006/table">
            <a:tbl>
              <a:tblPr/>
              <a:tblGrid>
                <a:gridCol w="2760307"/>
                <a:gridCol w="2760307"/>
                <a:gridCol w="2760307"/>
              </a:tblGrid>
              <a:tr h="5853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latin typeface="Calibri"/>
                          <a:ea typeface="Calibri"/>
                          <a:cs typeface="Times New Roman"/>
                        </a:rPr>
                        <a:t>BENİNG</a:t>
                      </a:r>
                      <a:endParaRPr lang="tr-T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latin typeface="Calibri"/>
                          <a:ea typeface="Calibri"/>
                          <a:cs typeface="Times New Roman"/>
                        </a:rPr>
                        <a:t>MALİGN</a:t>
                      </a:r>
                      <a:endParaRPr lang="tr-T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</a:tr>
              <a:tr h="439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latin typeface="Calibri"/>
                          <a:ea typeface="Calibri"/>
                          <a:cs typeface="Times New Roman"/>
                        </a:rPr>
                        <a:t>Hücre Özelliği</a:t>
                      </a:r>
                      <a:endParaRPr lang="tr-T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latin typeface="Calibri"/>
                          <a:ea typeface="Calibri"/>
                          <a:cs typeface="Times New Roman"/>
                        </a:rPr>
                        <a:t>Genellikle normal ve olgun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latin typeface="Calibri"/>
                          <a:ea typeface="Calibri"/>
                          <a:cs typeface="Times New Roman"/>
                        </a:rPr>
                        <a:t>Atipik, olgunlaşmamıştır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</a:tr>
              <a:tr h="13170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latin typeface="Calibri"/>
                          <a:ea typeface="Calibri"/>
                          <a:cs typeface="Times New Roman"/>
                        </a:rPr>
                        <a:t>Büyüme Modeli</a:t>
                      </a:r>
                      <a:endParaRPr lang="tr-T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latin typeface="Calibri"/>
                          <a:ea typeface="Calibri"/>
                          <a:cs typeface="Times New Roman"/>
                        </a:rPr>
                        <a:t>Yavaş ve sınırlıdır. Nadiren mitoz bölünmelidir, çevre dokuya saldırmaz.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latin typeface="Calibri"/>
                          <a:ea typeface="Calibri"/>
                          <a:cs typeface="Times New Roman"/>
                        </a:rPr>
                        <a:t>Genellikle hızlı ve sınırsızdır. Çevre dokulara saldırır.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</a:tr>
              <a:tr h="439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latin typeface="Calibri"/>
                          <a:ea typeface="Calibri"/>
                          <a:cs typeface="Times New Roman"/>
                        </a:rPr>
                        <a:t>Yayılma </a:t>
                      </a:r>
                      <a:endParaRPr lang="tr-T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latin typeface="Calibri"/>
                          <a:ea typeface="Calibri"/>
                          <a:cs typeface="Times New Roman"/>
                        </a:rPr>
                        <a:t>Lokalize kalır, kapsüllüdür.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latin typeface="Calibri"/>
                          <a:ea typeface="Calibri"/>
                          <a:cs typeface="Times New Roman"/>
                        </a:rPr>
                        <a:t>Metastaz yapar.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</a:tr>
              <a:tr h="439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>
                          <a:latin typeface="Calibri"/>
                          <a:ea typeface="Calibri"/>
                          <a:cs typeface="Times New Roman"/>
                        </a:rPr>
                        <a:t>Tekrarlama </a:t>
                      </a:r>
                      <a:endParaRPr lang="tr-T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latin typeface="Calibri"/>
                          <a:ea typeface="Calibri"/>
                          <a:cs typeface="Times New Roman"/>
                        </a:rPr>
                        <a:t>Nadiren tekrarlar.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latin typeface="Calibri"/>
                          <a:ea typeface="Calibri"/>
                          <a:cs typeface="Times New Roman"/>
                        </a:rPr>
                        <a:t>Sıklıkla tekrarlar.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</a:tr>
              <a:tr h="13170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latin typeface="Calibri"/>
                          <a:ea typeface="Calibri"/>
                          <a:cs typeface="Times New Roman"/>
                        </a:rPr>
                        <a:t>Yaşamı tehdit etme</a:t>
                      </a:r>
                      <a:endParaRPr lang="tr-T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latin typeface="Calibri"/>
                          <a:ea typeface="Calibri"/>
                          <a:cs typeface="Times New Roman"/>
                        </a:rPr>
                        <a:t>Prognazı iyi. Etki, büyüklüğe ve yerine bağlıdır. Baskı ve obstrüksiyona neden olur.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latin typeface="Calibri"/>
                          <a:ea typeface="Calibri"/>
                          <a:cs typeface="Times New Roman"/>
                        </a:rPr>
                        <a:t>Yaşamı tehdit eder. </a:t>
                      </a:r>
                      <a:r>
                        <a:rPr lang="tr-TR" sz="1800" dirty="0" err="1">
                          <a:latin typeface="Calibri"/>
                          <a:ea typeface="Calibri"/>
                          <a:cs typeface="Times New Roman"/>
                        </a:rPr>
                        <a:t>Prognozu</a:t>
                      </a:r>
                      <a:r>
                        <a:rPr lang="tr-TR" sz="1800" dirty="0">
                          <a:latin typeface="Calibri"/>
                          <a:ea typeface="Calibri"/>
                          <a:cs typeface="Times New Roman"/>
                        </a:rPr>
                        <a:t> erken teşhis ve tedavi ile iyidir.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</a:tr>
            </a:tbl>
          </a:graphicData>
        </a:graphic>
      </p:graphicFrame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622050534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* Doku ismi köküne</a:t>
            </a:r>
            <a:r>
              <a:rPr lang="tr-TR" b="1" dirty="0" smtClean="0"/>
              <a:t> “om”, “oma”, “kanser”, “</a:t>
            </a:r>
            <a:r>
              <a:rPr lang="tr-TR" b="1" dirty="0" err="1" smtClean="0"/>
              <a:t>karsinoma</a:t>
            </a:r>
            <a:r>
              <a:rPr lang="tr-TR" b="1" dirty="0" smtClean="0"/>
              <a:t>”, “sarkom”, “sarkoma” </a:t>
            </a:r>
            <a:r>
              <a:rPr lang="tr-TR" dirty="0" smtClean="0"/>
              <a:t>kelimeleri eklenerek tümörler adlandırılır.</a:t>
            </a:r>
            <a:r>
              <a:rPr lang="tr-TR" b="1" dirty="0" smtClean="0"/>
              <a:t> Kökenini </a:t>
            </a:r>
            <a:r>
              <a:rPr lang="tr-TR" b="1" dirty="0" err="1" smtClean="0"/>
              <a:t>epitel</a:t>
            </a:r>
            <a:r>
              <a:rPr lang="tr-TR" b="1" dirty="0" smtClean="0"/>
              <a:t> dokudan alır. </a:t>
            </a:r>
            <a:r>
              <a:rPr lang="tr-TR" dirty="0" smtClean="0"/>
              <a:t>Örneğin; </a:t>
            </a:r>
            <a:r>
              <a:rPr lang="tr-TR" dirty="0" err="1" smtClean="0"/>
              <a:t>adeno</a:t>
            </a:r>
            <a:r>
              <a:rPr lang="tr-TR" dirty="0" smtClean="0"/>
              <a:t> </a:t>
            </a:r>
            <a:r>
              <a:rPr lang="tr-TR" dirty="0" err="1" smtClean="0"/>
              <a:t>karsinoma</a:t>
            </a:r>
            <a:r>
              <a:rPr lang="tr-TR" dirty="0" smtClean="0"/>
              <a:t>.</a:t>
            </a:r>
            <a:r>
              <a:rPr lang="tr-TR" b="1" dirty="0" smtClean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b="1" dirty="0" smtClean="0"/>
              <a:t>* Destekleyici dokulardan kökenini alan tümörler ise, doku tipini gösteren sözcüğün arkasına sarkom ya da sarkoma eki getirilerek isimlendirilir. </a:t>
            </a:r>
            <a:r>
              <a:rPr lang="tr-TR" dirty="0" smtClean="0"/>
              <a:t>Örneğin; </a:t>
            </a:r>
            <a:r>
              <a:rPr lang="tr-TR" dirty="0" err="1" smtClean="0"/>
              <a:t>osteo</a:t>
            </a:r>
            <a:r>
              <a:rPr lang="tr-TR" dirty="0" smtClean="0"/>
              <a:t> sarkom, </a:t>
            </a:r>
            <a:r>
              <a:rPr lang="tr-TR" dirty="0" err="1" smtClean="0"/>
              <a:t>lenfo</a:t>
            </a:r>
            <a:r>
              <a:rPr lang="tr-TR" dirty="0" smtClean="0"/>
              <a:t> sarkom gibi. </a:t>
            </a:r>
            <a:endParaRPr lang="en-US" dirty="0" smtClean="0"/>
          </a:p>
          <a:p>
            <a:pPr>
              <a:buNone/>
            </a:pPr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3935326008"/>
              </p:ext>
            </p:extLst>
          </p:nvPr>
        </p:nvGraphicFramePr>
        <p:xfrm>
          <a:off x="457200" y="274638"/>
          <a:ext cx="8229600" cy="706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2804212"/>
              </p:ext>
            </p:extLst>
          </p:nvPr>
        </p:nvGraphicFramePr>
        <p:xfrm>
          <a:off x="467544" y="1196752"/>
          <a:ext cx="8229600" cy="4902457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349984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Hücre veya Doku Cinsi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</a:rPr>
                        <a:t>Benign Tümör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Malign Tümör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Epitel</a:t>
                      </a: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 Dokusu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Karsinoma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Cilt ve 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Mukoz</a:t>
                      </a: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Membran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Sguamöz hücreli karsinom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Bazal hücreli karsinom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Bezler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Polip, Adenom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Adenokarsinom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Kas dokusu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Miyom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Miyosarkom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Embriyonik Fibröz Doku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Miksoma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Miksosarkom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Fibröz Doku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Fibroma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Fibrosarkom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Kıkırdak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Kondrom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Kondrosarkom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Kemik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Osteom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Osteosarkom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Yağ Dokusu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Lipom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Liposarkom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Endotel Dokusu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Endotelioma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Kan Damarları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Hemanjiyom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Hemanjiyosarkom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777063"/>
              </p:ext>
            </p:extLst>
          </p:nvPr>
        </p:nvGraphicFramePr>
        <p:xfrm>
          <a:off x="467544" y="404664"/>
          <a:ext cx="8229600" cy="5701412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4333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Hücre veya Doku Cinsi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</a:rPr>
                        <a:t>Benign</a:t>
                      </a: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</a:rPr>
                        <a:t> Tümör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Malign Tümör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Lenf Damarları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Lenfanjiom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  <a:cs typeface="Times New Roman" pitchFamily="18" charset="0"/>
                        </a:rPr>
                        <a:t>Lenfanjiosarkom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Kemik İliği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Multipl</a:t>
                      </a: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 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Miyeloma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Lösemi</a:t>
                      </a: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Lenfoid Doku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Malign lenfoma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Lenfosarkom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Retiküler hücreli sarkom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Lenfatik lösemi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97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Sinir Lifleri ve Tabakaları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Nöroma, Nörinoma,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Nörofibroma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Nörojenik sarkom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Ganglion hücreli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Ganglionöroma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Nöroblastoma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Glia hücreleri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Glioma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Glioblastoma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97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Meninksler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Meningiom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97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Gonadlar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Embrionel</a:t>
                      </a: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 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karsinoma</a:t>
                      </a: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, sarkoma</a:t>
                      </a: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Garamond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3094010397"/>
              </p:ext>
            </p:extLst>
          </p:nvPr>
        </p:nvGraphicFramePr>
        <p:xfrm>
          <a:off x="467544" y="2420888"/>
          <a:ext cx="8579296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İçerik Yer Tutucusu 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52018139"/>
              </p:ext>
            </p:extLst>
          </p:nvPr>
        </p:nvGraphicFramePr>
        <p:xfrm>
          <a:off x="467544" y="836712"/>
          <a:ext cx="807524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1536</TotalTime>
  <Words>1395</Words>
  <Application>Microsoft Office PowerPoint</Application>
  <PresentationFormat>Ekran Gösterisi (4:3)</PresentationFormat>
  <Paragraphs>251</Paragraphs>
  <Slides>31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37" baseType="lpstr">
      <vt:lpstr>Arial</vt:lpstr>
      <vt:lpstr>Brush Script MT</vt:lpstr>
      <vt:lpstr>Calibri</vt:lpstr>
      <vt:lpstr>Garamond</vt:lpstr>
      <vt:lpstr>Times New Roman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Dünya’da Tanılanan Kanser Vakaları ve Ölümler </vt:lpstr>
      <vt:lpstr>PowerPoint Sunusu</vt:lpstr>
      <vt:lpstr>PowerPoint Sunusu</vt:lpstr>
      <vt:lpstr>Kanserin Yedi Kardinal Belirtisi (Amerikan Kanser Derneği)</vt:lpstr>
      <vt:lpstr>KANSERDE TANI YÖNTEMLERİ</vt:lpstr>
      <vt:lpstr>Kanserde Tanı Yöntemleri</vt:lpstr>
      <vt:lpstr>PowerPoint Sunusu</vt:lpstr>
      <vt:lpstr>PowerPoint Sunusu</vt:lpstr>
      <vt:lpstr>PowerPoint Sunusu</vt:lpstr>
      <vt:lpstr>PowerPoint Sunusu</vt:lpstr>
      <vt:lpstr>PowerPoint Sunusu</vt:lpstr>
      <vt:lpstr>BİYOPSİ</vt:lpstr>
      <vt:lpstr>BİYOPSİ üç şekilde gerçekleştirilir.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Örnek soru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ONKOLOJİ HEMŞİRELİĞİ</dc:title>
  <dc:creator>saglık</dc:creator>
  <cp:lastModifiedBy>exper</cp:lastModifiedBy>
  <cp:revision>366</cp:revision>
  <dcterms:created xsi:type="dcterms:W3CDTF">2014-09-29T10:42:33Z</dcterms:created>
  <dcterms:modified xsi:type="dcterms:W3CDTF">2019-08-02T13:02:24Z</dcterms:modified>
</cp:coreProperties>
</file>