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4" r:id="rId3"/>
    <p:sldId id="272" r:id="rId4"/>
    <p:sldId id="27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7" r:id="rId13"/>
    <p:sldId id="268" r:id="rId14"/>
    <p:sldId id="269" r:id="rId15"/>
    <p:sldId id="270" r:id="rId16"/>
    <p:sldId id="275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57347-5E16-46F5-A7E1-D10F069D1A37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CE188-3DEE-4382-B709-BC23E8EEE58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332656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GRANULİTLER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bir metamorfik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de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oluşan bir kayacı ifade eder. Sıcaklığın 650-800/850 </a:t>
            </a:r>
            <a:r>
              <a:rPr lang="tr-TR" sz="24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C arasında değiştiği, su buharı basıncının çok az, ancak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litostatik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basıncın yüksek/çok yüksek olduğu, yerkabuğunun derin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zonlarında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gelişen bu özel koşullar altında oluşan kayaçlara ''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GRANULİT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'' adı verilir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etamorfizma fasiyesle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373" y="3573016"/>
            <a:ext cx="3417887" cy="2958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01008"/>
            <a:ext cx="403012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365500"/>
            <a:ext cx="3081338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657600" y="6019800"/>
            <a:ext cx="121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EKLOJIT 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441700"/>
            <a:ext cx="2541588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95536" y="404664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Genelikle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büyük-orta tane büyüklüğüne sahip,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dokulu, çoğunlukla masif, bazen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folyasyon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gösteren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ana bileşenini 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omfazit ve granat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mineralleri oluşturur. Omfazit sadece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eklojitlerde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bulunan yeşil renkli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içeriği yüksek,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türüdür. Granat ise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pirop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almandin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bileşiminde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kızılkahve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renklidir. Tali bileşen olarak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rutil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kuvars mineralleri de bulunur.</a:t>
            </a:r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404664"/>
            <a:ext cx="874846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kimyasal bileşimleri gabro-bazalt kimyasal bileşimine benzerlik gösterir. Deneysel çalışmalarda çok yüksek basınç altında ve su içermeyen bir ortamda bazaltın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dönüştüğü belirlenmiştir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mineralojik bileşimlerine göre A,B ve C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olmak üzere üç gruba ayrılır.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A GRUBU EKLOJİTLER: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Ana bileşen omfazit,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pirop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almandince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zengin granat ve tali bileşen olarak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rutil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korund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filogopit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 içerir.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mineraline hiçbir zaman rastlanılmaz. Bu grup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yaklaşık 100-200 km derinliklere karşılık gelen çok yüksek basınçlar altında kristalleşen granat peridotitler içinde mercek veya bantlar şeklinde,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kimberlitler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içinde ise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ksenolit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yumrular halinde bulunurlar. Bu da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kıtasal kabuğun derin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zonlanlarında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oluştuğuna işaret eder. Bu kayaçlar elmas da içerebilir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836712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B GRUBU EKLOJİTLER: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Omfazit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granatın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yanısıra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zoizit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 de içerirler.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Al  bakımından zengindir.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orta-yüksek dereceli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geçirmiş bölgelerde küçük bloklar şeklinde özellikle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gnayslarla birlikte bulunurlar. Omfazit mineralinin dereceli olarak ortadan kaybolması ve yerini plajiyoklazlara bırakması ile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eklojitlerden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amfibolitlere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amfibolit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kayaçlarına geçiş gösterirler.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196752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C GRUBU EKLOJİTLER: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Bunlar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omfazit, granat ile birlikte birincil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epidot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minerallerini de içerirler. Bunlar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olarak adlandırılırlar. Çok yüksek basınç ve alçak sıcaklık koşullarını karakterize eden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glokofan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-lavsonit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kayaçları içinde mercekler, küçük bloklar halinde bulunurlar.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3" y="836712"/>
            <a:ext cx="820891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MİGMATİTLER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Migmatitler mineralojik bileşim ve dokusal özellikleri bakımından kısmen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plütonik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 kısmen metamorfik kayaçlara benzeyen heterojen görünümlü kayaçlardır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Migmatitler kuvars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minerallerinden oluşan açık renkli bantlar ve damarlar ile biyotit gibi koyu renkli minerallerden oluşan koyu renkli bantlar içerirler. Bunların çoğunlukla cm-dm arasında değişen kalınlıklarda olduğu gözlenir. Koyu renkli bantlarda bulunan mineraller şist ve gnayslarda olduğu gibi yönlenme gösterir. Buna karşın açık renkli bantlarda ise yönsüz,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bir doku gözlenir.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Ana kayaç olarak tanımlanabilen, az veya çok derecede değişime uğramış, metamorfik özellikteki kısımlara ''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Paleosom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'' , bunlara kıyasla daha genç olduğu belirlenen ve yeni mineral oluşumları içeren kısımlara '' </a:t>
            </a:r>
            <a:r>
              <a:rPr lang="tr-TR" sz="2400" b="1" i="1" dirty="0" err="1">
                <a:latin typeface="Times New Roman" pitchFamily="18" charset="0"/>
                <a:cs typeface="Times New Roman" pitchFamily="18" charset="0"/>
              </a:rPr>
              <a:t>Neosom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'' adı verilir.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836712"/>
            <a:ext cx="85689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Neosom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da ikiye ayrılır. Kuvars,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gibi açık renkli kısımlar ''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'', biyotit, amfibol, piroksen gibi koyu mineralli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ksımlar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Melanosom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” olarak adlandırılır.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mineralleri çoğunlukla herhangi bir yönlenme göstermez. Ancak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melanosom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mineralleri belirgin bir yönlenme gösterir.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Melanosomun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çoğunlukla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paleosom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arasında veya iki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lökosom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arasında bulunduğu, kalınlıklarının da diğerlerine göre daha az olduğu, bazen de hiç olmadığı görülür. Köken kayacın erimeden kalan ve koyu renkli minerallerden olan kısımlarına '' </a:t>
            </a:r>
            <a:r>
              <a:rPr lang="tr-TR" sz="2800" b="1" i="1" dirty="0" err="1">
                <a:latin typeface="Times New Roman" pitchFamily="18" charset="0"/>
                <a:cs typeface="Times New Roman" pitchFamily="18" charset="0"/>
              </a:rPr>
              <a:t>restit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'' adı da verilir.</a:t>
            </a:r>
          </a:p>
          <a:p>
            <a:pPr algn="just"/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700808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değişik tane büyüklüğüne sahip tipik mineral toplulukları içeren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felsik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mafik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bileşimli kayaçlardır.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Kristaloblastik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 gösterirler. Minerallerin genel görünümlerine ve minerallerin birbirleri ile ilişkilerine bağlı olarak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granulitlerin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dokusal özellikleri üç grup altında toplanır.</a:t>
            </a:r>
          </a:p>
          <a:p>
            <a:pPr algn="just"/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548680"/>
            <a:ext cx="7848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Granoblastik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Öz şekilsiz minerallerden oluşur. Eş boyutlu, eş boyutlu olmayan ve küçükten büyüğe kadar her boyutta mineral içeren bir dokuya sahiptirler. Şekil a.b.c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32856"/>
            <a:ext cx="5688632" cy="4032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39552" y="476672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Flaser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 merceksi veya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şeritimsi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önce uzun bir biçime sahip kristaller içermektedir. Kayaçta kuvars bu özelliğe sahiptir. Oval ve göz şeklindeki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mineraller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mafik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minerallerden oluşur. Şekil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3035970" cy="2465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980728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Milonitik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Kataklastik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kayaçlarda tanımlanan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milonitik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doku benzeri ve yönlenmeye sahip dokusal özellik gözlenir. Şekil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2 Resim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48880"/>
            <a:ext cx="3024336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476672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Mineralojik bileşim olarak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kuvars,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ortopiroksen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hedenbenjit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granat (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almandin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kordiyerit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gibi tipik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metamorfizma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minerallerini içerirler. Kayaçta biyotit, hornblende, kuvars ve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feldispat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plajiyoklaz 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mineralleri de bulunur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b="1" dirty="0" err="1"/>
              <a:t>Granulitler</a:t>
            </a:r>
            <a:r>
              <a:rPr lang="tr-TR" sz="2400" b="1" dirty="0"/>
              <a:t> değişik bileşime sahip kayaçlardan oluşabilirler</a:t>
            </a:r>
            <a:r>
              <a:rPr lang="tr-TR" sz="2400" b="1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i="1" u="sng" dirty="0" err="1"/>
              <a:t>Mafik</a:t>
            </a:r>
            <a:r>
              <a:rPr lang="tr-TR" sz="2400" b="1" i="1" u="sng" dirty="0"/>
              <a:t> magmatik kayaçlardan </a:t>
            </a:r>
            <a:r>
              <a:rPr lang="tr-TR" sz="2400" b="1" i="1" u="sng" dirty="0" err="1"/>
              <a:t>türüyen</a:t>
            </a:r>
            <a:r>
              <a:rPr lang="tr-TR" sz="2400" b="1" i="1" u="sng" dirty="0"/>
              <a:t> </a:t>
            </a:r>
            <a:r>
              <a:rPr lang="tr-TR" sz="2400" b="1" i="1" u="sng" dirty="0" err="1"/>
              <a:t>granulitler</a:t>
            </a:r>
            <a:r>
              <a:rPr lang="tr-TR" sz="2400" b="1" i="1" dirty="0" smtClean="0"/>
              <a:t>,</a:t>
            </a:r>
          </a:p>
          <a:p>
            <a:pPr algn="just"/>
            <a:endParaRPr lang="tr-TR" sz="2400" b="1" i="1" dirty="0"/>
          </a:p>
          <a:p>
            <a:pPr algn="just"/>
            <a:r>
              <a:rPr lang="tr-TR" sz="2400" dirty="0" err="1"/>
              <a:t>hipersten</a:t>
            </a:r>
            <a:r>
              <a:rPr lang="tr-TR" sz="2400" dirty="0"/>
              <a:t>+plajiyoklaz+</a:t>
            </a:r>
            <a:r>
              <a:rPr lang="tr-TR" sz="2400" dirty="0" err="1"/>
              <a:t>klinopiroksen</a:t>
            </a:r>
            <a:r>
              <a:rPr lang="tr-TR" sz="2400" dirty="0"/>
              <a:t> veya granat </a:t>
            </a:r>
          </a:p>
          <a:p>
            <a:pPr algn="just"/>
            <a:r>
              <a:rPr lang="tr-TR" sz="2400" dirty="0" err="1"/>
              <a:t>klinopiroksen</a:t>
            </a:r>
            <a:r>
              <a:rPr lang="tr-TR" sz="2400" dirty="0"/>
              <a:t>+granat+plajiyoklaz veya </a:t>
            </a:r>
            <a:r>
              <a:rPr lang="tr-TR" sz="2400" dirty="0" err="1"/>
              <a:t>hipersten</a:t>
            </a:r>
            <a:r>
              <a:rPr lang="tr-TR" sz="2400" dirty="0"/>
              <a:t> şeklinde mineral topluluklarını içerirler.</a:t>
            </a: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98072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Pelitik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kayaçlar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i="1" u="sng" dirty="0" err="1" smtClean="0">
                <a:latin typeface="Times New Roman" pitchFamily="18" charset="0"/>
                <a:cs typeface="Times New Roman" pitchFamily="18" charset="0"/>
              </a:rPr>
              <a:t>grovak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ve asidik bileşimli magmatik kayaçlardan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türüyen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granulitler</a:t>
            </a: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veya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+granat+biyotit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+granat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hipersten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sillimanit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kordiyerit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klinopiroksen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hornblend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+biyotit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1556792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Karbonatlı kayaçlardan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u="sng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b="1" i="1" u="sng" dirty="0">
                <a:latin typeface="Times New Roman" pitchFamily="18" charset="0"/>
                <a:cs typeface="Times New Roman" pitchFamily="18" charset="0"/>
              </a:rPr>
              <a:t> koşulları altında</a:t>
            </a:r>
            <a:r>
              <a:rPr lang="tr-TR" sz="2400" b="1" i="1" u="sng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kalsit+dolomit+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forsterit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skapolit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+kalsit</a:t>
            </a:r>
          </a:p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diyopsit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grossular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andradit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mineral topluluğu oluşur. Bunlar,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granulit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fasiyesi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dışında diğer yüksek dereceli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matemorfizma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oluşabilen mineral topluluklarıdır.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260648"/>
            <a:ext cx="82089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EKLOJİTLER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Eklojit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bir metamorfik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hem de bu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fasiyes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koşulları altında oluşan kayaçtır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metamorfizma fasiyesle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132856"/>
            <a:ext cx="32439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204864"/>
            <a:ext cx="402955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786</Words>
  <Application>Microsoft Office PowerPoint</Application>
  <PresentationFormat>Ekran Gösterisi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23</cp:revision>
  <dcterms:created xsi:type="dcterms:W3CDTF">2017-04-17T19:20:17Z</dcterms:created>
  <dcterms:modified xsi:type="dcterms:W3CDTF">2018-04-08T11:11:34Z</dcterms:modified>
</cp:coreProperties>
</file>