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00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72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674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0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82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08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93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9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64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001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46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C5E7D-6434-45DE-8A27-698B2C19152C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CAC10-CA48-4E0D-8B54-C6729A0EE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62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7583" y="306025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Rol Oynama ve Doğaçlama </a:t>
            </a:r>
            <a:r>
              <a:rPr lang="tr-TR" b="1" dirty="0" smtClean="0"/>
              <a:t>İlkeleri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2200" dirty="0" smtClean="0"/>
              <a:t>Bölüm 1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826367" y="5945157"/>
            <a:ext cx="3012707" cy="527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TIP 140</a:t>
            </a:r>
          </a:p>
          <a:p>
            <a:r>
              <a:rPr lang="tr-TR" sz="1800" dirty="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32117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Kendiliğinden (</a:t>
            </a:r>
            <a:r>
              <a:rPr lang="tr-TR" sz="2000" dirty="0" err="1"/>
              <a:t>spontan</a:t>
            </a:r>
            <a:r>
              <a:rPr lang="tr-TR" sz="2000" dirty="0"/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211475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Kendiliğinden (</a:t>
            </a:r>
            <a:r>
              <a:rPr lang="tr-TR" sz="2000" dirty="0" err="1"/>
              <a:t>spontan</a:t>
            </a:r>
            <a:r>
              <a:rPr lang="tr-TR" sz="2000" dirty="0"/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3899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Kendiliğinden (</a:t>
            </a:r>
            <a:r>
              <a:rPr lang="tr-TR" sz="2000" dirty="0" err="1">
                <a:solidFill>
                  <a:schemeClr val="bg1"/>
                </a:solidFill>
              </a:rPr>
              <a:t>spontan</a:t>
            </a:r>
            <a:r>
              <a:rPr lang="tr-TR" sz="2000" dirty="0">
                <a:solidFill>
                  <a:schemeClr val="bg1"/>
                </a:solidFill>
              </a:rPr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178257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Kendiliğinden (</a:t>
            </a:r>
            <a:r>
              <a:rPr lang="tr-TR" sz="2000" dirty="0" err="1">
                <a:solidFill>
                  <a:schemeClr val="bg1"/>
                </a:solidFill>
              </a:rPr>
              <a:t>spontan</a:t>
            </a:r>
            <a:r>
              <a:rPr lang="tr-TR" sz="2000" dirty="0">
                <a:solidFill>
                  <a:schemeClr val="bg1"/>
                </a:solidFill>
              </a:rPr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3078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Kendiliğinden (</a:t>
            </a:r>
            <a:r>
              <a:rPr lang="tr-TR" sz="2000" dirty="0" err="1">
                <a:solidFill>
                  <a:schemeClr val="bg1"/>
                </a:solidFill>
              </a:rPr>
              <a:t>spontan</a:t>
            </a:r>
            <a:r>
              <a:rPr lang="tr-TR" sz="2000" dirty="0">
                <a:solidFill>
                  <a:schemeClr val="bg1"/>
                </a:solidFill>
              </a:rPr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155815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Kendiliğinden (</a:t>
            </a:r>
            <a:r>
              <a:rPr lang="tr-TR" sz="2000" dirty="0" err="1">
                <a:solidFill>
                  <a:schemeClr val="bg1"/>
                </a:solidFill>
              </a:rPr>
              <a:t>spontan</a:t>
            </a:r>
            <a:r>
              <a:rPr lang="tr-TR" sz="2000" dirty="0">
                <a:solidFill>
                  <a:schemeClr val="bg1"/>
                </a:solidFill>
              </a:rPr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>
                <a:solidFill>
                  <a:schemeClr val="bg1"/>
                </a:solidFill>
              </a:rPr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357183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Kendiliğinden (</a:t>
            </a:r>
            <a:r>
              <a:rPr lang="tr-TR" sz="2000" dirty="0" err="1"/>
              <a:t>spontan</a:t>
            </a:r>
            <a:r>
              <a:rPr lang="tr-TR" sz="2000" dirty="0"/>
              <a:t>) davranalım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Şive, ağız kullanmayalım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Kendimizi diğer kişilerle karşılaştırmayalım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Zamanımızı tasarruflu kullanalım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/>
              <a:t>Sözcük kullanımında ekonomik olalım</a:t>
            </a:r>
          </a:p>
        </p:txBody>
      </p:sp>
    </p:spTree>
    <p:extLst>
      <p:ext uri="{BB962C8B-B14F-4D97-AF65-F5344CB8AC3E}">
        <p14:creationId xmlns:p14="http://schemas.microsoft.com/office/powerpoint/2010/main" val="28510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1216217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154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  Rol Oynama ve Doğaçlama İlkeleri  Bölüm 1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Drama Nedir?  ve  Dramanın Bileşenleri  </dc:title>
  <dc:creator>Microsoft hesabı</dc:creator>
  <cp:lastModifiedBy>Microsoft hesabı</cp:lastModifiedBy>
  <cp:revision>3</cp:revision>
  <dcterms:created xsi:type="dcterms:W3CDTF">2020-07-29T11:11:47Z</dcterms:created>
  <dcterms:modified xsi:type="dcterms:W3CDTF">2020-07-29T11:38:07Z</dcterms:modified>
</cp:coreProperties>
</file>