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6176" autoAdjust="0"/>
    <p:restoredTop sz="94660"/>
  </p:normalViewPr>
  <p:slideViewPr>
    <p:cSldViewPr>
      <p:cViewPr varScale="1">
        <p:scale>
          <a:sx n="68" d="100"/>
          <a:sy n="68" d="100"/>
        </p:scale>
        <p:origin x="-12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13DC897-BB68-4137-9535-174C4585EA44}"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13DC897-BB68-4137-9535-174C4585EA44}"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13DC897-BB68-4137-9535-174C4585EA44}"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13DC897-BB68-4137-9535-174C4585EA44}"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3DC897-BB68-4137-9535-174C4585EA44}"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13DC897-BB68-4137-9535-174C4585EA44}"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13DC897-BB68-4137-9535-174C4585EA44}"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13DC897-BB68-4137-9535-174C4585EA44}"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3DC897-BB68-4137-9535-174C4585EA44}"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DC897-BB68-4137-9535-174C4585EA44}"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DC897-BB68-4137-9535-174C4585EA44}"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B67547-B32B-45A8-8810-01E53021793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3DC897-BB68-4137-9535-174C4585EA44}"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67547-B32B-45A8-8810-01E53021793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11. HAFTA </a:t>
            </a:r>
          </a:p>
          <a:p>
            <a:r>
              <a:rPr lang="tr-TR" dirty="0" smtClean="0"/>
              <a:t>GELİR DAĞILIMI</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Dünya, zenginliğin yanı başında derin ve şiddetli bir yoksullukla karşı karşıyadır. Dünya nüfusunun % 10’u, toplam mal ve hizmetlerin % 70’ini üreterek dünya gelirinin % 70’ini elde etmektedir ki, bu yaklaşık kişi başına yıllık ortalama 30,000 ABD Dolarına denk gelmektedir.</a:t>
            </a:r>
          </a:p>
          <a:p>
            <a:r>
              <a:rPr lang="tr-TR" dirty="0" smtClean="0"/>
              <a:t> Öte yandan 6 milyarlık dünya nüfusunun 2.8 milyarı -yaklaşık yarısı- günlük 2 dolarlık yoksulluk sınırının altında yaşamaktadır. Bu nüfusun 1.2 milyarı ise (yaklaşık beşte biri), günlük 1 dolarlık sınırın altında yaşamlarını idame ettirmek zorundadır(KALKINMA BAKANLIĞI)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normAutofit lnSpcReduction="10000"/>
          </a:bodyPr>
          <a:lstStyle/>
          <a:p>
            <a:r>
              <a:rPr lang="tr-TR" dirty="0" smtClean="0"/>
              <a:t>Zengin ülkelerde 100 çocuk içinde 1’den az oranda çocuk beş yaşına ulaşamamaktadır. Yoksul ülkelerde ise, 100 çocuk içinde 5’den fazla oranda çocuk beş yaşına ulaşamamaktadır.</a:t>
            </a:r>
          </a:p>
          <a:p>
            <a:r>
              <a:rPr lang="tr-TR" dirty="0" smtClean="0"/>
              <a:t> Zengin ülkelerde beş yaş altı çocuk nüfusunun yüzde beşi yetersiz beslenme ile karşı karşıyadır, fakir ülkelerde ise bu oran yüzde ellinin üstündedir(KALKINMA BAKANLIĞI)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normAutofit lnSpcReduction="10000"/>
          </a:bodyPr>
          <a:lstStyle/>
          <a:p>
            <a:r>
              <a:rPr lang="tr-TR" dirty="0" smtClean="0"/>
              <a:t>Doğu Asya ve Pasifik, Güney Amerika ve Karayipler, Orta Doğu ve Kuzey Afrika ve Güney Asya bölgelerinde 1987 yılından 2001 yılına yoksulluk içinde yaşayan insan sayısı düşmüştür. Ancak, Avrupa ve Orta Asya’da 1987 yılında 1,1 milyon olan yoksul insan sayısı 2001 yılında 17 milyona çıkmıştır. Bu artışa paralel olarak, yoksulların toplam nüfusa oranı söz konusu yıllarda % 0,2’den % 3,6’ya çıkmıştır</a:t>
            </a:r>
            <a:r>
              <a:rPr lang="tr-TR" dirty="0" smtClean="0"/>
              <a:t>gerilemiştir(KALKINMA BAKANLIĞI)</a:t>
            </a: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1987 yılında Sahra altı Afrika’da 217,2 milyon kişi yoksulluk sınırı altında yaşamakta iken 2001 yılında bu rakam 313 milyon kişiye çıkmıştır. </a:t>
            </a:r>
          </a:p>
          <a:p>
            <a:r>
              <a:rPr lang="tr-TR" dirty="0" smtClean="0"/>
              <a:t>1987 yılında Sahra-altı Afrika’da yoksulların toplam nüfusa oranı % 46,6’dan 2000’de % 49’a çıkmış, 2001 yılında ise % 46,4 seviyesinde gerçekleşmiştir. </a:t>
            </a:r>
          </a:p>
          <a:p>
            <a:r>
              <a:rPr lang="tr-TR" dirty="0" smtClean="0"/>
              <a:t>Bunun aksine Güney Amerika ve Karayipler’de yoksul insan sayısı yaklaşık olarak % 30 oranında azalarak 63,7 milyondan 50 milyona düşmüş ve yoksulların toplam nüfusa oranı % 15.3’den % 9,5’e gerilemiştirgerilemiştir(KALKINMA BAKANLIĞI).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lstStyle/>
          <a:p>
            <a:r>
              <a:rPr lang="tr-TR" dirty="0" smtClean="0"/>
              <a:t>1987 yılında 1,183 milyar insan yoksulluk sınırı altında yaşamakta iken 2001 yılında bu rakam 1,089 milyardır. Bu rakamın 1987 yılında toplam dünya nüfusuna oranı % 28,3 iken 2001 yılında % 21,1’e gerilemiştir. Bir başka ifade ile, mutlak yoksulluk altında yaşayanların oranı 7,2 puan gerilemiştir(KALKINMA BAKANLIĞI).</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normAutofit/>
          </a:bodyPr>
          <a:lstStyle/>
          <a:p>
            <a:r>
              <a:rPr lang="tr-TR" dirty="0" smtClean="0"/>
              <a:t>Uluslararası yoksulluk sınırı günde iki dolara yükseltildiğinde, yoksulluğun çok daha yüksek oranlara sıçraması, bu oranın yoksulluk sınırına duyarlılığını, diğer bir deyişle bir dolarlık yoksulluk sınırının civarında önemli bir yığılma olduğunu göstermektedir. </a:t>
            </a:r>
          </a:p>
          <a:p>
            <a:r>
              <a:rPr lang="tr-TR" dirty="0" smtClean="0"/>
              <a:t>Bu yaklaşıma göre Zambiya’da yoksulluk % 87,4 oranındadır</a:t>
            </a:r>
            <a:r>
              <a:rPr lang="tr-TR" dirty="0" smtClean="0"/>
              <a:t>(KALKINMA BAKANLIĞI)</a:t>
            </a:r>
            <a:r>
              <a:rPr lang="tr-TR"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DÜNYADA YOKSULLUK VE GELİR DAĞILIMI</a:t>
            </a:r>
            <a:endParaRPr lang="tr-TR" dirty="0"/>
          </a:p>
        </p:txBody>
      </p:sp>
      <p:sp>
        <p:nvSpPr>
          <p:cNvPr id="3" name="Content Placeholder 2"/>
          <p:cNvSpPr>
            <a:spLocks noGrp="1"/>
          </p:cNvSpPr>
          <p:nvPr>
            <p:ph idx="1"/>
          </p:nvPr>
        </p:nvSpPr>
        <p:spPr/>
        <p:txBody>
          <a:bodyPr/>
          <a:lstStyle/>
          <a:p>
            <a:r>
              <a:rPr lang="tr-TR" dirty="0" smtClean="0"/>
              <a:t>Zambiya’dan sonra bu yaklaşıma göre yoksulluğun en şiddetli olduğu ülkeler Bangladeş, Hindistan ve Endonezya’dır ve bu ülkelerde yaklaşık her on kişiden sekizi yoksuldur. Bu ülkeleri % 73,6 ile Pakistan, % 58,3 ile Kenya, % 46,7 ile Çin ve % 43,9 ile Mısır takip etmektedir(KALKINMA BAKANLIĞI). . </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473</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ÇALIŞMA EKONOMİSİ</vt:lpstr>
      <vt:lpstr>DÜNYADA YOKSULLUK VE GELİR DAĞILIMI</vt:lpstr>
      <vt:lpstr>DÜNYADA YOKSULLUK VE GELİR DAĞILIMI</vt:lpstr>
      <vt:lpstr>DÜNYADA YOKSULLUK VE GELİR DAĞILIMI</vt:lpstr>
      <vt:lpstr>DÜNYADA YOKSULLUK VE GELİR DAĞILIMI</vt:lpstr>
      <vt:lpstr>DÜNYADA YOKSULLUK VE GELİR DAĞILIMI</vt:lpstr>
      <vt:lpstr>DÜNYADA YOKSULLUK VE GELİR DAĞILIMI</vt:lpstr>
      <vt:lpstr>DÜNYADA YOKSULLUK VE GELİR DAĞILIMI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2020-05-07T20:17:27Z</dcterms:created>
  <dcterms:modified xsi:type="dcterms:W3CDTF">2020-05-07T20:24:34Z</dcterms:modified>
</cp:coreProperties>
</file>