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89" r:id="rId4"/>
    <p:sldId id="290" r:id="rId5"/>
    <p:sldId id="291" r:id="rId6"/>
    <p:sldId id="28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POLİTİKALARI</a:t>
            </a:r>
            <a:r>
              <a:rPr lang="tr-TR" smtClean="0"/>
              <a:t/>
            </a:r>
            <a:br>
              <a:rPr lang="tr-TR" smtClean="0"/>
            </a:br>
            <a:r>
              <a:rPr lang="tr-TR" smtClean="0"/>
              <a:t>10. </a:t>
            </a:r>
            <a:r>
              <a:rPr lang="tr-TR" dirty="0" smtClean="0"/>
              <a:t>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Çevre</a:t>
            </a:r>
            <a:endParaRPr lang="tr-TR" dirty="0"/>
          </a:p>
        </p:txBody>
      </p:sp>
      <p:sp>
        <p:nvSpPr>
          <p:cNvPr id="3" name="İçerik Yer Tutucusu 2"/>
          <p:cNvSpPr>
            <a:spLocks noGrp="1"/>
          </p:cNvSpPr>
          <p:nvPr>
            <p:ph idx="1"/>
          </p:nvPr>
        </p:nvSpPr>
        <p:spPr/>
        <p:txBody>
          <a:bodyPr/>
          <a:lstStyle/>
          <a:p>
            <a:r>
              <a:rPr lang="tr-TR" b="1" dirty="0"/>
              <a:t>Doğanın kendi kendini yenilenmesinin bir sınırı olduğu anlaşıldığından beri çevresel değerlere ya da doğal kaynaklara “çevre malları” olarak görülmektedir. Günümüzde toplu tüketime konu olan mallara yüksek bir değer biçme gereği genellikle kabul görmektedir. </a:t>
            </a:r>
          </a:p>
          <a:p>
            <a:endParaRPr lang="tr-TR" dirty="0"/>
          </a:p>
        </p:txBody>
      </p:sp>
    </p:spTree>
    <p:extLst>
      <p:ext uri="{BB962C8B-B14F-4D97-AF65-F5344CB8AC3E}">
        <p14:creationId xmlns:p14="http://schemas.microsoft.com/office/powerpoint/2010/main" val="1815480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endParaRPr lang="tr-TR" dirty="0"/>
          </a:p>
        </p:txBody>
      </p:sp>
      <p:sp>
        <p:nvSpPr>
          <p:cNvPr id="3" name="İçerik Yer Tutucusu 2"/>
          <p:cNvSpPr>
            <a:spLocks noGrp="1"/>
          </p:cNvSpPr>
          <p:nvPr>
            <p:ph idx="1"/>
          </p:nvPr>
        </p:nvSpPr>
        <p:spPr/>
        <p:txBody>
          <a:bodyPr/>
          <a:lstStyle/>
          <a:p>
            <a:r>
              <a:rPr lang="tr-TR" b="1" dirty="0"/>
              <a:t>Doğanın kendi kendini yenilenmesinin bir sınırı olduğu anlaşıldığından beri çevresel değerlere ya da doğal kaynaklara “çevre malları” olarak görülmektedir. Günümüzde toplu tüketime konu olan mallara yüksek bir değer biçme gereği genellikle kabul görmektedir. </a:t>
            </a:r>
          </a:p>
          <a:p>
            <a:endParaRPr lang="tr-TR" dirty="0"/>
          </a:p>
        </p:txBody>
      </p:sp>
    </p:spTree>
    <p:extLst>
      <p:ext uri="{BB962C8B-B14F-4D97-AF65-F5344CB8AC3E}">
        <p14:creationId xmlns:p14="http://schemas.microsoft.com/office/powerpoint/2010/main" val="162581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endParaRPr lang="tr-TR" dirty="0"/>
          </a:p>
        </p:txBody>
      </p:sp>
      <p:sp>
        <p:nvSpPr>
          <p:cNvPr id="3" name="İçerik Yer Tutucusu 2"/>
          <p:cNvSpPr>
            <a:spLocks noGrp="1"/>
          </p:cNvSpPr>
          <p:nvPr>
            <p:ph idx="1"/>
          </p:nvPr>
        </p:nvSpPr>
        <p:spPr/>
        <p:txBody>
          <a:bodyPr/>
          <a:lstStyle/>
          <a:p>
            <a:r>
              <a:rPr lang="tr-TR" b="1" dirty="0"/>
              <a:t>Tatil köyleri yaparak kıyıları, alışveriş merkezleri kurarak kentsel ve doğal çevreyi bozanlar, doğal zenginliklerin bulunduğu yerlere sanayi tesisleri, santraller yapanlar, tarım topraklarının hatta ormanlık alanların amaç dışı kullanılmasına göz yumanlar bu çerçevede örnek olarak gösterilebilir.</a:t>
            </a:r>
          </a:p>
          <a:p>
            <a:endParaRPr lang="tr-TR" dirty="0"/>
          </a:p>
        </p:txBody>
      </p:sp>
    </p:spTree>
    <p:extLst>
      <p:ext uri="{BB962C8B-B14F-4D97-AF65-F5344CB8AC3E}">
        <p14:creationId xmlns:p14="http://schemas.microsoft.com/office/powerpoint/2010/main" val="254254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İnsanlığın geçmiş, bugünkü ve gelecek kuşakların sahip olduğu çevre varlığının en uygun biçimde kullanılması gerekmektedir. </a:t>
            </a:r>
          </a:p>
          <a:p>
            <a:r>
              <a:rPr lang="tr-TR" b="1" dirty="0"/>
              <a:t>Üretilen mal ve hizmetlerin dolaşımını (üretim ve tüketimi arttırmak) en yüksek düzeye çıkarmak amacıyla doğal değerler tükenme noktasına getirilmektedir.</a:t>
            </a:r>
            <a:r>
              <a:rPr lang="tr-TR" dirty="0"/>
              <a:t> </a:t>
            </a:r>
          </a:p>
          <a:p>
            <a:endParaRPr lang="tr-TR" dirty="0"/>
          </a:p>
        </p:txBody>
      </p:sp>
    </p:spTree>
    <p:extLst>
      <p:ext uri="{BB962C8B-B14F-4D97-AF65-F5344CB8AC3E}">
        <p14:creationId xmlns:p14="http://schemas.microsoft.com/office/powerpoint/2010/main" val="151975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a:t>Keleş, Ruşen, Can Hamamcı ve Aykut Çoban (2016), Çevre Politikası, İmge Kitabevi Yayınları, </a:t>
            </a:r>
            <a:r>
              <a:rPr lang="tr-TR"/>
              <a:t>Ankara</a:t>
            </a:r>
            <a:r>
              <a:rPr lang="tr-TR" smtClean="0"/>
              <a:t>.</a:t>
            </a:r>
            <a:endParaRPr lang="tr-TR" smtClean="0"/>
          </a:p>
          <a:p>
            <a:r>
              <a:rPr lang="tr-TR" dirty="0" smtClean="0"/>
              <a:t>Keleş</a:t>
            </a:r>
            <a:r>
              <a:rPr lang="tr-TR" dirty="0"/>
              <a:t>, Ruşen (2013), 100 Soruda Çevre, Yakın Kitabevi Yayınları, İzmir.</a:t>
            </a:r>
          </a:p>
          <a:p>
            <a:r>
              <a:rPr lang="tr-TR" dirty="0"/>
              <a:t>Kraft, Michael E. (2011), </a:t>
            </a:r>
            <a:r>
              <a:rPr lang="tr-TR" dirty="0" err="1"/>
              <a:t>Environmental</a:t>
            </a:r>
            <a:r>
              <a:rPr lang="tr-TR" dirty="0"/>
              <a:t> </a:t>
            </a:r>
            <a:r>
              <a:rPr lang="tr-TR" dirty="0" err="1"/>
              <a:t>Policy</a:t>
            </a:r>
            <a:r>
              <a:rPr lang="tr-TR" dirty="0"/>
              <a:t> </a:t>
            </a:r>
            <a:r>
              <a:rPr lang="tr-TR" dirty="0" err="1"/>
              <a:t>and</a:t>
            </a:r>
            <a:r>
              <a:rPr lang="tr-TR" dirty="0"/>
              <a:t> </a:t>
            </a:r>
            <a:r>
              <a:rPr lang="tr-TR" dirty="0" err="1"/>
              <a:t>Politics</a:t>
            </a:r>
            <a:r>
              <a:rPr lang="tr-TR" dirty="0"/>
              <a:t>, </a:t>
            </a:r>
            <a:r>
              <a:rPr lang="tr-TR" dirty="0" err="1"/>
              <a:t>Longman</a:t>
            </a:r>
            <a:r>
              <a:rPr lang="tr-TR" dirty="0"/>
              <a:t>, </a:t>
            </a:r>
            <a:r>
              <a:rPr lang="tr-TR" dirty="0" err="1"/>
              <a:t>Person</a:t>
            </a:r>
            <a:r>
              <a:rPr lang="tr-TR" dirty="0"/>
              <a:t>, </a:t>
            </a:r>
            <a:r>
              <a:rPr lang="tr-TR" dirty="0" err="1" smtClean="0"/>
              <a:t>London</a:t>
            </a:r>
            <a:r>
              <a:rPr lang="tr-TR" dirty="0" smtClean="0"/>
              <a:t>.</a:t>
            </a:r>
            <a:endParaRPr lang="tr-TR" dirty="0"/>
          </a:p>
          <a:p>
            <a:endParaRPr lang="tr-TR" dirty="0"/>
          </a:p>
        </p:txBody>
      </p:sp>
    </p:spTree>
    <p:extLst>
      <p:ext uri="{BB962C8B-B14F-4D97-AF65-F5344CB8AC3E}">
        <p14:creationId xmlns:p14="http://schemas.microsoft.com/office/powerpoint/2010/main" val="36050907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84</TotalTime>
  <Words>217</Words>
  <Application>Microsoft Office PowerPoint</Application>
  <PresentationFormat>Ekran Gösterisi (4:3)</PresentationFormat>
  <Paragraphs>14</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Calisto MT</vt:lpstr>
      <vt:lpstr>Mistral</vt:lpstr>
      <vt:lpstr>Wingdings 2</vt:lpstr>
      <vt:lpstr>Travelogue</vt:lpstr>
      <vt:lpstr>ÇEVRE POLİTİKALARI 10. Hafta</vt:lpstr>
      <vt:lpstr>Çevre</vt:lpstr>
      <vt:lpstr>Çevre</vt:lpstr>
      <vt:lpstr>Çevre</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25</cp:revision>
  <dcterms:created xsi:type="dcterms:W3CDTF">2014-03-19T06:29:54Z</dcterms:created>
  <dcterms:modified xsi:type="dcterms:W3CDTF">2019-11-29T12:48:25Z</dcterms:modified>
</cp:coreProperties>
</file>