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37" d="100"/>
          <a:sy n="37" d="100"/>
        </p:scale>
        <p:origin x="84"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1649A71-7F9F-4DAB-8893-4E867122B69A}"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8232CCE-CFD9-4F2E-A4A2-75F435985B7A}" type="slidenum">
              <a:rPr lang="tr-TR" smtClean="0"/>
              <a:t>‹#›</a:t>
            </a:fld>
            <a:endParaRPr lang="tr-TR"/>
          </a:p>
        </p:txBody>
      </p:sp>
    </p:spTree>
    <p:extLst>
      <p:ext uri="{BB962C8B-B14F-4D97-AF65-F5344CB8AC3E}">
        <p14:creationId xmlns:p14="http://schemas.microsoft.com/office/powerpoint/2010/main" val="910967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1649A71-7F9F-4DAB-8893-4E867122B69A}"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8232CCE-CFD9-4F2E-A4A2-75F435985B7A}" type="slidenum">
              <a:rPr lang="tr-TR" smtClean="0"/>
              <a:t>‹#›</a:t>
            </a:fld>
            <a:endParaRPr lang="tr-TR"/>
          </a:p>
        </p:txBody>
      </p:sp>
    </p:spTree>
    <p:extLst>
      <p:ext uri="{BB962C8B-B14F-4D97-AF65-F5344CB8AC3E}">
        <p14:creationId xmlns:p14="http://schemas.microsoft.com/office/powerpoint/2010/main" val="540079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1649A71-7F9F-4DAB-8893-4E867122B69A}"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8232CCE-CFD9-4F2E-A4A2-75F435985B7A}" type="slidenum">
              <a:rPr lang="tr-TR" smtClean="0"/>
              <a:t>‹#›</a:t>
            </a:fld>
            <a:endParaRPr lang="tr-TR"/>
          </a:p>
        </p:txBody>
      </p:sp>
    </p:spTree>
    <p:extLst>
      <p:ext uri="{BB962C8B-B14F-4D97-AF65-F5344CB8AC3E}">
        <p14:creationId xmlns:p14="http://schemas.microsoft.com/office/powerpoint/2010/main" val="933420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1649A71-7F9F-4DAB-8893-4E867122B69A}"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8232CCE-CFD9-4F2E-A4A2-75F435985B7A}" type="slidenum">
              <a:rPr lang="tr-TR" smtClean="0"/>
              <a:t>‹#›</a:t>
            </a:fld>
            <a:endParaRPr lang="tr-TR"/>
          </a:p>
        </p:txBody>
      </p:sp>
    </p:spTree>
    <p:extLst>
      <p:ext uri="{BB962C8B-B14F-4D97-AF65-F5344CB8AC3E}">
        <p14:creationId xmlns:p14="http://schemas.microsoft.com/office/powerpoint/2010/main" val="2518409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1649A71-7F9F-4DAB-8893-4E867122B69A}"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8232CCE-CFD9-4F2E-A4A2-75F435985B7A}" type="slidenum">
              <a:rPr lang="tr-TR" smtClean="0"/>
              <a:t>‹#›</a:t>
            </a:fld>
            <a:endParaRPr lang="tr-TR"/>
          </a:p>
        </p:txBody>
      </p:sp>
    </p:spTree>
    <p:extLst>
      <p:ext uri="{BB962C8B-B14F-4D97-AF65-F5344CB8AC3E}">
        <p14:creationId xmlns:p14="http://schemas.microsoft.com/office/powerpoint/2010/main" val="3190099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1649A71-7F9F-4DAB-8893-4E867122B69A}"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8232CCE-CFD9-4F2E-A4A2-75F435985B7A}" type="slidenum">
              <a:rPr lang="tr-TR" smtClean="0"/>
              <a:t>‹#›</a:t>
            </a:fld>
            <a:endParaRPr lang="tr-TR"/>
          </a:p>
        </p:txBody>
      </p:sp>
    </p:spTree>
    <p:extLst>
      <p:ext uri="{BB962C8B-B14F-4D97-AF65-F5344CB8AC3E}">
        <p14:creationId xmlns:p14="http://schemas.microsoft.com/office/powerpoint/2010/main" val="3088318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1649A71-7F9F-4DAB-8893-4E867122B69A}" type="datetimeFigureOut">
              <a:rPr lang="tr-TR" smtClean="0"/>
              <a:t>4.04.2018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8232CCE-CFD9-4F2E-A4A2-75F435985B7A}" type="slidenum">
              <a:rPr lang="tr-TR" smtClean="0"/>
              <a:t>‹#›</a:t>
            </a:fld>
            <a:endParaRPr lang="tr-TR"/>
          </a:p>
        </p:txBody>
      </p:sp>
    </p:spTree>
    <p:extLst>
      <p:ext uri="{BB962C8B-B14F-4D97-AF65-F5344CB8AC3E}">
        <p14:creationId xmlns:p14="http://schemas.microsoft.com/office/powerpoint/2010/main" val="2815195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1649A71-7F9F-4DAB-8893-4E867122B69A}" type="datetimeFigureOut">
              <a:rPr lang="tr-TR" smtClean="0"/>
              <a:t>4.04.2018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8232CCE-CFD9-4F2E-A4A2-75F435985B7A}" type="slidenum">
              <a:rPr lang="tr-TR" smtClean="0"/>
              <a:t>‹#›</a:t>
            </a:fld>
            <a:endParaRPr lang="tr-TR"/>
          </a:p>
        </p:txBody>
      </p:sp>
    </p:spTree>
    <p:extLst>
      <p:ext uri="{BB962C8B-B14F-4D97-AF65-F5344CB8AC3E}">
        <p14:creationId xmlns:p14="http://schemas.microsoft.com/office/powerpoint/2010/main" val="3000646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1649A71-7F9F-4DAB-8893-4E867122B69A}" type="datetimeFigureOut">
              <a:rPr lang="tr-TR" smtClean="0"/>
              <a:t>4.04.2018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8232CCE-CFD9-4F2E-A4A2-75F435985B7A}" type="slidenum">
              <a:rPr lang="tr-TR" smtClean="0"/>
              <a:t>‹#›</a:t>
            </a:fld>
            <a:endParaRPr lang="tr-TR"/>
          </a:p>
        </p:txBody>
      </p:sp>
    </p:spTree>
    <p:extLst>
      <p:ext uri="{BB962C8B-B14F-4D97-AF65-F5344CB8AC3E}">
        <p14:creationId xmlns:p14="http://schemas.microsoft.com/office/powerpoint/2010/main" val="52987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1649A71-7F9F-4DAB-8893-4E867122B69A}"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8232CCE-CFD9-4F2E-A4A2-75F435985B7A}" type="slidenum">
              <a:rPr lang="tr-TR" smtClean="0"/>
              <a:t>‹#›</a:t>
            </a:fld>
            <a:endParaRPr lang="tr-TR"/>
          </a:p>
        </p:txBody>
      </p:sp>
    </p:spTree>
    <p:extLst>
      <p:ext uri="{BB962C8B-B14F-4D97-AF65-F5344CB8AC3E}">
        <p14:creationId xmlns:p14="http://schemas.microsoft.com/office/powerpoint/2010/main" val="1298417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1649A71-7F9F-4DAB-8893-4E867122B69A}"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8232CCE-CFD9-4F2E-A4A2-75F435985B7A}" type="slidenum">
              <a:rPr lang="tr-TR" smtClean="0"/>
              <a:t>‹#›</a:t>
            </a:fld>
            <a:endParaRPr lang="tr-TR"/>
          </a:p>
        </p:txBody>
      </p:sp>
    </p:spTree>
    <p:extLst>
      <p:ext uri="{BB962C8B-B14F-4D97-AF65-F5344CB8AC3E}">
        <p14:creationId xmlns:p14="http://schemas.microsoft.com/office/powerpoint/2010/main" val="16716211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649A71-7F9F-4DAB-8893-4E867122B69A}" type="datetimeFigureOut">
              <a:rPr lang="tr-TR" smtClean="0"/>
              <a:t>4.04.2018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232CCE-CFD9-4F2E-A4A2-75F435985B7A}" type="slidenum">
              <a:rPr lang="tr-TR" smtClean="0"/>
              <a:t>‹#›</a:t>
            </a:fld>
            <a:endParaRPr lang="tr-TR"/>
          </a:p>
        </p:txBody>
      </p:sp>
    </p:spTree>
    <p:extLst>
      <p:ext uri="{BB962C8B-B14F-4D97-AF65-F5344CB8AC3E}">
        <p14:creationId xmlns:p14="http://schemas.microsoft.com/office/powerpoint/2010/main" val="15863220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dirty="0" smtClean="0"/>
              <a:t>Bu soruna getirilen çözüm, “sözlü kültür”, “yazılı kültür”, “</a:t>
            </a:r>
            <a:r>
              <a:rPr lang="tr-TR" dirty="0" err="1" smtClean="0"/>
              <a:t>heterodoksi</a:t>
            </a:r>
            <a:r>
              <a:rPr lang="tr-TR" dirty="0" smtClean="0"/>
              <a:t>” ve “</a:t>
            </a:r>
            <a:r>
              <a:rPr lang="tr-TR" dirty="0" err="1" smtClean="0"/>
              <a:t>senkretik</a:t>
            </a:r>
            <a:r>
              <a:rPr lang="tr-TR" dirty="0" smtClean="0"/>
              <a:t>” kavramlarının araçsal bir şekilde seferber edilmesiydi. Sorunun bu şekilde çözümü evrimci bir antropolojik tavrı da içinde barındırıyordu.</a:t>
            </a:r>
            <a:endParaRPr lang="tr-TR" dirty="0"/>
          </a:p>
        </p:txBody>
      </p:sp>
    </p:spTree>
    <p:extLst>
      <p:ext uri="{BB962C8B-B14F-4D97-AF65-F5344CB8AC3E}">
        <p14:creationId xmlns:p14="http://schemas.microsoft.com/office/powerpoint/2010/main" val="137948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err="1" smtClean="0"/>
              <a:t>Mélikoff</a:t>
            </a:r>
            <a:r>
              <a:rPr lang="tr-TR" dirty="0" smtClean="0"/>
              <a:t>, Aleviliği </a:t>
            </a:r>
            <a:r>
              <a:rPr lang="tr-TR" dirty="0" err="1" smtClean="0"/>
              <a:t>heterodoks</a:t>
            </a:r>
            <a:r>
              <a:rPr lang="tr-TR" dirty="0" smtClean="0"/>
              <a:t> bir inanç olarak tarif etmekte fakat </a:t>
            </a:r>
            <a:r>
              <a:rPr lang="tr-TR" dirty="0" err="1" smtClean="0"/>
              <a:t>heterodoksiyi</a:t>
            </a:r>
            <a:r>
              <a:rPr lang="tr-TR" dirty="0" smtClean="0"/>
              <a:t> “</a:t>
            </a:r>
            <a:r>
              <a:rPr lang="tr-TR" dirty="0" err="1" smtClean="0"/>
              <a:t>ortodoksiden</a:t>
            </a:r>
            <a:r>
              <a:rPr lang="tr-TR" dirty="0" smtClean="0"/>
              <a:t>” farklılık üzerinden anlatmaktadır. Böylece </a:t>
            </a:r>
            <a:r>
              <a:rPr lang="tr-TR" dirty="0" err="1" smtClean="0"/>
              <a:t>Mélikoff</a:t>
            </a:r>
            <a:r>
              <a:rPr lang="tr-TR" dirty="0" smtClean="0"/>
              <a:t> asıl ve kök inanç arayışlarına girişmektedir. Senkretizmi ise, sanki din tarihsel bir inşa değilmiş gibi, “sızıntı” ve “karışım” gibi içeriklerle anlatmaya koyulmaktadır.</a:t>
            </a:r>
            <a:endParaRPr lang="tr-TR" dirty="0"/>
          </a:p>
        </p:txBody>
      </p:sp>
    </p:spTree>
    <p:extLst>
      <p:ext uri="{BB962C8B-B14F-4D97-AF65-F5344CB8AC3E}">
        <p14:creationId xmlns:p14="http://schemas.microsoft.com/office/powerpoint/2010/main" val="1050508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Alan Çalışmaları</a:t>
            </a:r>
            <a:endParaRPr lang="tr-TR" dirty="0"/>
          </a:p>
        </p:txBody>
      </p:sp>
      <p:sp>
        <p:nvSpPr>
          <p:cNvPr id="3" name="2 İçerik Yer Tutucusu"/>
          <p:cNvSpPr>
            <a:spLocks noGrp="1"/>
          </p:cNvSpPr>
          <p:nvPr>
            <p:ph idx="1"/>
          </p:nvPr>
        </p:nvSpPr>
        <p:spPr/>
        <p:txBody>
          <a:bodyPr/>
          <a:lstStyle/>
          <a:p>
            <a:pPr algn="just"/>
            <a:r>
              <a:rPr lang="tr-TR" dirty="0" err="1" smtClean="0"/>
              <a:t>Geertz’in</a:t>
            </a:r>
            <a:r>
              <a:rPr lang="tr-TR" dirty="0" smtClean="0"/>
              <a:t> çalışmaları, İslam’ın homojen ve değişmeyen bir bütünlük olarak değil; zamana, coğrafyaya ve Müslümanların pratiklerine göre somutlaşan bir insan etkinliği olarak ele alınmasına yönelik antropolojik bir yaklaşım içermektedir</a:t>
            </a:r>
            <a:endParaRPr lang="tr-TR" dirty="0"/>
          </a:p>
        </p:txBody>
      </p:sp>
    </p:spTree>
    <p:extLst>
      <p:ext uri="{BB962C8B-B14F-4D97-AF65-F5344CB8AC3E}">
        <p14:creationId xmlns:p14="http://schemas.microsoft.com/office/powerpoint/2010/main" val="19518542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dirty="0" err="1" smtClean="0"/>
              <a:t>Geertz</a:t>
            </a:r>
            <a:r>
              <a:rPr lang="tr-TR" dirty="0" smtClean="0"/>
              <a:t>, birbirinden bir hayli uzak iki coğrafyada İslam’ın yaşanma şeklini araştırmakta ve bu deneyimler arasındaki farkı anlamaya çalışmaktadır. Böyle bir farka işaret etmenin kendisi kutsal metinlerin her topluluk tarafından aynı şekilde anlaşılmadığını, dahası kutsal metinlerin her topluluğa aynı şeyi söylemediğini baştan veri saymaktadır. </a:t>
            </a:r>
            <a:endParaRPr lang="tr-TR" dirty="0"/>
          </a:p>
        </p:txBody>
      </p:sp>
    </p:spTree>
    <p:extLst>
      <p:ext uri="{BB962C8B-B14F-4D97-AF65-F5344CB8AC3E}">
        <p14:creationId xmlns:p14="http://schemas.microsoft.com/office/powerpoint/2010/main" val="3847691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dirty="0" err="1" smtClean="0"/>
              <a:t>Geertz’in</a:t>
            </a:r>
            <a:r>
              <a:rPr lang="tr-TR" dirty="0" smtClean="0"/>
              <a:t> de doğrudan belirttiği gibi, inançları ve bağlı oldukları kurumlar insanların hayatları üzerinde tek belirleyici olamazlar. İnsanların kendi pratikleri bizatihi bu inançları ve kurumları dönüştürür. Bir insani etkinlik olarak dini yalnızca kurumlara ve yazılı metinlere bakarak anlamaya çalışmak artık aşılması gereken bir sosyal bilim anlayışına dayanır</a:t>
            </a:r>
            <a:endParaRPr lang="tr-TR" dirty="0"/>
          </a:p>
        </p:txBody>
      </p:sp>
    </p:spTree>
    <p:extLst>
      <p:ext uri="{BB962C8B-B14F-4D97-AF65-F5344CB8AC3E}">
        <p14:creationId xmlns:p14="http://schemas.microsoft.com/office/powerpoint/2010/main" val="208616421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218</Words>
  <Application>Microsoft Office PowerPoint</Application>
  <PresentationFormat>Geniş ekran</PresentationFormat>
  <Paragraphs>6</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PowerPoint Sunusu</vt:lpstr>
      <vt:lpstr>PowerPoint Sunusu</vt:lpstr>
      <vt:lpstr>Alan Çalışmaları</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Kullanıcı</dc:creator>
  <cp:lastModifiedBy>Kullanıcı</cp:lastModifiedBy>
  <cp:revision>1</cp:revision>
  <dcterms:created xsi:type="dcterms:W3CDTF">2018-04-03T22:25:36Z</dcterms:created>
  <dcterms:modified xsi:type="dcterms:W3CDTF">2018-04-03T22:25:48Z</dcterms:modified>
</cp:coreProperties>
</file>