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7"/>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D1AD56-93A1-4132-A726-3C8661C643F4}" type="datetimeFigureOut">
              <a:rPr lang="tr-TR" smtClean="0"/>
              <a:t>28.12.2017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A3ABFA-D56F-414B-B5E4-EFBD391728F0}" type="slidenum">
              <a:rPr lang="tr-TR" smtClean="0"/>
              <a:t>‹#›</a:t>
            </a:fld>
            <a:endParaRPr lang="tr-TR"/>
          </a:p>
        </p:txBody>
      </p:sp>
    </p:spTree>
    <p:extLst>
      <p:ext uri="{BB962C8B-B14F-4D97-AF65-F5344CB8AC3E}">
        <p14:creationId xmlns:p14="http://schemas.microsoft.com/office/powerpoint/2010/main" val="1196667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705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11EF312-2702-44A9-85B5-845EC40A1A4E}"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57059" name="Rectangle 2"/>
          <p:cNvSpPr>
            <a:spLocks noGrp="1" noRot="1" noChangeAspect="1" noChangeArrowheads="1" noTextEdit="1"/>
          </p:cNvSpPr>
          <p:nvPr>
            <p:ph type="sldImg"/>
          </p:nvPr>
        </p:nvSpPr>
        <p:spPr>
          <a:ln/>
        </p:spPr>
      </p:sp>
      <p:sp>
        <p:nvSpPr>
          <p:cNvPr id="55706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15343050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549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6B01DAC-3069-4258-85B8-A80350B4971D}"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75491" name="Rectangle 2"/>
          <p:cNvSpPr>
            <a:spLocks noGrp="1" noRot="1" noChangeAspect="1" noChangeArrowheads="1" noTextEdit="1"/>
          </p:cNvSpPr>
          <p:nvPr>
            <p:ph type="sldImg"/>
          </p:nvPr>
        </p:nvSpPr>
        <p:spPr>
          <a:ln/>
        </p:spPr>
      </p:sp>
      <p:sp>
        <p:nvSpPr>
          <p:cNvPr id="57549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20543010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7538" name="Slide Image Placeholder 1"/>
          <p:cNvSpPr>
            <a:spLocks noGrp="1" noRot="1" noChangeAspect="1" noTextEdit="1"/>
          </p:cNvSpPr>
          <p:nvPr>
            <p:ph type="sldImg"/>
          </p:nvPr>
        </p:nvSpPr>
        <p:spPr>
          <a:ln/>
        </p:spPr>
      </p:sp>
      <p:sp>
        <p:nvSpPr>
          <p:cNvPr id="57753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57754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DE2E998-EC48-44F8-86D1-C596ABB4B996}"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5855419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58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77F81DF-7823-49AA-A7F3-E89F10DED4A9}"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79587" name="Rectangle 2"/>
          <p:cNvSpPr>
            <a:spLocks noGrp="1" noRot="1" noChangeAspect="1" noChangeArrowheads="1" noTextEdit="1"/>
          </p:cNvSpPr>
          <p:nvPr>
            <p:ph type="sldImg"/>
          </p:nvPr>
        </p:nvSpPr>
        <p:spPr>
          <a:ln/>
        </p:spPr>
      </p:sp>
      <p:sp>
        <p:nvSpPr>
          <p:cNvPr id="57958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11239196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B6E7F37-559B-462F-BE9D-BDEF41D70982}"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81635" name="Rectangle 2"/>
          <p:cNvSpPr>
            <a:spLocks noGrp="1" noRot="1" noChangeAspect="1" noChangeArrowheads="1" noTextEdit="1"/>
          </p:cNvSpPr>
          <p:nvPr>
            <p:ph type="sldImg"/>
          </p:nvPr>
        </p:nvSpPr>
        <p:spPr>
          <a:ln/>
        </p:spPr>
      </p:sp>
      <p:sp>
        <p:nvSpPr>
          <p:cNvPr id="58163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12156110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0F1DA88-5C3E-4F36-A80F-BB0F2750F957}"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83683" name="Rectangle 2"/>
          <p:cNvSpPr>
            <a:spLocks noGrp="1" noRot="1" noChangeAspect="1" noChangeArrowheads="1" noTextEdit="1"/>
          </p:cNvSpPr>
          <p:nvPr>
            <p:ph type="sldImg"/>
          </p:nvPr>
        </p:nvSpPr>
        <p:spPr>
          <a:ln/>
        </p:spPr>
      </p:sp>
      <p:sp>
        <p:nvSpPr>
          <p:cNvPr id="58368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13644271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3989A9B-478C-4A9F-AECE-5CC36F484108}"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85731" name="Rectangle 2"/>
          <p:cNvSpPr>
            <a:spLocks noGrp="1" noRot="1" noChangeAspect="1" noChangeArrowheads="1" noTextEdit="1"/>
          </p:cNvSpPr>
          <p:nvPr>
            <p:ph type="sldImg"/>
          </p:nvPr>
        </p:nvSpPr>
        <p:spPr>
          <a:ln/>
        </p:spPr>
      </p:sp>
      <p:sp>
        <p:nvSpPr>
          <p:cNvPr id="58573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30090742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7778" name="Slide Image Placeholder 1"/>
          <p:cNvSpPr>
            <a:spLocks noGrp="1" noRot="1" noChangeAspect="1" noTextEdit="1"/>
          </p:cNvSpPr>
          <p:nvPr>
            <p:ph type="sldImg"/>
          </p:nvPr>
        </p:nvSpPr>
        <p:spPr>
          <a:ln/>
        </p:spPr>
      </p:sp>
      <p:sp>
        <p:nvSpPr>
          <p:cNvPr id="58777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58778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A3FD858-9463-4FB6-9CB5-A89D342F92E4}"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2550600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982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CEE299E-D4D7-41E8-A551-65D28DFB72FE}"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89827" name="Rectangle 1026"/>
          <p:cNvSpPr>
            <a:spLocks noGrp="1" noRot="1" noChangeAspect="1" noChangeArrowheads="1" noTextEdit="1"/>
          </p:cNvSpPr>
          <p:nvPr>
            <p:ph type="sldImg"/>
          </p:nvPr>
        </p:nvSpPr>
        <p:spPr>
          <a:ln/>
        </p:spPr>
      </p:sp>
      <p:sp>
        <p:nvSpPr>
          <p:cNvPr id="589828" name="Rectangle 102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37736082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87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3FFA134-E5B5-4A2A-BE4A-17EEAA9BE6B3}"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91875" name="Rectangle 2"/>
          <p:cNvSpPr>
            <a:spLocks noGrp="1" noRot="1" noChangeAspect="1" noChangeArrowheads="1" noTextEdit="1"/>
          </p:cNvSpPr>
          <p:nvPr>
            <p:ph type="sldImg"/>
          </p:nvPr>
        </p:nvSpPr>
        <p:spPr>
          <a:ln/>
        </p:spPr>
      </p:sp>
      <p:sp>
        <p:nvSpPr>
          <p:cNvPr id="59187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22299807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CE51A00-1E53-41F7-A2B7-44F59A44E642}"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93923" name="Rectangle 2"/>
          <p:cNvSpPr>
            <a:spLocks noGrp="1" noRot="1" noChangeAspect="1" noChangeArrowheads="1" noTextEdit="1"/>
          </p:cNvSpPr>
          <p:nvPr>
            <p:ph type="sldImg"/>
          </p:nvPr>
        </p:nvSpPr>
        <p:spPr>
          <a:ln/>
        </p:spPr>
      </p:sp>
      <p:sp>
        <p:nvSpPr>
          <p:cNvPr id="59392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28967879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910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AF33161-F5C6-4E61-97D2-51056E4E7193}"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59107" name="Rectangle 2"/>
          <p:cNvSpPr>
            <a:spLocks noGrp="1" noRot="1" noChangeAspect="1" noChangeArrowheads="1" noTextEdit="1"/>
          </p:cNvSpPr>
          <p:nvPr>
            <p:ph type="sldImg"/>
          </p:nvPr>
        </p:nvSpPr>
        <p:spPr>
          <a:ln/>
        </p:spPr>
      </p:sp>
      <p:sp>
        <p:nvSpPr>
          <p:cNvPr id="55910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17176065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97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DC47956-BF0C-4C0A-BEC8-F8D163071547}"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95971" name="Rectangle 2"/>
          <p:cNvSpPr>
            <a:spLocks noGrp="1" noRot="1" noChangeAspect="1" noChangeArrowheads="1" noTextEdit="1"/>
          </p:cNvSpPr>
          <p:nvPr>
            <p:ph type="sldImg"/>
          </p:nvPr>
        </p:nvSpPr>
        <p:spPr>
          <a:ln/>
        </p:spPr>
      </p:sp>
      <p:sp>
        <p:nvSpPr>
          <p:cNvPr id="59597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18257007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01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52A5283-4623-4C7B-81FC-B803A3BB3CC5}"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98019" name="Rectangle 2"/>
          <p:cNvSpPr>
            <a:spLocks noGrp="1" noRot="1" noChangeAspect="1" noChangeArrowheads="1" noTextEdit="1"/>
          </p:cNvSpPr>
          <p:nvPr>
            <p:ph type="sldImg"/>
          </p:nvPr>
        </p:nvSpPr>
        <p:spPr>
          <a:ln/>
        </p:spPr>
      </p:sp>
      <p:sp>
        <p:nvSpPr>
          <p:cNvPr id="59802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40173994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006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394BFE0-D8D4-489F-8A49-22EB3BFF8544}"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600067" name="Rectangle 2"/>
          <p:cNvSpPr>
            <a:spLocks noGrp="1" noRot="1" noChangeAspect="1" noChangeArrowheads="1" noTextEdit="1"/>
          </p:cNvSpPr>
          <p:nvPr>
            <p:ph type="sldImg"/>
          </p:nvPr>
        </p:nvSpPr>
        <p:spPr>
          <a:ln/>
        </p:spPr>
      </p:sp>
      <p:sp>
        <p:nvSpPr>
          <p:cNvPr id="60006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28071881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211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7D73A7B-404C-411D-AFC6-07D492EA8A8B}"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602115" name="Rectangle 2"/>
          <p:cNvSpPr>
            <a:spLocks noGrp="1" noRot="1" noChangeAspect="1" noChangeArrowheads="1" noTextEdit="1"/>
          </p:cNvSpPr>
          <p:nvPr>
            <p:ph type="sldImg"/>
          </p:nvPr>
        </p:nvSpPr>
        <p:spPr>
          <a:ln/>
        </p:spPr>
      </p:sp>
      <p:sp>
        <p:nvSpPr>
          <p:cNvPr id="60211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7526603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115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1BDB741-FE94-40E5-ADFF-266F7F6F4CD7}"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61155" name="Rectangle 2"/>
          <p:cNvSpPr>
            <a:spLocks noGrp="1" noRot="1" noChangeAspect="1" noChangeArrowheads="1" noTextEdit="1"/>
          </p:cNvSpPr>
          <p:nvPr>
            <p:ph type="sldImg"/>
          </p:nvPr>
        </p:nvSpPr>
        <p:spPr>
          <a:ln/>
        </p:spPr>
      </p:sp>
      <p:sp>
        <p:nvSpPr>
          <p:cNvPr id="56115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3581311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1B3A1A6-A35F-4299-8206-5A9ED3054DB4}"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63203" name="Rectangle 2"/>
          <p:cNvSpPr>
            <a:spLocks noGrp="1" noRot="1" noChangeAspect="1" noChangeArrowheads="1" noTextEdit="1"/>
          </p:cNvSpPr>
          <p:nvPr>
            <p:ph type="sldImg"/>
          </p:nvPr>
        </p:nvSpPr>
        <p:spPr>
          <a:ln/>
        </p:spPr>
      </p:sp>
      <p:sp>
        <p:nvSpPr>
          <p:cNvPr id="56320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19210852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525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2B61E1E-48C1-4853-AD5A-615B8A29D18B}"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65251" name="Rectangle 2"/>
          <p:cNvSpPr>
            <a:spLocks noGrp="1" noRot="1" noChangeAspect="1" noChangeArrowheads="1" noTextEdit="1"/>
          </p:cNvSpPr>
          <p:nvPr>
            <p:ph type="sldImg"/>
          </p:nvPr>
        </p:nvSpPr>
        <p:spPr>
          <a:ln/>
        </p:spPr>
      </p:sp>
      <p:sp>
        <p:nvSpPr>
          <p:cNvPr id="56525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21267174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729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BF8333-17F1-4095-9D0F-5E8B7B261F78}"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67299" name="Rectangle 2"/>
          <p:cNvSpPr>
            <a:spLocks noGrp="1" noRot="1" noChangeAspect="1" noChangeArrowheads="1" noTextEdit="1"/>
          </p:cNvSpPr>
          <p:nvPr>
            <p:ph type="sldImg"/>
          </p:nvPr>
        </p:nvSpPr>
        <p:spPr>
          <a:ln/>
        </p:spPr>
      </p:sp>
      <p:sp>
        <p:nvSpPr>
          <p:cNvPr id="56730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29789613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934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C472DBB-3429-403B-9673-4DAEDB79FC9A}"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69347" name="Rectangle 2"/>
          <p:cNvSpPr>
            <a:spLocks noGrp="1" noRot="1" noChangeAspect="1" noChangeArrowheads="1" noTextEdit="1"/>
          </p:cNvSpPr>
          <p:nvPr>
            <p:ph type="sldImg"/>
          </p:nvPr>
        </p:nvSpPr>
        <p:spPr>
          <a:ln/>
        </p:spPr>
      </p:sp>
      <p:sp>
        <p:nvSpPr>
          <p:cNvPr id="56934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30244545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39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998CA60-2A77-4E0B-BA61-C7D56BC7C662}"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71395" name="Rectangle 2"/>
          <p:cNvSpPr>
            <a:spLocks noGrp="1" noRot="1" noChangeAspect="1" noChangeArrowheads="1" noTextEdit="1"/>
          </p:cNvSpPr>
          <p:nvPr>
            <p:ph type="sldImg"/>
          </p:nvPr>
        </p:nvSpPr>
        <p:spPr>
          <a:ln/>
        </p:spPr>
      </p:sp>
      <p:sp>
        <p:nvSpPr>
          <p:cNvPr id="57139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21244406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42" name="Slide Image Placeholder 1"/>
          <p:cNvSpPr>
            <a:spLocks noGrp="1" noRot="1" noChangeAspect="1" noTextEdit="1"/>
          </p:cNvSpPr>
          <p:nvPr>
            <p:ph type="sldImg"/>
          </p:nvPr>
        </p:nvSpPr>
        <p:spPr>
          <a:ln/>
        </p:spPr>
      </p:sp>
      <p:sp>
        <p:nvSpPr>
          <p:cNvPr id="57344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57344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C3DE9B1-4731-4DF5-92B7-D9677A2304E0}"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308549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AA99FCA-59FA-4423-8B1A-44E2328DB405}"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5F82F7-A822-40F6-92B8-EC5E4491555F}" type="slidenum">
              <a:rPr lang="tr-TR" smtClean="0"/>
              <a:t>‹#›</a:t>
            </a:fld>
            <a:endParaRPr lang="tr-TR"/>
          </a:p>
        </p:txBody>
      </p:sp>
    </p:spTree>
    <p:extLst>
      <p:ext uri="{BB962C8B-B14F-4D97-AF65-F5344CB8AC3E}">
        <p14:creationId xmlns:p14="http://schemas.microsoft.com/office/powerpoint/2010/main" val="1931590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A99FCA-59FA-4423-8B1A-44E2328DB405}"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5F82F7-A822-40F6-92B8-EC5E4491555F}" type="slidenum">
              <a:rPr lang="tr-TR" smtClean="0"/>
              <a:t>‹#›</a:t>
            </a:fld>
            <a:endParaRPr lang="tr-TR"/>
          </a:p>
        </p:txBody>
      </p:sp>
    </p:spTree>
    <p:extLst>
      <p:ext uri="{BB962C8B-B14F-4D97-AF65-F5344CB8AC3E}">
        <p14:creationId xmlns:p14="http://schemas.microsoft.com/office/powerpoint/2010/main" val="4166964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A99FCA-59FA-4423-8B1A-44E2328DB405}"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5F82F7-A822-40F6-92B8-EC5E4491555F}" type="slidenum">
              <a:rPr lang="tr-TR" smtClean="0"/>
              <a:t>‹#›</a:t>
            </a:fld>
            <a:endParaRPr lang="tr-TR"/>
          </a:p>
        </p:txBody>
      </p:sp>
    </p:spTree>
    <p:extLst>
      <p:ext uri="{BB962C8B-B14F-4D97-AF65-F5344CB8AC3E}">
        <p14:creationId xmlns:p14="http://schemas.microsoft.com/office/powerpoint/2010/main" val="25732609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Rectangle 2"/>
          <p:cNvSpPr>
            <a:spLocks noChangeArrowheads="1"/>
          </p:cNvSpPr>
          <p:nvPr/>
        </p:nvSpPr>
        <p:spPr bwMode="ltGray">
          <a:xfrm>
            <a:off x="0" y="0"/>
            <a:ext cx="1100667" cy="6858000"/>
          </a:xfrm>
          <a:prstGeom prst="rect">
            <a:avLst/>
          </a:prstGeom>
          <a:solidFill>
            <a:schemeClr val="tx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
        <p:nvSpPr>
          <p:cNvPr id="5" name="Rectangle 8"/>
          <p:cNvSpPr>
            <a:spLocks noChangeArrowheads="1"/>
          </p:cNvSpPr>
          <p:nvPr/>
        </p:nvSpPr>
        <p:spPr bwMode="ltGray">
          <a:xfrm>
            <a:off x="1" y="3543300"/>
            <a:ext cx="4457700"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
        <p:nvSpPr>
          <p:cNvPr id="126979" name="Rectangle 3"/>
          <p:cNvSpPr>
            <a:spLocks noGrp="1" noChangeArrowheads="1"/>
          </p:cNvSpPr>
          <p:nvPr>
            <p:ph type="ctrTitle"/>
          </p:nvPr>
        </p:nvSpPr>
        <p:spPr>
          <a:xfrm>
            <a:off x="1320800" y="1171576"/>
            <a:ext cx="9956800" cy="2105025"/>
          </a:xfrm>
        </p:spPr>
        <p:txBody>
          <a:bodyPr>
            <a:spAutoFit/>
          </a:bodyPr>
          <a:lstStyle>
            <a:lvl1pPr>
              <a:defRPr sz="6600">
                <a:solidFill>
                  <a:srgbClr val="CCFFFF"/>
                </a:solidFill>
              </a:defRPr>
            </a:lvl1pPr>
          </a:lstStyle>
          <a:p>
            <a:r>
              <a:rPr lang="en-US"/>
              <a:t>Click to edit Master title style</a:t>
            </a:r>
          </a:p>
        </p:txBody>
      </p:sp>
      <p:sp>
        <p:nvSpPr>
          <p:cNvPr id="126980" name="Rectangle 4"/>
          <p:cNvSpPr>
            <a:spLocks noGrp="1" noChangeArrowheads="1"/>
          </p:cNvSpPr>
          <p:nvPr>
            <p:ph type="subTitle" idx="1"/>
          </p:nvPr>
        </p:nvSpPr>
        <p:spPr>
          <a:xfrm>
            <a:off x="1930400" y="3886200"/>
            <a:ext cx="8534400" cy="1752600"/>
          </a:xfrm>
        </p:spPr>
        <p:txBody>
          <a:bodyPr/>
          <a:lstStyle>
            <a:lvl1pPr marL="0" indent="0" algn="ctr">
              <a:buFont typeface="Wingdings" pitchFamily="2" charset="2"/>
              <a:buNone/>
              <a:defRPr sz="4000">
                <a:solidFill>
                  <a:srgbClr val="CCECFF"/>
                </a:solidFill>
              </a:defRPr>
            </a:lvl1pPr>
          </a:lstStyle>
          <a:p>
            <a:r>
              <a:rPr lang="en-US"/>
              <a:t>Click to edit Master subtitle style</a:t>
            </a:r>
          </a:p>
        </p:txBody>
      </p:sp>
      <p:sp>
        <p:nvSpPr>
          <p:cNvPr id="6" name="Rectangle 9"/>
          <p:cNvSpPr>
            <a:spLocks noGrp="1" noChangeArrowheads="1"/>
          </p:cNvSpPr>
          <p:nvPr>
            <p:ph type="dt" sz="half" idx="10"/>
          </p:nvPr>
        </p:nvSpPr>
        <p:spPr>
          <a:xfrm>
            <a:off x="1117600" y="6248400"/>
            <a:ext cx="2336800" cy="457200"/>
          </a:xfrm>
        </p:spPr>
        <p:txBody>
          <a:bodyPr/>
          <a:lstStyle>
            <a:lvl1pPr>
              <a:defRPr>
                <a:solidFill>
                  <a:srgbClr val="CCECFF"/>
                </a:solidFill>
              </a:defRPr>
            </a:lvl1pPr>
          </a:lstStyle>
          <a:p>
            <a:pPr fontAlgn="base">
              <a:spcAft>
                <a:spcPct val="0"/>
              </a:spcAft>
              <a:defRPr/>
            </a:pPr>
            <a:endParaRPr lang="en-US">
              <a:latin typeface="Times New Roman" panose="02020603050405020304" pitchFamily="18" charset="0"/>
            </a:endParaRPr>
          </a:p>
        </p:txBody>
      </p:sp>
      <p:sp>
        <p:nvSpPr>
          <p:cNvPr id="7" name="Rectangle 10"/>
          <p:cNvSpPr>
            <a:spLocks noGrp="1" noChangeArrowheads="1"/>
          </p:cNvSpPr>
          <p:nvPr>
            <p:ph type="ftr" sz="quarter" idx="11"/>
          </p:nvPr>
        </p:nvSpPr>
        <p:spPr>
          <a:xfrm>
            <a:off x="4368800" y="6248400"/>
            <a:ext cx="3860800" cy="457200"/>
          </a:xfrm>
        </p:spPr>
        <p:txBody>
          <a:bodyPr/>
          <a:lstStyle>
            <a:lvl1pPr>
              <a:defRPr>
                <a:solidFill>
                  <a:srgbClr val="CCECFF"/>
                </a:solidFill>
              </a:defRPr>
            </a:lvl1pPr>
          </a:lstStyle>
          <a:p>
            <a:pPr fontAlgn="base">
              <a:spcAft>
                <a:spcPct val="0"/>
              </a:spcAft>
              <a:defRPr/>
            </a:pPr>
            <a:endParaRPr lang="en-US">
              <a:latin typeface="Times New Roman" panose="02020603050405020304" pitchFamily="18" charset="0"/>
            </a:endParaRPr>
          </a:p>
        </p:txBody>
      </p:sp>
      <p:sp>
        <p:nvSpPr>
          <p:cNvPr id="8" name="Rectangle 11"/>
          <p:cNvSpPr>
            <a:spLocks noGrp="1" noChangeArrowheads="1"/>
          </p:cNvSpPr>
          <p:nvPr>
            <p:ph type="sldNum" sz="quarter" idx="12"/>
          </p:nvPr>
        </p:nvSpPr>
        <p:spPr>
          <a:xfrm>
            <a:off x="9245600" y="6248400"/>
            <a:ext cx="2540000" cy="457200"/>
          </a:xfrm>
        </p:spPr>
        <p:txBody>
          <a:bodyPr/>
          <a:lstStyle>
            <a:lvl1pPr>
              <a:defRPr>
                <a:solidFill>
                  <a:srgbClr val="CCECFF"/>
                </a:solidFill>
              </a:defRPr>
            </a:lvl1pPr>
          </a:lstStyle>
          <a:p>
            <a:pPr fontAlgn="base">
              <a:spcAft>
                <a:spcPct val="0"/>
              </a:spcAft>
              <a:defRPr/>
            </a:pPr>
            <a:fld id="{00C0316E-C78C-4C21-B5A6-ABC699B8CDFB}" type="slidenum">
              <a:rPr lang="en-US" altLang="tr-TR" smtClean="0">
                <a:latin typeface="Times New Roman" panose="02020603050405020304" pitchFamily="18" charset="0"/>
                <a:cs typeface="Arial" panose="020B0604020202020204" pitchFamily="34" charset="0"/>
              </a:rPr>
              <a:pPr fontAlgn="base">
                <a:spcAft>
                  <a:spcPct val="0"/>
                </a:spcAft>
                <a:defRPr/>
              </a:pPr>
              <a:t>‹#›</a:t>
            </a:fld>
            <a:endParaRPr lang="en-US" altLang="tr-TR">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52418173"/>
      </p:ext>
    </p:extLst>
  </p:cSld>
  <p:clrMapOvr>
    <a:masterClrMapping/>
  </p:clrMapOvr>
  <p:transition>
    <p:random/>
    <p:sndAc>
      <p:stSnd>
        <p:snd r:embed="rId1" name="WHOOSH.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8846F562-DCD1-4E4C-B359-76DFC285954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50378370"/>
      </p:ext>
    </p:extLst>
  </p:cSld>
  <p:clrMapOvr>
    <a:masterClrMapping/>
  </p:clrMapOvr>
  <p:transition>
    <p:random/>
    <p:sndAc>
      <p:stSnd>
        <p:snd r:embed="rId1" name="WHOOSH.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24FE552D-1B05-4FFB-9A61-A917FC15B4E7}"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121435010"/>
      </p:ext>
    </p:extLst>
  </p:cSld>
  <p:clrMapOvr>
    <a:masterClrMapping/>
  </p:clrMapOvr>
  <p:transition>
    <p:random/>
    <p:sndAc>
      <p:stSnd>
        <p:snd r:embed="rId1" name="WHOOSH.WAV"/>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8EB227A6-7E22-42F5-944A-F1F2A6CF74E2}"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643562884"/>
      </p:ext>
    </p:extLst>
  </p:cSld>
  <p:clrMapOvr>
    <a:masterClrMapping/>
  </p:clrMapOvr>
  <p:transition>
    <p:random/>
    <p:sndAc>
      <p:stSnd>
        <p:snd r:embed="rId1" name="WHOOSH.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8"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9" name="Rectangle 6"/>
          <p:cNvSpPr>
            <a:spLocks noGrp="1" noChangeArrowheads="1"/>
          </p:cNvSpPr>
          <p:nvPr>
            <p:ph type="sldNum" sz="quarter" idx="12"/>
          </p:nvPr>
        </p:nvSpPr>
        <p:spPr>
          <a:ln/>
        </p:spPr>
        <p:txBody>
          <a:bodyPr/>
          <a:lstStyle>
            <a:lvl1pPr>
              <a:defRPr/>
            </a:lvl1pPr>
          </a:lstStyle>
          <a:p>
            <a:pPr fontAlgn="base">
              <a:spcAft>
                <a:spcPct val="0"/>
              </a:spcAft>
              <a:defRPr/>
            </a:pPr>
            <a:fld id="{8A2836BA-1CE1-4CD2-9B82-A70D2DB702E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822886628"/>
      </p:ext>
    </p:extLst>
  </p:cSld>
  <p:clrMapOvr>
    <a:masterClrMapping/>
  </p:clrMapOvr>
  <p:transition>
    <p:random/>
    <p:sndAc>
      <p:stSnd>
        <p:snd r:embed="rId1" name="WHOOSH.WAV"/>
      </p:stSnd>
    </p:sndAc>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defRPr/>
            </a:pPr>
            <a:fld id="{0BCC7A10-48A3-4160-8E62-10B84AE88480}"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910621634"/>
      </p:ext>
    </p:extLst>
  </p:cSld>
  <p:clrMapOvr>
    <a:masterClrMapping/>
  </p:clrMapOvr>
  <p:transition>
    <p:random/>
    <p:sndAc>
      <p:stSnd>
        <p:snd r:embed="rId1" name="WHOOSH.WAV"/>
      </p:stSnd>
    </p:sndAc>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3"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6"/>
          <p:cNvSpPr>
            <a:spLocks noGrp="1" noChangeArrowheads="1"/>
          </p:cNvSpPr>
          <p:nvPr>
            <p:ph type="sldNum" sz="quarter" idx="12"/>
          </p:nvPr>
        </p:nvSpPr>
        <p:spPr>
          <a:ln/>
        </p:spPr>
        <p:txBody>
          <a:bodyPr/>
          <a:lstStyle>
            <a:lvl1pPr>
              <a:defRPr/>
            </a:lvl1pPr>
          </a:lstStyle>
          <a:p>
            <a:pPr fontAlgn="base">
              <a:spcAft>
                <a:spcPct val="0"/>
              </a:spcAft>
              <a:defRPr/>
            </a:pPr>
            <a:fld id="{2700F5AD-D81F-4BBC-BC1C-0CA810867099}"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278344739"/>
      </p:ext>
    </p:extLst>
  </p:cSld>
  <p:clrMapOvr>
    <a:masterClrMapping/>
  </p:clrMapOvr>
  <p:transition>
    <p:random/>
    <p:sndAc>
      <p:stSnd>
        <p:snd r:embed="rId1" name="WHOOSH.WAV"/>
      </p:stSnd>
    </p:sndAc>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64B9A914-7A59-43F1-AD03-987E898E0298}"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5593866"/>
      </p:ext>
    </p:extLst>
  </p:cSld>
  <p:clrMapOvr>
    <a:masterClrMapping/>
  </p:clrMapOvr>
  <p:transition>
    <p:random/>
    <p:sndAc>
      <p:stSnd>
        <p:snd r:embed="rId1" name="WHOOSH.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A99FCA-59FA-4423-8B1A-44E2328DB405}"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5F82F7-A822-40F6-92B8-EC5E4491555F}" type="slidenum">
              <a:rPr lang="tr-TR" smtClean="0"/>
              <a:t>‹#›</a:t>
            </a:fld>
            <a:endParaRPr lang="tr-TR"/>
          </a:p>
        </p:txBody>
      </p:sp>
    </p:spTree>
    <p:extLst>
      <p:ext uri="{BB962C8B-B14F-4D97-AF65-F5344CB8AC3E}">
        <p14:creationId xmlns:p14="http://schemas.microsoft.com/office/powerpoint/2010/main" val="41284971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D4169A82-7EBC-4BED-92AE-0B8AD7F30BA1}"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960595071"/>
      </p:ext>
    </p:extLst>
  </p:cSld>
  <p:clrMapOvr>
    <a:masterClrMapping/>
  </p:clrMapOvr>
  <p:transition>
    <p:random/>
    <p:sndAc>
      <p:stSnd>
        <p:snd r:embed="rId1" name="WHOOSH.WAV"/>
      </p:stSnd>
    </p:sndAc>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C2252EF8-38E1-4C09-B156-F136C243ECE3}"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34827185"/>
      </p:ext>
    </p:extLst>
  </p:cSld>
  <p:clrMapOvr>
    <a:masterClrMapping/>
  </p:clrMapOvr>
  <p:transition>
    <p:random/>
    <p:sndAc>
      <p:stSnd>
        <p:snd r:embed="rId1" name="WHOOSH.WAV"/>
      </p:stSnd>
    </p:sndAc>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534400" y="457200"/>
            <a:ext cx="2743200" cy="56388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304800" y="457200"/>
            <a:ext cx="80264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94EF0383-8048-445B-882F-0EB69A43C21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912301915"/>
      </p:ext>
    </p:extLst>
  </p:cSld>
  <p:clrMapOvr>
    <a:masterClrMapping/>
  </p:clrMapOvr>
  <p:transition>
    <p:random/>
    <p:sndAc>
      <p:stSnd>
        <p:snd r:embed="rId1" name="WHOOSH.WAV"/>
      </p:stSnd>
    </p:sndAc>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304800" y="457200"/>
            <a:ext cx="10972800" cy="5638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defRPr/>
            </a:pPr>
            <a:fld id="{8431DB8B-4663-4332-B74E-385650CF801E}"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28930637"/>
      </p:ext>
    </p:extLst>
  </p:cSld>
  <p:clrMapOvr>
    <a:masterClrMapping/>
  </p:clrMapOvr>
  <p:transition>
    <p:random/>
    <p:sndAc>
      <p:stSnd>
        <p:snd r:embed="rId1" name="WHOOSH.WAV"/>
      </p:stSnd>
    </p:sndAc>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103632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914400" y="1981200"/>
            <a:ext cx="10363200" cy="4114800"/>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AC54AC54-7958-430F-8299-00BA7CDE31E5}"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59486311"/>
      </p:ext>
    </p:extLst>
  </p:cSld>
  <p:clrMapOvr>
    <a:masterClrMapping/>
  </p:clrMapOvr>
  <p:transition>
    <p:random/>
    <p:sndAc>
      <p:stSnd>
        <p:snd r:embed="rId1" name="WHOOSH.WAV"/>
      </p:stSnd>
    </p:sndAc>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103632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9144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74FF5240-493D-41B3-ADC1-ACF8085C6B60}"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32471791"/>
      </p:ext>
    </p:extLst>
  </p:cSld>
  <p:clrMapOvr>
    <a:masterClrMapping/>
  </p:clrMapOvr>
  <p:transition>
    <p:random/>
    <p:sndAc>
      <p:stSnd>
        <p:snd r:embed="rId1" name="WHOOSH.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AA99FCA-59FA-4423-8B1A-44E2328DB405}"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5F82F7-A822-40F6-92B8-EC5E4491555F}" type="slidenum">
              <a:rPr lang="tr-TR" smtClean="0"/>
              <a:t>‹#›</a:t>
            </a:fld>
            <a:endParaRPr lang="tr-TR"/>
          </a:p>
        </p:txBody>
      </p:sp>
    </p:spTree>
    <p:extLst>
      <p:ext uri="{BB962C8B-B14F-4D97-AF65-F5344CB8AC3E}">
        <p14:creationId xmlns:p14="http://schemas.microsoft.com/office/powerpoint/2010/main" val="3334555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A99FCA-59FA-4423-8B1A-44E2328DB405}"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C5F82F7-A822-40F6-92B8-EC5E4491555F}" type="slidenum">
              <a:rPr lang="tr-TR" smtClean="0"/>
              <a:t>‹#›</a:t>
            </a:fld>
            <a:endParaRPr lang="tr-TR"/>
          </a:p>
        </p:txBody>
      </p:sp>
    </p:spTree>
    <p:extLst>
      <p:ext uri="{BB962C8B-B14F-4D97-AF65-F5344CB8AC3E}">
        <p14:creationId xmlns:p14="http://schemas.microsoft.com/office/powerpoint/2010/main" val="2107138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A99FCA-59FA-4423-8B1A-44E2328DB405}" type="datetimeFigureOut">
              <a:rPr lang="tr-TR" smtClean="0"/>
              <a:t>28.12.2017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C5F82F7-A822-40F6-92B8-EC5E4491555F}" type="slidenum">
              <a:rPr lang="tr-TR" smtClean="0"/>
              <a:t>‹#›</a:t>
            </a:fld>
            <a:endParaRPr lang="tr-TR"/>
          </a:p>
        </p:txBody>
      </p:sp>
    </p:spTree>
    <p:extLst>
      <p:ext uri="{BB962C8B-B14F-4D97-AF65-F5344CB8AC3E}">
        <p14:creationId xmlns:p14="http://schemas.microsoft.com/office/powerpoint/2010/main" val="472450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A99FCA-59FA-4423-8B1A-44E2328DB405}" type="datetimeFigureOut">
              <a:rPr lang="tr-TR" smtClean="0"/>
              <a:t>28.12.2017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C5F82F7-A822-40F6-92B8-EC5E4491555F}" type="slidenum">
              <a:rPr lang="tr-TR" smtClean="0"/>
              <a:t>‹#›</a:t>
            </a:fld>
            <a:endParaRPr lang="tr-TR"/>
          </a:p>
        </p:txBody>
      </p:sp>
    </p:spTree>
    <p:extLst>
      <p:ext uri="{BB962C8B-B14F-4D97-AF65-F5344CB8AC3E}">
        <p14:creationId xmlns:p14="http://schemas.microsoft.com/office/powerpoint/2010/main" val="453879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A99FCA-59FA-4423-8B1A-44E2328DB405}" type="datetimeFigureOut">
              <a:rPr lang="tr-TR" smtClean="0"/>
              <a:t>28.12.2017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C5F82F7-A822-40F6-92B8-EC5E4491555F}" type="slidenum">
              <a:rPr lang="tr-TR" smtClean="0"/>
              <a:t>‹#›</a:t>
            </a:fld>
            <a:endParaRPr lang="tr-TR"/>
          </a:p>
        </p:txBody>
      </p:sp>
    </p:spTree>
    <p:extLst>
      <p:ext uri="{BB962C8B-B14F-4D97-AF65-F5344CB8AC3E}">
        <p14:creationId xmlns:p14="http://schemas.microsoft.com/office/powerpoint/2010/main" val="1116444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AA99FCA-59FA-4423-8B1A-44E2328DB405}"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C5F82F7-A822-40F6-92B8-EC5E4491555F}" type="slidenum">
              <a:rPr lang="tr-TR" smtClean="0"/>
              <a:t>‹#›</a:t>
            </a:fld>
            <a:endParaRPr lang="tr-TR"/>
          </a:p>
        </p:txBody>
      </p:sp>
    </p:spTree>
    <p:extLst>
      <p:ext uri="{BB962C8B-B14F-4D97-AF65-F5344CB8AC3E}">
        <p14:creationId xmlns:p14="http://schemas.microsoft.com/office/powerpoint/2010/main" val="2566515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AA99FCA-59FA-4423-8B1A-44E2328DB405}"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C5F82F7-A822-40F6-92B8-EC5E4491555F}" type="slidenum">
              <a:rPr lang="tr-TR" smtClean="0"/>
              <a:t>‹#›</a:t>
            </a:fld>
            <a:endParaRPr lang="tr-TR"/>
          </a:p>
        </p:txBody>
      </p:sp>
    </p:spTree>
    <p:extLst>
      <p:ext uri="{BB962C8B-B14F-4D97-AF65-F5344CB8AC3E}">
        <p14:creationId xmlns:p14="http://schemas.microsoft.com/office/powerpoint/2010/main" val="3041006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audio" Target="../media/audio1.wav"/><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A99FCA-59FA-4423-8B1A-44E2328DB405}" type="datetimeFigureOut">
              <a:rPr lang="tr-TR" smtClean="0"/>
              <a:t>28.12.2017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5F82F7-A822-40F6-92B8-EC5E4491555F}" type="slidenum">
              <a:rPr lang="tr-TR" smtClean="0"/>
              <a:t>‹#›</a:t>
            </a:fld>
            <a:endParaRPr lang="tr-TR"/>
          </a:p>
        </p:txBody>
      </p:sp>
    </p:spTree>
    <p:extLst>
      <p:ext uri="{BB962C8B-B14F-4D97-AF65-F5344CB8AC3E}">
        <p14:creationId xmlns:p14="http://schemas.microsoft.com/office/powerpoint/2010/main" val="36471809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bwMode="auto">
          <a:xfrm>
            <a:off x="304800" y="457200"/>
            <a:ext cx="103632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25955" name="Rectangle 3"/>
          <p:cNvSpPr>
            <a:spLocks noGrp="1" noChangeArrowheads="1"/>
          </p:cNvSpPr>
          <p:nvPr>
            <p:ph type="body" idx="1"/>
          </p:nvPr>
        </p:nvSpPr>
        <p:spPr bwMode="auto">
          <a:xfrm>
            <a:off x="914400" y="1981200"/>
            <a:ext cx="10363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5956"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spcBef>
                <a:spcPct val="50000"/>
              </a:spcBef>
              <a:defRPr sz="1400">
                <a:cs typeface="+mn-cs"/>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125957"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spcBef>
                <a:spcPct val="50000"/>
              </a:spcBef>
              <a:defRPr sz="1400">
                <a:cs typeface="+mn-cs"/>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125958"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spcBef>
                <a:spcPct val="50000"/>
              </a:spcBef>
              <a:defRPr sz="1400"/>
            </a:lvl1pPr>
          </a:lstStyle>
          <a:p>
            <a:pPr fontAlgn="base">
              <a:spcAft>
                <a:spcPct val="0"/>
              </a:spcAft>
              <a:defRPr/>
            </a:pPr>
            <a:fld id="{08D4713D-3E02-4B07-A440-82D158747F06}"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
        <p:nvSpPr>
          <p:cNvPr id="1031" name="Rectangle 7"/>
          <p:cNvSpPr>
            <a:spLocks noChangeArrowheads="1"/>
          </p:cNvSpPr>
          <p:nvPr/>
        </p:nvSpPr>
        <p:spPr bwMode="gray">
          <a:xfrm>
            <a:off x="1" y="1638300"/>
            <a:ext cx="4457700"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681855383"/>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p:random/>
    <p:sndAc>
      <p:stSnd>
        <p:snd r:embed="rId16" name="WHOOSH.WAV"/>
      </p:stSnd>
    </p:sndAc>
  </p:transition>
  <p:hf hdr="0" ftr="0" dt="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accent1"/>
        </a:buClr>
        <a:buSzPct val="8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2.xml"/><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3.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455055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a:xfrm>
            <a:off x="2209800" y="754063"/>
            <a:ext cx="7772400" cy="4114800"/>
          </a:xfrm>
        </p:spPr>
        <p:txBody>
          <a:bodyPr/>
          <a:lstStyle/>
          <a:p>
            <a:pPr marL="514350" indent="-514350" eaLnBrk="1" hangingPunct="1">
              <a:buClr>
                <a:srgbClr val="CC99FF"/>
              </a:buClr>
              <a:buFont typeface="+mj-lt"/>
              <a:buAutoNum type="arabicPeriod" startAt="2"/>
              <a:defRPr/>
            </a:pPr>
            <a:r>
              <a:rPr lang="tr-TR" sz="2800" b="1" dirty="0">
                <a:solidFill>
                  <a:srgbClr val="FFFFFF"/>
                </a:solidFill>
              </a:rPr>
              <a:t>Esrar  Reçinesi</a:t>
            </a:r>
            <a:r>
              <a:rPr lang="tr-TR" sz="2800" dirty="0">
                <a:solidFill>
                  <a:srgbClr val="FFFFFF"/>
                </a:solidFill>
              </a:rPr>
              <a:t> : Toz haline getirilmiş olan bitki parçalarının (marihuananın) ısıtılması veya çeşitli ekstraksiyonlar sonucunda, koyu, kıvamlı bir reçine maddesi çıkar. Bitki parçalarından (marihuanadan) çok daha etkilidir. 10 kg.a kadar marihuanadan ortalama 1 kg esrar reçinesi elde edilir. THC oranı yaklaşık olarak ortalama % 20 olarak kayıtlara geçmiştir.</a:t>
            </a:r>
            <a:endParaRPr lang="tr-TR" sz="2800" b="1" dirty="0">
              <a:solidFill>
                <a:srgbClr val="FFFFFF"/>
              </a:solidFill>
            </a:endParaRPr>
          </a:p>
          <a:p>
            <a:pPr>
              <a:defRPr/>
            </a:pPr>
            <a:endParaRPr lang="tr-TR" dirty="0"/>
          </a:p>
        </p:txBody>
      </p:sp>
      <p:sp>
        <p:nvSpPr>
          <p:cNvPr id="57242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9EC6D28F-D3BA-4A6D-9E0B-CF6852B9AB57}"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10</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72421" name="AutoShape 2" descr="data:image/jpeg;base64,/9j/4AAQSkZJRgABAQAAAQABAAD/2wCEAAkGBhQSERUUEhQUFBUWGB0YGRcYGBoYGhwcGhcaHBwcHhgZHiYfGRsjGhccHy8gIycpLCwsGB8xNTAqNSYrLCkBCQoKDgwOGg8PGiwlHyQsLCwsLC8sLCwsLCwsLCwsLCwsLCwsLCwsLCwsLCwsLCwsLCwsLCwsLCwsLCwsLCwsLP/AABEIANAA8gMBIgACEQEDEQH/xAAcAAACAgMBAQAAAAAAAAAAAAADBAIFAQYHAAj/xAA7EAABAgUCAwYEBgICAgIDAAABAhEAAxIhMQRBBVFhBhMicYHwBzKRoUKxwdHh8RQjUnIzYhXCJIKi/8QAGQEAAwEBAQAAAAAAAAAAAAAAAQIDAAQF/8QAJxEAAgICAgEEAgIDAAAAAAAAAAECEQMhEjFBEyJRYQRxobFSkfD/2gAMAwEAAhEDEQA/AN/lT3FttjC3GONp08ha3BLeHzi71HDUqH6xp3avsnOnyymWtLg2cG8eK8dOj2VOMkcq4hxhWomFalkq6RDR6pYVUpaipJcF79IsuP8AY1ekCZy5iFOGUlLhj6xVBSQCpQIwkMd8+/KPUhxkvb4PNycov3B+Man/ACZgUwSoBlNZ2384W0mlSzEEk3Fvr/EF081y+eotfrHUfhzwYCSVTpYdSqkEgEsQLwJyWKFo0V6ktlz8Nezx02nKlPVNZRB2DWDRtU7RBUYTi3pE0TmN45XNPspTW4lfOSZQsKhy3ER0PGkLUU1JqGUk3HpDXGOKyZEsrnKCUgE3OWG3OOG8U7Qqm6g6hHhUSChi3hHy7G4wecLHDcva+ijypx9yOv8AGeNStOHUsJUQopGxIDs+xjVdL8UyuWAmSTOLBIBdJUVM3O8c/wBRxJcx1rW6wo3e7kNnyP0ilnTKWNJqCBcFw79PqN4vH8dLv+CUs3hfybn247SJ1i5S0KUlSQUqQRdCnYjrcRq8zVEHdRcX/F/TRGdrkqUgh0nc9QckCwhhGkVVnckk2bc3HrjMXhBRVEpTcmdJ+GnahUxSpE5d1Ad1U5Nsp+geN770oUyg3I7fWOL8E7Qy5M1M1JJmIIJwBS7KT1cW6ZjrfE+1ulGnExSguoOlKbqNthkeZjnywV/0Wxzb7VluCDESo74jRez3xElzVzAWTLSlS3JdQCaQRgXclvSNi0HazTT0hSJjEh6SGVi9t2/SJO62h+Pxsv5cyDgvHPOynbteo1U2TMCQA5lkb0lm9ReN3VrUpDkgABySWxmHjPjqRGWN+BiZpQYWVo6cXEalxn4qykOJCe9Iyo2T6c4a4V2tWOHL1k5JmMpRpQGZLt9BcvDyimugRco6s2IywehiUsc41nh3xK0U4Dx0KOQQSxJYeIW6xZcc7TyNNK7xawoOwCCCok3tfleJcaKbei5ComADGj9lu2c3WT1pTJ/0hvE90jZycksbCNyQr6Qyk06aElH4JTpTiEl6UgilWNosCr6R4y4MoqQYZHETlz7t9oKekTmyIRUFpvkRN3EpFKfQ0VHlHoD356/SPQvL9h4MhLmbPBEwBSfrAdfxdGnkqmzPlSNsn6xNSrTKOPlFF2z7Ao16bLKFDHL1jjvaDsrN0M0S1qBcOlT2b846bK+LCAxVKXcmwIcJtSS+XB+oii7YdqNLr1pQqVNQQHExk4/67i3P6x04+cX0yU0pKm0aXpJRX8x2wMecbj2M7QqkTaFzHlpQSQrPQJ5H9BCWu7Ay5UgarS6pM2W7ENSR5ciORjSxxpRmsu6SfIkANneOl8ckWiCvG0z6Z4dq0zZaVpcJUAQ/I3EVHa/tanRoT4api7JH2fnuLRSdiO18tclEuatKVABiSAFB+exD46RrnxL1Mmat06glYBACcAgixL5/aOFRamoNHVppyTKntp2vXq5aAUsUum/hBKmBs+HDMfWNZ1uuulRLP4TYMDm5GC+3lHtdPIlnx+J0nA+/0+sG0xCpLqCJhFSlF/EwAHysKiGdrFgWewj0IQUVSOOUnJ2x1XD5UxJKFhIeu9wcsMi43f67QHRyVLDpZlLoAJ+YoOSCRSMXOXIGYBo1gOlKSZa0WSVU0kl6wt3bZyfpsvK1kySVd6gzEqUCKTi/IU3dhcN+cOKMmQkKSkkJL+IEg2uojm+zPvs0Iz+OATBSB3eHLkbFw2+2Nz5hjieqOqQO6RQkGsv8wUAQpQAwDuOghA8NlISQpyoC+zEEWfkUvbLmAYsDOINQFiA2xAcORs7c3vGdHr6iSS96Qars783GPuYS4TqStDTCVpSGAASFJuCWUbEt/wAgRA5XDimUshSqlFgkAbF0uXYOR9oFBs2XuygEkd2mxoA5hypydhyy/QMccUUvSplt8lS/CANmN2+bq12A3ik4XxhJSaxUkApZvGxJZ7ZDjHI2gswpWpnLU0pFJF7kqqfdLA5u7M0ExdhSdL/jahE4TVqS6gcpmJHi/wD1c2HSK9faubqCUzVqMwEhnsQeh+XqB0fEABNCECi7Uu5LqZ/lNtm8hANZpwoMUsUssFNNwtnSaXy4wYRQXbKOb8Dipv4Q5uA7Wv8AZyf0EGn62alJkhU3uyAoywoF3t4gMpKnvCadDQEkeOsEkMHBDEhTF6XcvbnzZlGomJrCUlQ8TLFKQE1EsA5YCpme3mXLNX2JddEtHoSU1VAUjcBxlwRkmx+kKStcFLUVXIUU5sC5+toBN0TqMzxpdnQ9iylNcvU4YsDDc6UlL1UpY+nTOSxzGaMmXmg46rTLlplLcp8S2NIXcGlxY2+jx0fsz26/ypolqk93W5SagqwD35YMcVm6pKASHGLs46W5HEXWk1QEhS5dfeFaSDcCmnyeon7RGWJP9lVkvTPoBusZExo1j4frnK0qTOU4YUgi4A67xeS+KSlTFSkzEqmI+ZINx/X2iN0Bx3Q6pf2iKUkgOL8sxF28oyFQeQtfBAoTyjEF76MxrGtlRLW1zeOSfE/j4najuk1MgMW+pJEdcKghQQsNyeKHtH2D02oZ3QXclDAn1YxzY3xlb6R2ySkteTh51rKB7wqIZIB5crG33iUybUVO6E7F7eTsOvLMbP2p+FK5agdKFzAo+qVemz7xq+p4HqNOQmfLWkg5Vj6i0ehHLGSuziliknVAJWoAfxLJxSFM4H8Q1O0aClwC7gsoYcNc4zvDU7s6qXp06iiYy1WUbhgR0sXBF4rUaopPyqVcMwYHdm5ftDqSbpCcWlbM6yYZVKEGoG7EfLtzOf2g8tQEsBVVKgzlgl0m+bvgwqtCip0Af8SPXwlwGPmLQRE6wSLCyXBcmpwd2NjgfWGFHNT2ZCEy5hClS5iSXwxBII5Waryy0Ym8GSUkANQkElGWIcuLXsSHbEQ/xlp/1Ba5iEOoprpcF0hmNIVfG+N4S0XESZlJS1Za7i3IkhrZeAr8mdDWmmLkhTJVOFLMTVUH2CcEHG/ju4Z2tLNQolU0KlKS5TcskgW8LFmUR5u/N1Z/FhLKxLUDdwwcoJLljbIsXGwbDwoiaZrFCKym9xk9QHAcDHQwRTOj40mtajU4BHhDmncuCA1+cH4jxiQVIcKmMHLgpCXbBsWwRZrwurQElK6RLUpzQA5AJ5OH9b3g+rUqamhVSQX6vS5G9gCW5Y3jBFP8AKnq7hRpCkkBmKncuwLMwPPeLNemVMl93LBCQkqJNiEqsD92LPv1ik0yRKmIIu0wJUpiAA4BY72J8rc4uJOqAnTk/ICwJua094ySly2C7MBneMYqZHDpiJ7KAGQ5ehwknI3s31OHMbFN0ZFJKJgoBUSkJKcg3YuAyWJsGPrAu0M7uk1JACkKGWZ+TPdwD4RgPEtRxqStKWKSpYRZQ3SaVXDkWDhmvGChIcUC1KCvAs3JJIKFCzuDZwEncYvzEuWuZMBE1NI8TOx8PRvE2z/o0La6YkzCpSEFRvhQLtclKrgPjexiw4PMUpRqtYlyQAA4L2uT0HN4wBjVcYALFVCgosWLEG7A8+pJf87GWUpQQAkqCyAzEghVISSDSxsX64OyXFuG98Cmp0ygkknLYf77mEEKRINKRUpQFCmewPMuQGAtYZzsQjM/XmohSiClQSoHIKQ6gHdmUwDfd4AlIEtJWUmpg3/2IbkWHltCeu0FSu8KvDYGrYnpckXuf0jHDuEz5xokJVNyBTcWznH9QG0gbY7pNORYgqCwEikEuzEu/rFzw3Ud2sJm1KSFJJoABIyz7lj/AFCClKksiahaFtdKkkYIBYnzyHEY7xSSLsGYKVcHAIc4ADfXyEB7Qy0zsc34oyBp5hlIKFywmlM7wgipKT8rswLt0Mc97Fdre51InTCoghQWzXqU5zm5HUtGtTUrSkuoLCrsq1y43yLecC0KHSDcKDA3N2PzddhviE4aoKls75wjtvLm6SZqFpAVLKiZaT4ikNSz7kEeR+sVOl+JgnamXLlylUqISdy6iGZgxYXN7vbEct08tSluWAsCHt5t/G8dq7J8N0YSlciWQoJAqU9R6nZ/SIzSWmVj/lRsYR5RmJ92OQ+37x6NxJ8gUySFZDwlq+GmhgpQ5EbQ+k2gqVRuKl2MskodFChVCqV1AWAUTv1aDzNK+QlfmAc/xFlN0oVn35QmqSZTs5HLleISxcf0dKzKXXZGRLQUd3QmjFLBvJo5D8SOHaWTrEBAoBHjEsAseYQSxxhx+sdcSX8SPyv9No5/8U+ByjL/AMgVCa4ByQQRY8gLZgQm4yVmcLTX0c3naFE10oWQQmoFvmaxZrs5G344n/jpRMZCUqYghJUxelxf8KS4LOemWCsxEwf6wlAUWDqBSplgB0mwAKS553IvApOhKFAVhShVdAzcOCuZ4SAHNwBY7x6Z54biSFBSVGm7pASSXGWJG5pOTCmoKJyVS0GYJqSFMpLJPMkvZh9X+gdTolqwafxWAAD4ZIYAMcAWBxtFijRdw0wBJChRUHNQDgll/KotaydiwgBBcM4GlCSuYpExVvA9775BFyBZ3cvhj4rQiY/jCCnwgKpdSSQ6ii73wln5AQdetmrNSAMU92oBmCTmncA87FnfBSlTRMTdASOpZb2uzYvz2PlBAOzdShQSACiYU1KqrSQLFLBRNizg9QRvFVp5tCygGYVKst882Z7CrLm9jyhzh3B501XclSXQPDZ6qv8Ajg5ax526x0ZCFGp6glSFKQCxQxBLkEWDksRb6xjGBKX3sxJBUkEKUU5A3Z8H5rdR0iHEdfK7x3UUpSGZQcnwsMFsc8J9Idl6lkkkJKU+MrdJUEly7E+Il0hhe3OBK4SiZSpaTSPnUgEb7gZLm9nu/OMEXOo7+RMJukGpSlMlrABtioq/CBvmF08GoXUFhAEtMxJVuTjBuHB9D0MQ06ZaZ6qUiYgTCkBYVg2sl87XDhxi0WWu4UolkoQySkJQWJuHYrJNvF8uzCwZ4wBrUqClhDeIBlECrxOXSktcOc2fo8LaiTOl3lrSl8J8Kgpgariw6NvuGeDSdZLRLJVSlSktSbYU5Zjy/EPKCTEIX3ZWuTSslO6gk5xgqLDkcbEmMES4fxFc0qC5hSsJJSoLZrklIG4cktfL9YW0vCFJZSbqJ8IUQAQ7Em+GBL9IaSiTWpaElkmksxbDm4Barw2FvvFhOkCj8YIcuyWswDEYzchz0tfBX2CTqlqlFJQgUAkimlSlFnBI+b6Czx1KV2HkaXSDU6eetA7sLKnAT8oJLbeUaFopCp58RLgFy+wAbYkYPn0zDPaKROEv/GV/40CpCagQkkF1NYgkCplNk8yTOcOaKQk4M1rtVxWfOnSlTVAgMElrM4JCnybNDCdLLmKKphMwpvewCmuKQWLsznl1itFRQqUfEALZOT0BD25xAichnZwfwgWBNys2drt5F4ZRUVSJuTk7Y5rtOpCVqSrwMbOX8VrGzZDi/wC2OGLSzNWkB33Jb5Wzb6XzzshMUzlVZJuw8KiUta1y+PrFl2f7Gzlz0BUiZKlKbIps/wCV4SU1HspDG5PRa/D/ALM/5OpCpiVGSgYqYEvZ7P79I7ZptGhAZCQkdIQ4XoUykJCQAwA+g+8Oonf3HNGfmQ2T4j0H7v2wjMQ7zrHorcSGxRS2brmJomjOYCgP7aMUEb7+/wBY51J9o6nFPQ8FC20SmIBDGFparfaDBUXUrRBxpg06Ztsxzv4lcJ1S0NIS6bkgXPpb7R0p4hOkBXmISeNPorjzOL2fKWo0Spav/wAhEwC9hZV/P635RDS6lNNJXMuHCGJSt/xAqLJbBt65jc/iQVp10wqAuGDAFwAbm21yY03XyZgUgqNYunlTezqwHspm/eOjHLlFMnljUqQ0eImVLpYKTcuQGLgBTC6cgEEdOggokpSmWqWbTAFpRUV1KBKbgMKgc1kH5vKFtRNJQtBQB/rNiQxALuhri6EnZ+UJyZ4m1qCRKYO6TYksAC1mfo/iyYqTLCVp10t3hCU3Kab1GwBLggXA3F4mSESRLUslRIUzh0qWGJa6qUpS3R3LRjUAIlFa5pFYFKUpAcEmlTVBIu9kuwvuI1xEymYFBZBcGti4NQL3ups9YwDbNBqDLU6RMSpDl2I/CGUCSUkFh9C6WELLWpc0UoExS3Hd0m7mkrSrAUXAdnN8QKXxXuUqTNMuaFIVQuUZa/EzCtxUEss7O4sSxiGiSVAKCnBUHSo5u9irkEDB/NoJiE/TqQuhYSVoSo1MHLB97AswbZ2i0RqQmWaGFSErQRkAqSCNm+UH1PSF16ogzJanUT4gtnAZJSSScFIqJUL35iK3ScMnSjLqQmgzCEVWqKTcHxAhJwbg3LGMYnreIHvDNIGEuNiUgJqbyH1PWLdWprlMhKFD5cg3IH/9Dr6RSanSBaQEIvWVG5JYAhgSSwdKiQbmxeD8OkzEAOwQnxKDPcFj4R+JtxtACKans+UEpqNQc4YMA7uS79G2i24XoygFC+7mpQ58JLsVBJDixZqhn7tDGgC5iVTZYBD+Co5IBGDu4JNw3pC3DtQtJ/8AGHv8xAYsQ6nNNIvtkxjDOn4RLsU1G5JrUHUgBTCwy+1rp2hrTqKkFCkCiWoUpIwTa4Ykvi3P0iu4jqJwKvlCZYSWYVElLOXsTd4YTxRQKVTAQVfKLsq7m6S5F9jGuhteC74/xRGk8CKu9WViZ8xEsKtkEMS7ZLeLL3Q4Lw1S5YEtJEqc6Kk/OFDJWi5SS4ZyXTe2BrM/WELWSVCZUTUxNRdxd7M1njYeBcbmS5svUpDAKCjLOFMxdy5YgkO53tiBJutGj3sRnakoWtEtBZCrOEiwAclt3FhDolMzKCqkgkqfdsBWAC4++LxuHA+Ap4wmes0ydShQKVIBCKVfKFIJuRSoPu7xsHY34eoSK9WK1fhSbDJ8RSwN9oh6tdoq8a7TM/Cvs3J7hU1Unx1kJUsP4cukHF/yEdEV6ez9o9ppSUJCUAJAwAGgigIXjeycp2xeakZwBc+UBXnLW2hhcp3ZrgZuLYt5xFaAqxy9rbsf3MJKNjxlQudSf+Q+kejC9OHNyOkeiNS+f7L+z/kAJpJNyPd4aRcdfL3yiCCxIb9/pGApSW3Gevu0aOjS2F7xrbva0eTlnI6REGpreRvGKGy3L7Z+8P8AYlIZQtv2iZXZyQBv09tCoI2fPPH084p+2PEZUvSTUzl0CZLUh+RIti+YPOkJ6fJ0ah8SuCyAlOqlzSpUzwhmWlQIfIswF2u8aRq+IyTpZWnlLLJKlzK0hAK1KdgUuWSzZGeWKKfxilIlFQSlyVMVkLV+ElgwLEhxtkjdWVxId4ACyiQpwLJId7XJDEn0jqhjS0LKbGpWmBUVS10tT4aQQXJF72sTZjnIivn8GnCtCQKRklk1MrI5sW+3SLXUBaTMCUgmp0+KqkEn8VQyGz9Ivex3ZNXEZq0qUJRSAolQJDHYBwTh8hnwYp1sn2appOC94lMtU2uYpQQmWahSskMB1LgYx5RedpPhZqNMDSoTUgOGBqvkN05wxq5MzQ6mYkze8SlNSpkpbuFEkeIA0lw5D+bgsZcR47N1CABqVgJCmTXkEBwWy9yxPQAYicucqcWUjwjqSNHTwxSKVTB4VXF888RbIlhCO7cJIIcEUuHGFX8V87hwc39OlpUlIDkgukqIc73SQEu9mAsBvaBSRMQS6qJiSQXWQpNNyC4u9jg4BsYqRLjTaZK0UpIqI8KgaikBQDAAMPqPn9IQ1yZZFKnWipixDuR4S7WwB6tyMAmaqYU194Kk+Ggu7G7vaz+LbI6O8vWifIU5Xdwokh2Y3tbLW3PmwIyEdTrzJKFImELSwAuFBjy5uHuYW0fGVlC0qCl5NbgKuALqN1bFv5gM3gakjwEEs5BBB9GsXH03MLIV3X/YFlJUkhi53x/cAUzI1syWySTSMDEXvC+2NEypUuoMancu/O/NvX0EJabVf5BJWgeBBpAIAcuX2zu5zDWj0oBZACVqwLXwLub3Y8r9bYwRkTQpagkJJqAqNjlgHJ9LQz3IIYOkUi4UCxFzSctnw5il1HBS5ILKe6c3Ll+nlaHdDpFJdBSpdRsRcjFm53x6wGMh2ZJlumhRCg5BIG9wW38i+8F0U8KqrBqBpAwXtSoABiL/AJi1npkyjWolJQElqTYv19c+YjtXwz7NaebpVTJ0pC1BdKVKIOAnlg1P9RCTk0tDRS8jvw54PM0sqZWFALU4CrWCcszh+uPvG6S0pKQ1gAzeVoMdMAGGGaFF6akkpf09+7RySUk7K3GX0GSspPl++YKmb1vC8vUXY8/q3vETow3vEGMvgWUfkZzETLgUub5wbvIommSpoCZfnHoIT1j0CkNyYnqFFnHpv7/mJABQv7MHTLs0KzpJBsT+nr+/9Qji1stFp6BhJTj87fSCghW/6QKVNUXBGD0NmyDv+kHJZhE0qHl/IJdjtyN2z+edo1vtZ2bXr0mWlTOxUeX7xtBIVYm/1jwRTi3u9vrB4rvwFTr9nzr2l7KTtDVLWhS0ggpmJSWchmYO5sA0V2p0laUpSFIU1aVEM5tUeo6s/Qx9JcSXKEtR1BQiWxqrICb2Obc44924RIVMlTJExK5dPdqCWKgEvZKS2AM22N3eOjHkdpP/AGSlCLTa0anw6WZiu6MsiYtkMAVFwfmfdwRlmYgx1mbwEcO4NqBWhM6ajxqJYkqDUBuTkADzjQdDxruFJXILrlFRClWSxDMpCgyvQg1AZFol2v7cTOId2VSf9SCyQlTusfiILEjkAG2LxWak9LolBxStmv8AD5VbpACnNLXyxHJyLg+gzGf/AIVcpKjLUoEgDFTVeIBiPd77wrxJEoSqylZVcl2CXLsBZyGIvhwobRGbx5CheUSaSfGSsKLWcHZ7/md4qTYTTaQzFAqysFwk2dD1Kc3e20DRwZBeo1EkkOolvCOVyrcX+0S0c1KqAtTAGqpPhL7CpmzsBbrGJM9UiYVBC5gCXdgabi5bbYjO1sjGDzNMoIAShQwabPTzJxk+vPkxppCAStSRUVMCNgdgnHP6wtpuNpTPJqUoU+FypQL83U4AG3QCGVcXSpbskpF/EOjDBHPA6QBuwms0ikpUoqSGDuXcmlgAcJfbmGDsS4eF6LxqDgqLO6mAs9gLY5X2hfWIXQAp6JjhJA3DWJ2UPyj3Z+apCVoCWCbG4qfbHnmCAnqNIlJWpANSXUSLlmINn6flFfp+Py0pSKDUlRJWGcpIFuYLjMXOtnhZSElz/wBdsNyJZo17Xz0zXUlDF3Km/UBvbwDWW3fkJY1ALLuRc1AMarBwG843j4YdnDqJ4mqSO6lEgscqHQfVzHO+D6+olK2CTd8sw5F7t+UdO+HPG5eiM5c6YRLWUJQAkrKlAHBSHwUkjHiESy3x0Ux92bd2r+FcrVLM2WoSphAChTUlRGFEWLsG9IsOxnZk6JJSs1KNnClFOSfkNknA5+ERdcI43K1MuuUsLSbWcX3BBuk9DDq0P784g1fQ3JpUwlcSKITrpze3sfeDy53rBU10ybi10CmyQ7tjDem4gMmYU2ODv9IdZ/flAJunB5Wv+W/pCSju0PGeqZkoCrwOtnAuPrz9/WAUKR1H33+8NJWFX/SFUr09DNV9owNSP/X1IH2aMxA6Ycx9T+8ehvcD2BkKjLe2gNW/v3j6wRC39n3yiiYrQGZLu4/J/YxC07TnIJJA2OYemK9Sce/pGUyWc7+/4hXCx45Git02sBUxFKsgGxY9I0r4p8b1umomSZhl6eyVFNIUVKfNQLBmA6mGvir2qRppYQgHv1iyhalOHqOT0GMnaOO8V4spaE948wpCaa1qKkgvUzKZjgu+0aGN3d6HlONX5oLxLjEzUJ75S5xoDVKUVAquzDCdxYfWK+RrV5UD5KSDtnzw+P2hLIlkqBQCADQS7h8XuW3d+sPSuIpUpTJdS2FJApdyWKbkDqOkdiOVv5Bz9Uh1gsEpIIu5FQNyclgWO1vKGJSwhKVkOU3VT/YsXz/UJ6zSySBXNliYXsxOxsSSXvaJyVhCEFUwKVQxtswt4vmUwAcNYxgE9TPQWp+UsGJvgsKWOHy/1hfT8Ql/7GABNQwFJANhSOYZtmBhGZxIj5k+EnJSftt6DlDWgmy2UEu5FRDNYc6t+QeMYgSpaViqlDeIOw2LN6bfeD6VSSmhAUtbGlIV4rhruHIdy17ExKVqkJSAE1KUXp5cjcWF+sWXCeM6mUJnd/63FrZY5HW7PYW3gO/AVRrUnSKlTkiYgh8gunl0xF/M4WgBCprKRcKKU02JPyPj8Iy+Ye4ukzkqm1pUaQt8NZNgG3YY6QlP1yTJILl/+NlPbJOPoYKutmdeAJmIlpomVFdi4NTDGMWA3vaEzqFpX39KaWpOBjYgYJjMiUVd2uYkMrYHxFLPlvmfaJgpKnIFL5HRiKhzBf2BGAKT9SpdJSkpST41sbkqz0t+UWkvSIQkpoap3ckvj6bXDYgGoXMpUhSQEEAJW9gnZgCXsN74sIJo5AZphrVV4SXBIZ7sXKcWtl7xjE9FwFImlYaj8IcuCXsc1Yyfzi1n3CQwcXBJJJubsQwYnnyzFbOlKSf9QUS1gkGk7F93u2dto27sP2dm6uekT5Z7tN1BTgEDAY3OecJLJGPZSOOT2b32E7Lol6aUtSCJhuSokm5tTikUl26xuKZ3ODIlABhZhEVSo5uL7Gc1LRGYkK9+ULCazDB+nL3aCAEHNv6iE0hn5xOWx4rwMS5uDBUqfMVstV7O/PY+2hnvG6xo5PkWeOhlSYWmyGuCQ22ecHRM6+/f5QQXEVpSJqTiVatYsFqcf9oxFr3ftozCeg/kr6sP8SqkzhdrefvyifeXxc49+ghNKsM78up/IWEEluD5/pj8omnSVl3FFjLOecTSt/fvpCSFYa45+XsQXvma9svziyn8kHA5D8Z9GoTZcyYtC38KEsAoDL36tHOuIOUiyXVhKWqcPlrGx6ZGY6r8SuzWq1M2qXKC0gM6ckh2fqH+8aansc2lXO1k1UkIUyElq1zGPhQLMGu7nc4EHDkio0PkxybT8UaVIm1KaYKQxAIBso2BtyPPMMqQQsCaAEgn5R8qmAckBtheJrQ9TuQUuz3JFgX5DP7xnTcLnzQRJTMU2WBNusdTaXZypN6QSZON1H5TZmBqsBUDsWF4NqtM8tRS60EWJDFJD+FnuBl25XhFfCZklaQtwrYHL+XIfvDHEuIKBTJSopSkMq2FKdWTfcDlaCmmrM01pkZHFJ6ZaJM1RXKRdMtTEC5awD87HnAlS0rI7tBQtRLi+G2qPTaJ63Sn5xcAlJu9mT4gCLb3vltrimMqWHUApikAnYHP7+UDo3ZZI1GnlyyhSAuatY/2FqUJBuAMgnGNoCNYqWCVBx8oUWN3e17XEU0yWHSEqrbKgCLvi+W5xZLkBJBW/iS/iFh5mCgNmw9nJsvVaelaBXL8IwVFgXpA9bnnGQmXKLtkfLSCzCzk7k841SRxObJUvuCQlTF25bg7cvSNl4bIVOlFxLKwAhrBmvWBapX7NeG7AJ8S4qkk90XKwLK8BBGwCfDUQ4Iw0Mdkuy/+bN7tEyWlbOEqJFRILsQCLAOx+8V+spUooQQQli6rgEfhAOQT+UOdmOKr000TBcvYgEUh8gP9ukJJWNHTNk7R9nTw9KJc5YXqJhKktgS0sLW+YqUMB2HlGucf4PMQUVkJmBIUDUCG3SQHbH1MOcX4oqfPE2eRMWAWUAyi2ArYAMzBor1avwECzkk43YW9IVRa8lG0/Azw/iBQUqLhjVU7b2xj6x3rsr2ll6ySFpssWUndJYY5jrHMez/w9RqtKZlawolglLeEjnzfNwMxR6fhc3S6goBmApJIIBBYYUALtZul4hOUW39F1jk4o+iKomDGrdi+0i9VJaailaQl1fhUFBwQ2/MbGNkHSApHPKDi6ZJaITmyNwGziz/ptDjxg7tGaTNGTRX91c2vexvjy2jyBdt7+uYZnoBznnyzC5SNx+fWISikzpUrQwZmzesTQsiFlIUMXjzuLuk/3+UNyoRwTGu/Pt49Ct//AG+/7RmNzYPTRWyJJAcFzax2t+8ErFhlvf6feFJc71Y2Hp+cSpLbN9fyxj7xDkdvH5G62+W/q/X9BBRPb375Qnp5zdOj/v5QUqB3+1vv6wVJ1oRx8MbSW3LYjTPiV2SnaxEsyhUZb+F2y2xs9sxtEqYwv/EFSs7D3+W5gqV9C8eLOQyvhXrEoSXuosqWCLA7qVhrXAjqHBeFytBpAlVPgS61tki5Ln9eUWNV9sXP8+scz+JnatQX/jgtLKfGN1ucOLhsdb8ospSm+Nk3FJcqNS4pxI66ekUp7xagitksCVeHYlAve8V3bfsTN0c7u1AKSq6Vt4lWDlQ5u8V3cpSag6Eu7A7dPKLjjXaibq5iJiiEUoShND/Kkm98O/3jr41XE5nK75GsyK0hQWbU2c7dGyYkNNV4DQofhIuXIiz/APjAtBm1oSUN4FEOXfb0hRElRumzXLj6sRD34Ea1YFCkShS6k1Fjv/UGS6gCbl2G9v0jMyUlZCiO9Sl8eEs2XzYkFt2gQUArwmo5A2fr1ggGdBpT4kqDjDqsQQdiLvGeJyaQxqcYd3b16fpE1y1pTWlSnBFKsAqyAA7nGYUM2asu4K22OPTbEECZLXqZJUBYFgmk/KDlzcZ3gej4qFKNVnxy97w/NnpAAWk4AN/C/UbxDV6BMxkClzgp2fpAGATZhc3AAPRz+8TEuoiyvIbw3peBnvhKlhKpjgB7gvh+XN46X2L+F60zAvWBJAIIAVy6AXiU5qOvJWEG1fg2b4W8IXJ0QrU6VKKkJa6ASXBJyS79Hi/1/AETFBbMtIIB6HI8jyizQgBIAYARJok42tmWVxlcTX9KoSiUqQEFRdwGBzlrPFsmad4JN0yVhlAGK/USlocpukBy+bZ+o6xDg4bRblHL9MsSp/fvnEXbyhKVPcNi/O3od4aE3aCp2TlBxCA+sYUl398/rGHY2LiMhd4ohP0YQGf3ziISFfpBXDQFcq74jNa0FMh/in/lHoI/WPQtL4H5SKKbLBc2Bw/lfodoipRS2138+Vj5Q0zvZ22+8An6f+Gz7tyjjaZ3xkujMvLvbl6fxmCCckFqna3sY6PCwWRZQ8/ygn+OHBBu7Y25QYs0l8kpqrs/U5+lh1hjTzq9xbr75wquXfYA3xz897xhMoguMe/0jK09GaTQ3Ne9ntf1/vnGk9ovhmnVTu8TMMsnNiQ/S9o3ZU4HGf7/AGiKZoe1v4z+UNtO0yfiqObTvhImSDMVN7xKQTSU5sW3Mc812lmSyRMQZaSLBqX6x9JGaKbhyNvL+o+ee0+tXO1c5a3UKjYlwkDbkPSOrDKTl2QyKPHrZSDWBLgudvFctfEYlcTNg1m5sWg6JyVOrJZsN9op51QNTWezx2nEW41iE+JIIHPzhOdq1KAqem7Hp/cZ0wHzEBI6+YxzN8QzOmmpQB8P0JEYwnKRQQokkbKwR5codQWHzH9f6hEalqhSoh3tgX/KLTSSkzP9ieV07P5c4wDEycqylXt7EKSONELqYBj8rQ9qdOEkPlsfrAtNwqpQCAl1c9j+ggN0FKzcOwOnmL1kuYlKaUqdVagLFJAH/a9rbR3OXOYMc/yeUfN3AdCTqZaEzQlZWAFuQlN3d/SPoTRSClCQVlfNZZy+TaOPNado7MaTjRbd7EwqK8TL5g/+R6v/ADGWQnLH8DSYyYAJsTC4dSRJxaFtXw8LxY9LflCy1FDOVcnP6xaPEVIeEljT6LRytafQumd6jnElDk3PEAXpqCSmz7fxENPxIOyrH9bwnWpD8b3AYTO9/XlBUqeAKmeoiAW0blTA4WM91HoGCOsYjWLTKwzL9Pf2iLdfft4KhIzHilw8QcbOvlRABmcOPf8AMYnWun35fWCpU+bNAZ6Sbv1vn7ekaqQU97Ad65yed/ef2gpSGZxb3iFlysHq/WIyyRcgnqYRvZWgsxLdRzOwG35xCti4NuRHvqYMGLkEB/X3vEFqADMMffnBqzJms9u+0SpEgJlf+WaaUlne1w3O9o41PnlII8Tuxfzv946/234N3suoAVjCqmSnd253jjc6YxZ3pJBGQ73Mdn4rVNeTj/LXT8GJiCCAn5iM7Wg8iWQlTlwoXBa56HaEZa6SCzpJby6CLYTU92zOc/WO04SrTrLGoggbRBGtqYNfEZHDgXJP8RtfZf4YTtQlM4kIlm4PzEjmB5wkpqKtjQhKbpGvadPzJZv1gM2T3a3SulrkDEWvGNJ3E5csBVINqgxPM+sWGj7Hzp8pU0IQQBuX+kD1I1ysf0ZXxooyoKIUVHrDmlmt4gbuG6N0inmS1IVQrwsY2XsjwqdPmtLZxdyHaDKaSsEItyoa4bp5uq1aaw7rdQZgxN2G0d60aUoSlKUhKUsAByttGr9luyK9MSqatKyq7tG0zE8rN+scEsjk7O3hFaMkX6fqMRJKnG3mfKIDUXA/MRBY9/SFteA0/IVE8+/WDI1PP3mE1bb2zy9/rGUW6iAm0zOCZZCa8SCorhO84Omd/EWWSyEsdDRP3hfU6BK8gef1iSJkTE3rD2n2Iri9FLre8lt+JODzj2n4sH3Z94t5jHMVus4aksWdvrEJY6do64ZIyVSRn/PR/wA/uI9FcNJ/6Lj0S95XhjHKvfvygyDaFZRMEDpMOiTXgLn94gmaA/vH9QMzv+PlGAPpGsyRKYAbiEdVqikgEFScY6fbeHO75YMYEsH5gCPf7wlOysWkKy5t6gxsbeYjKJlTgh39j8oFO0JSSpFwbs9rcojN1BsQG5/x5QK0UWws2VYgve0cf7c9kf8AGX3iSGWbDYHrHYpU0qBA+sVfHuEJ1Eky1j5hY5a9oaE3jlYkoKapnAp8g0kbggjpzhzhM6WVjvaqGNRHNrY6xb8V7EamVMKQgrBwRhuvKKGnu10KsQWJj0ozjNe1nlzxyxvaGJ0hgyQ1nN42js18Qpmj0ypCAFkF5albPkEPjlGpahYBy9yH5x6XJCg9W1vN4dxTVCKTTs3ngPaaVqpqUa2UJsxa2SuwAc4PQRZdsO0/cd9pEIShNACCOu9o51oxUWSQCA7uzNuYRGtKl+JSjyKiSW8zEfRhyst68uNDAUVKCVAVGwbd8Wjtfwz7Jr0qFTJoIWoAZ2zjnHIeE6AzpiAhyoqGNuvpH0Fw4lCEgkkpAF7k+fWJfkTqkUwQtNltU3nA1xhE0ER5457tFEqZBaht7MYlzmsWjKk+kLzk3v6NAd9lUk9MKtIPlA0TLgXjEqew5xhQth+n6wE09jU1o8Vl7OHP7wcTwd4RE1rHzB84yZrEEX5vGGcbLBE5se8QTvnhCTNufygre/5gpsnKCH+92jFfL3eF5c3aJondYqpEHCgkYgRWI9C8g8T/2Q=="/>
          <p:cNvSpPr>
            <a:spLocks noChangeAspect="1" noChangeArrowheads="1"/>
          </p:cNvSpPr>
          <p:nvPr/>
        </p:nvSpPr>
        <p:spPr bwMode="auto">
          <a:xfrm>
            <a:off x="1692275" y="-1825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89077919"/>
      </p:ext>
    </p:extLst>
  </p:cSld>
  <p:clrMapOvr>
    <a:masterClrMapping/>
  </p:clrMapOvr>
  <p:transition>
    <p:random/>
    <p:sndAc>
      <p:stSnd>
        <p:snd r:embed="rId3" name="WHOOSH.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1" name="Rectangle 1027"/>
          <p:cNvSpPr>
            <a:spLocks noGrp="1" noChangeArrowheads="1"/>
          </p:cNvSpPr>
          <p:nvPr>
            <p:ph idx="1"/>
          </p:nvPr>
        </p:nvSpPr>
        <p:spPr>
          <a:xfrm>
            <a:off x="1524000" y="333376"/>
            <a:ext cx="9144000" cy="6119813"/>
          </a:xfrm>
        </p:spPr>
        <p:txBody>
          <a:bodyPr/>
          <a:lstStyle/>
          <a:p>
            <a:pPr marL="457200" indent="-457200" eaLnBrk="1" hangingPunct="1">
              <a:lnSpc>
                <a:spcPct val="90000"/>
              </a:lnSpc>
              <a:buFont typeface="+mj-lt"/>
              <a:buAutoNum type="arabicParenR" startAt="3"/>
              <a:defRPr/>
            </a:pPr>
            <a:r>
              <a:rPr lang="tr-TR" sz="2400" b="1" dirty="0"/>
              <a:t>Sıvı  Esrar</a:t>
            </a:r>
            <a:r>
              <a:rPr lang="tr-TR" sz="2400" dirty="0"/>
              <a:t> : Marihuana veya esrar reçinesinden özel bir kimyasal işlemle elde edilirler. Sadece etken madde ihtiva ettikleri için çok az miktarları dahi etki gösterir. Koyu kahverengi ve katranımsı bir maddedir. Yaklaşık 100 kg. marihuanadan 10 kg. esrar reçinesi ve 100 g. sıvı esrar elde edilir. Özel kimyasal maddeler ile karıştırılarak aktif madde oranları seyreltilerek kullanılırlar. Sigara üzerine azıcık konulabilir. Yemeğin içine (pişirilirken), şarabın içine, hatta ekmeğe de sürülerek kullanılabileceği iddia edilmektedir. Yağ yanıp köpürürken ağır ağır nefesle de çekilebilir.</a:t>
            </a:r>
          </a:p>
          <a:p>
            <a:pPr marL="457200" indent="-457200" eaLnBrk="1" hangingPunct="1">
              <a:lnSpc>
                <a:spcPct val="90000"/>
              </a:lnSpc>
              <a:buFont typeface="+mj-lt"/>
              <a:buAutoNum type="arabicParenR" startAt="3"/>
              <a:defRPr/>
            </a:pPr>
            <a:endParaRPr lang="tr-TR" sz="2400" b="1" dirty="0"/>
          </a:p>
        </p:txBody>
      </p:sp>
      <p:sp>
        <p:nvSpPr>
          <p:cNvPr id="574467"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4EF2EAB8-F0F2-406A-A67F-6E62AE76E4E9}"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11</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20166626"/>
      </p:ext>
    </p:extLst>
  </p:cSld>
  <p:clrMapOvr>
    <a:masterClrMapping/>
  </p:clrMapOvr>
  <p:transition>
    <p:random/>
    <p:sndAc>
      <p:stSnd>
        <p:snd r:embed="rId3" name="WHOOSH.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p:txBody>
          <a:bodyPr/>
          <a:lstStyle/>
          <a:p>
            <a:pPr marL="457200" indent="-457200">
              <a:buFont typeface="+mj-lt"/>
              <a:buAutoNum type="arabicParenR" startAt="4"/>
              <a:defRPr/>
            </a:pPr>
            <a:r>
              <a:rPr lang="tr-TR" sz="2400" b="1" dirty="0">
                <a:solidFill>
                  <a:srgbClr val="FFFFFF"/>
                </a:solidFill>
              </a:rPr>
              <a:t>Haşiş</a:t>
            </a:r>
            <a:r>
              <a:rPr lang="tr-TR" sz="2400" dirty="0">
                <a:solidFill>
                  <a:srgbClr val="FFFFFF"/>
                </a:solidFill>
              </a:rPr>
              <a:t> : Haşişin ana kaynağı Orta Doğudur. Kenevir bitkisinin ilaç açısından zengin reçineli kısımlarının toplanıp, kurutulup pres yapılarak çeşitli şekillere (top, pasta, kağıt vb. şekillere) sokulmasıyla elde edilir. THC oranı esrara göre yüksektir.</a:t>
            </a:r>
            <a:endParaRPr lang="tr-TR" dirty="0"/>
          </a:p>
        </p:txBody>
      </p:sp>
      <p:sp>
        <p:nvSpPr>
          <p:cNvPr id="57651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F723C2BA-6E7D-41AB-ADF7-ED736A17B60D}"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12</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76517" name="AutoShape 2" descr="data:image/jpeg;base64,/9j/4AAQSkZJRgABAQAAAQABAAD/2wCEAAkGBhMSERUUExQVFBUWFBUYFxcUFxQYFxgXFRQVFRUVFRcXGyYeFxojGRQUHy8gIycpLCwtFR4xNTAqNSYrLCkBCQoKDgwOGg8PGiwkHyUpLCwsLCwvLCwsLCwsLCwsLCosLCwsKSksLCwsLCwsLCwsKSwsLCwsLCwsKSwpKSwsLP/AABEIAKsBJgMBIgACEQEDEQH/xAAcAAACAwEBAQEAAAAAAAAAAAAEBQMGBwIBAAj/xAA8EAACAQIFAgQDBgUEAgIDAAABAhEAAwQFEiExQVEGEyJhMnGBFEKRobHwByNSwdEzYnLhFfGCokNTsv/EABoBAAMBAQEBAAAAAAAAAAAAAAIDBAEABQb/xAArEQACAgICAQIFBAMBAAAAAAAAAQIRAyESMUEiUQQTMmHBcZHh8LHR8YH/2gAMAwEAAhEDEQA/AKbbwwWvSaOaxXtvCTXzV2fR0AAGiLds0xtZeKFzbGphwCd5MR7V3boxryIM3yEwXQkGq6c1vD0ljWuDLRctSPvLI+orM898NXbbsYlZ5r0Phcql6Z/+WRfEQaXKBBg8U6+qZorE4sbTuTzSfD2XYwoJ+VEXsMy7NIPvVUsceROpuhm+YaV2pccYW5rlTtFRnY1kccUDKTZIy9q6t4y4uwYgVHJPFHYbJrr8LROvIKvwFYCbmxJNav4C8Mso8x/oKrf8P/A7tc8y6IUcDvWsrCAAbAV5+Vpv7HoYYtK2QZjhxpkcivrKI6wd6me4Iill5zaOoDak3TtD6tUxTnWSNbbXa/AUTk/iH7r7HsasODxC3V6Uozzw6G9S7H2plctoXfF0wzE4C3fXcA1nnizwqbRkL6aseX5q9ptNzb3qyF0vpDQZFap+GY4+UYJi8NA1RxQ7407dq0vxN4EJVja/Cs0zbL3tCHBBHempKT2TztCvGIpPvQT2/epLzb1yTV8U0iV7ObKjrRlgwwig9NFYQVk+jYjkcVG1R/aQBvXti7qO1RuNFakdqtGZdgNbAnZZE16uWSDO1SW0m21tSdlLEjr0ik5G0tDYv3D86dFsNquaAD0iT2Ub/uKqFvMwUvH7zKoBO5+IAgfvpUmYEPLaiqemZ6sBvI5qLBYNGvW0UhpO4gxESTv7U/Dijjhv9fyTZckpz0B4XLrlwFkXYckkAfLc80ZlmTNcMM3lrMEkbz0A7/pTzODbFrSzG2oY6VCjeNhHce5pTicxRrYt2zcMQSxgEwew9j1n86Yss8i9Kr8fgH5UIOm7/IVfyfy01LddhuIETsNzsTtVeCAsdRI53jr71K+LcencAcDqPrXONuMSAxmFH57/AN6dijOOpOxOSUXtIjt3tPQH58flX1Q19T3FMTza6NiOFqazgqZDD1KLMV83R9FoR5vbcKAjBJMEx+nvVXzvVcv28Pyocb8knqSau+YtbYBWPUGPcHaqg+Hc4307ssn8aZiVSv8AUVleqLv9oVFAJAAH6VWvEXiG0VK7E0vzPLMU27tA9qS4/J0RZLS3zp8McfLEzyPwg7wtmlpGIYCSaK8Wiyy6liaqdvDGZEio8VrPJJqz5acrTJOb41RwWivDBqNcK54BP0ohMmvH7hqil7iCbKsQi3PVWg+GQb7jSsIOtU/KfBl24QWGkVqfh7ArZQKBxU+avA/FZccJbCIANtq+N2aF+0bQKlQQK85noo71V6wVhBqEiuDtXI4S4u+2GualPoJ/CrHlecLeWhRlwvKVYbHaqRbx5wmJayx2Vtj3HSuVx2jHT7L3neSrcQkDeqrh8wfDtpeY6GrRlmfK8CiMxydLy7gGm0poXuLA8Hmev3FR5p4atYpfWgpemFfC8Sy/mKd4HOkuACYoU3HsJpSRlHiv+FNy2C+H9Q/pPP0rOcVhXQlXUqR0Ir9WLcB6SKQ+I/AmHximQA3Qjmq8edrTJsmBdo/NYmp7dw8VbvFP8Pr2EM6S6dx/eqq1hhwKqU4yRO4OJy1kk80ZYtuvw0KrXB901KMTdHShlb9jVQ0fM2Vd6Oyq61608TqlRA67z/Y1XVxFw8rVmyZIRio9RG9R/EQ4w+5RifKQk8QAIxAQAk6p3PfigMHmmgklQZXTtyNiCR+JNPMbgdVxZIMqQ0mPqKruJVFLAeozsQfTHt3qjA4yhxeyfLcZWiS7fN34m3A2md9huT9Kg16eCd+Y/Kopr0p1qpRS14EN3s4mjMRgiiqXMH+kcge/+KLymyqi5ddZ0JKA7DWdgfeOYpWzsx3JJ/E1nLlKl4M48VvyTG2h+EgnrMivqZ5N4Ve8ussttCNi87mYgAfKvqRL4nFB8XIfHDOSviajmPiG1ZG7AnsKrWL8Y3r0rYQn3r0YS0jQ6M7e9NLeLtW/g0bxIB6HseDXmrjHvZ6Lbfkr2XZZi2v27l2dOqT8hvTPKcVOLuOOuwqw3c1RrRC9B1EVW/Dt216izQ+smDtt0rW3KTddIBJKthXjLOzbUIPiNLfD3hW7eXzGEzxNM8fkhu3vMf4FEj3onwz4rC3/ACTsh2WnR+mkBJeq2G4XwKhMuPoKnPgnDgzpq3LaneuThK3ozsraeH7Q4QfhUoyZewqxfZRXnkVqkY4iW1gQOlTizpozFLpUkdBSxM1VBpvMAYmayUl5OjFjHDiTRz3areK8VWbI5BNe5Z4ptX2+L6VM5FESxqZr5fUY/GlrX3u/6RCqJBY9flROUIFXYz3Pf3oYyt6Wg2qWxmbgUbVWc7yC3iSSwhv6hzTm85PFeYez1NMAM5uYe/hW0sSFn0uOD2B7Grh4e8VHZbn40yxmlvSQCPkKr2MytkfUiyOvtRWA0XW4qXF261W8fk7I2pNj+Rr7K80IENtT/CXxdEEfWidNGITYHOSBpbY+9NcNjNAHWdzSjOcjcHUh3FLbGbMZRhpfj/1SnFxGqSfZcjetX1K8/OqJ4m/h2jEvaGlu3Q05yy8RxT6zmCv6TsaKM/cxw9jCcdlVy0dJWD70otYa69yDAHtW+Z54ct3lKssgjntWa5h4Gu4dybbalPfkf5p8Z0JlGxBcwkGBE13afywWJ4HA611meJW0fWd/ah1xouxpXaeTWS9Ud9HdOvIuzTBMSCGLSCwHt1+lKjgiD6hHHXoeKt+BOo3Q4EqPSeBpPakmbXCrjTBAgjb9zR4c0r4CcuNVyFOFwLO+hQWboAJJppl2SGS11WVV5kGeeY7CjvD+YW0DuNrx2nsD1A6b07tXLjqpdyQQBsRBBO5I+Xesz/ETTcar++DcWGNJlfx+CLPFsN5btHPMcEe/O1MsnydcMx1XVBD/AHVDHjddXI68VPilLoLVpOG9MQse+o8mo8wa5h8OolCzMSzBgzAe5jY/KpucpxUF51/LHcYxlyfg7zO4l07KSF2mSAflvX1JP/JeeAs6NO8g7Ef53r2mRxuC4t1+4Ep8nZqebZcuItMqtpJ+8vO3TasjxVxg5BJ9Mgc7VY8sz60JNvzgZHoDFyZO4gj9/lVdzp5uE7jUAYMz2imYotTpmZJKUbQdgs/YQGaREEHt7VZPD2V4W+7/ABBhBMnYz/TVFR1EQOwkwTvztVw8JItu6rXWCghioMiSAQJnpyfmBXZYKO1oHFJvTLticP8AymRd9oFZ2uXMLh5BB2rTLlwxKgMPY0vxGEt3N2Ug94pUJUUSjyHfhTMWa2Eu/FG3uKsQgVnZzE2mGm4hjgEwR7Vd8sxq3kDAg94MwaKFvsGdLonv3AK4FyelTlR2k1BcZpiBWsxCLPM3Cny+J59hVJ8S54msBRqIG1WHxTl7C95jEKhWGA5PyqpYjA2n1eVqLBv2JqeW36h3S0IbuOLkyvqIMDtQ+V5kbVwPMFfz9j7U8s4hbKXCdDvIHeB1qHCWrd5xcZVHZAJLBd/hHeOvY0+MkovWiZxdrey75N4te+gGhbe0+x96f5LiGbUOgPPE+/yqiYPVci/bCqApWPVCheJQCQT0pjdzZrnp80WSVAO4AYb6YIMqZ6HmpLqX90Vra2X8V3daBVByPGXhi7dl2cG36dLDZgZlj8u+9W3PsxGHstdMEqJVSY1QRIEex56U39TKvoOsYeTNEXEBEdKhyvMUvW9duYmNxuYAMjuN6mLb7jbaDNEgWUvxRi/st+0zf6dyVLdARwPwp5gszUhdBmYiKm8RZH9rwty1tLKdBYcN909x8/esry7M7+XXmsYhT6DsZkbiQQexBBpqjcdCW2pbNxtEOP1pDneRBhI5HBHIoPw7nwuKGJMsN/8AqrVsw27UKfgLspWCvlG03Nj0PRvlTbD3hJrrPMlRwRGxE7SCp6FT0NUXEZtewdwJiJa2xhLoH/1fs369PZcsbe4jI5K7NAw+ZPJ2leKIuW1uCR+FIcrzxWAH596bqxdhB0qOtApNDXFMrXiPwFZxB1xouDqOv/IVTcZk72G8soZ6ED0n3mthRdRI5/f60Li8EpnVGn35pvK0K40zFMT6ZBPO1I8eSzMzHYD/AKgVonir+HzMDcsnUpJ9B+L/AOJ4PyP41md7BNaYg7EbFWkEfMHiqcCXd7Js99UeWviBTkFdu+/SrdiLlmyheC8tpC6oj7x33233iKqOHZkbWvC89YBP6HiadYnEriEJQadPqM8mQBED/ifnvXfEQ5NX15Awvin7k7+KToIVVDT2G09QTSVsbrcB2hep7AUIyNq454j50Ycs2ljpJAgdfaf31pkcWPH0A5yn2FYK1ht5eB0BAJ+p617QFvACYM8cLv8AU19WSir+pmKT9hvgsd61S2q6YkfdjuzED58CmOIxdtCmjSWHpZ2XrMxJ+fXmlCXBaJFuHYoNVwjgkSAo7DievNHZJlzXFY3zothhAMjWx3O3J6VPkil6n1/kdBt6X/A3FYkXJBtr5oGzqAeNwGIG4pRcx+oljb3jSCSxA26Txx+dWDHTbBVIA5jYbfMbiq7mmYtdtgNGpW5E8Hp+VDi9XS0HkuPkuPgbFubbBtTqHEGQSJG/vv8A5q0Li0aRPw8+3sTxPtzx3rLcnz37OrgEBnUAsQSQN+AOu/UU4ybMyLRuXX80M3pVhp2gS1yN2EgnTJnSO9dkjJbRuPItId4rw9gsXqKMuoEiUbfbrHMe/WivCeU3cBdlX8yy3xKeR/uX3pRk+PsqfNRTZ1MZBuI1or95lFwhk4AkMB8wCpf5fmtw3GW8mhSFNp1DaGBEsNcQDJWAYO57UKm/psOovdGgo4IBH5V9c443pPkuZAEIx2PwnpP9P16U7NwUxOwWqE2a5at9NLqSD+NUrxB4I0oWtHywBvPb51oeIunoKSZs7n+XoL60cgkSgYcK8b7z+VC0b2ZTh8BaVXe42ldgWbd3M7BVPXrU/hHFJaN2+Br0H+XqdbaqJ319vznoK5x2U3i4tGzpA4a5KjciQGadvaa8wjtat6L7M1omRaTywpVd9cH+owoLbbk77A41cWm+6/YyLfJUug7MvFeJZYN1LNombiWVQLpJKgK0anJ0iTInUdhBoK3mxbzLlu2416dZRRobS40n1bKxBkRBJiOZoXOcYWsqCrKgZ5QlyPWEZDLHtMGTGjal9rFXC1tFNtUXcObfAA9RZ1BZjB3A2mNh0ZHEmugZZGpF68E428+OudBoZ21WmVZJ2EifLJgiPZuSNNGZ34mxbhrLqLUBG/llvWGYggOdmG68b7x3FV/B4gKugXDbBAH8u7dW7dfb/SVTMan0AANJBBO20efXrzrN99VwFdMn1pbJYQsMfXqQE6nZibe/Sl8VLsZycVSNR8MYRbdlREMdzMkz7k7+3SNqcLbk/wDqs28NeMblny7N2yRG1yB6tTE/zIn3QGedJPNXTOM/8lU0KHZ9wCSoCKCzuxjooMd/kDWVQSfLocon7/tVC/ip4XN5Uv2kZnX0OEBYlN2VoH9JkE9mHar6l0EAjcHcE9R3nt+lezWxlTMatGEeEfEpsMLTmFPwnt7VqWU+IUC7ydto3JPQD3NUb+Iv8PLnm+dhrbNbOpnCb6GmSVUbwSdgAY0nfpVeyrPS1srIDKo36tvE/wCf3DpQUlyQmMnF0za0zE3W9Vi4oA+JoXmZhWI17dRMUuz/ACa3cs+sB1bZgQSIYzMDcR3nt1qgZV4rvoCpdiI2JO8gDcHg8D3ru/nBuvq1APzuSZB5J6zvvHTpQJNMO00Jsxt38suhWJey26mZjus9SP039hbsg8WK4Hq2Pv8ArQd3FG+vk3VF4HSOfSJ+H1GIIJ2PSdj3z/E23wt5vJJKiDB50kSJ9+k+1E8ay/Z/5MU3j+6N2tZoAs7mOI43pjaxWo79QJHbb9/hWSeG/Gyn03Nu46j5VoWF8QWyCyRvySekbADqaklGUHTK4yjNWhvmdwBZM7AnrJgTEDrWZeK8xwuICjyyHPFyACv+09SOdjTPO/H11JVBbIkwWU6hAAlvVpckyeBHvVCzDFvcOtoJJJkAD1TI2Gw3qnGvJNkl4E2a4Z7Rg7qZgjgxz8j7UXgcT5Vhot6vMChmZmAEFioAWIB53O8VLjnLKpInqPyA/KoLWJcciQY5iNiN/fYRVUnyjVEyTTuwz7AUSXADMCSureNoED1D/jIPftXtjHDSxVdL7EtyQh2OmfmPxqLGY4F2ZTJO+qDqA323+Glt7F9QZ2iT1pUYOXZ0pKL0FYrMoOw9hO8DrtwJMfhX1LtUiSa+qlY4+wlsuGAwv2XCm/pGo8T6oiQB9P70tXNrt8a7jCBMAAD606zO/buYFEttsFk6uZ5JPvNVzLw1xBatiTME9B/k8fjUUFyTlLu/2RRLTUY9UGHFEeqVbj4juP2K5u2bbIT1JkQf2P31obEZOVDQ4Zl+Ifs1AlxlXUFMSOQY/GjUE9xZnJrUkLcUpDGevFNMBcVELH1PyoPwrtAmTv8AL5UPisE7MGUHS3U8DvXt5UVlXUWH3yI57LVMmpRSJ0qbY0xOZ+Ym3oAkGCY9R9JC7d+tOvDhJuWxrZdRI2JKsVT0jT1Hp6iNh7VW8A9sAxIJB5MzG8HtUd3ENrAUkCdt+OCOI6mp/l74rRQp16mayCBAECCJ3AZi0Bdl43Kx14q3ZFmZuqVf/UQCempTw4/Q9j8xWH4O23xJ/MZWG8DYxt1g77wT9KsGSZzc85HZmW+hlS7aEZTIa3dHwjUDuR1VSIik1THqfJGxlO8VG1sDrNC5fmtm9bW4kEN76iCDDKYkSCCNu3uKNDkjgx3iiaOTF+Pw6XEKFZBB6D8axXO8qvC7ediUG3mCGP8ALRhpLEjSW9IIEyYnrW2XcQoMFkB7a1/uaoP8RMsLG3etsWIKqE1SF5EoIj16oJmQQDxNDHUrOluNFVyzLbRs/wA3dVDO6m6EfUJRUDEMEUkExG5iIgkC4nGgm7cwieSoVfSt0O4K+WpiWNwhmMluN4HWeVe/cstbEENc0u0BdTBYtDYDWAADAmJG0wKEs4HzMQttQ6qYF1hA32JOwgbkLEHgdTT49u2Ty8UF4C2zBWuJcN1YKBSLapp0N5t1vuCCD90DTJ5FeYTKGWXN0r6gVYL8RE/Ag5OzR7BTHEh547i6yAjSrFVUE8KQoYhNpJkzG5Y+0EZZaIsEXGK+o6VJ0sXYogG6koNievHvXPSv3NW3Q18N6rZS61wANqC+YAGaDOpZOogEARuNzBHK23MseMTcsAqyhbptuj6QHBRCFbUCR6/NnjbbrVOyZUW6GTTeNo27jMfMOvSRKLOmFLSu43Onod2XhnFKmITzG8x2Y3HZSSC7cKJHqjcltt2POxpEtsbB8TWctwpt2wGaTyT7nmKKZgNzAil+MzFLKa2PPwjqxMbL0J3G/vVTxuYYvzNBnW0k2yQFA3IjfYAQPVuT8qmlOtLssjC9+C/Ko7z1/wC9qxn+J3hNrGKbEo3pvNrUKCSrafXqPABbgdmjpWkeErzvYUNII5J535Hz/wA0/KqVKwCDyDuD8xVEJuDETgpI/M9rNOj+kzz09vlRnmEmQRzOxq9+Jv4PG5cu3bFxV1tqCMNgTuwGngTMD5Vl+a5Zdwt02nMMO3EdCJ6VVHhk+l7JZKUO+i6ZDe+J3JIQCFBEu5nQIJGwgkn2A+9VVzVke68uNQZhzHB9xB5PWly4x+rt25PX5VNayxmiAPrAn8aOOPg7bBc+WkiK5hmB1BjPf/uneS+JjbMOAT0kwp+fagreQ3BvKj2WWP5VHfwYjfc9GjSfrHNdPhPTNipR2gzE5k1wktySfzqFbxB9j+5pYzOvO496+OO7j8675XsC8nuWbFZY5wquNhHLHqSSdPsqoo+bHtSC1r1LqPpHMcned64ObEhQdRCzA1GN+RFeW7s0Si0tnclLoKe6VII9+nI4qP7B6Qem/wAvl7VLat1ILgGxmJ3/AB3j99aXddBtJ9gNy2GA2gdK+oh7fbj3j9ATXlMUxbxgV3HO3LHiPpVxywnDYUCBrIJJ4gGSP38vaqxleDA1Pc2AG09T7fvrRiZn5jbzxwP0jt/ilZ1z9MVpdm4nx9T78Btu/Z3ZydRnif7VLZxiEFWdSp4Hp/WkdzHSTsBXouKF2FC8RvzBxiLk2Gtr1IKjpFVqAZBBVh+H1p3gMSpQppme8bfI0HjMLcYhQJ6T7HuetFifFtMGa5KwOzfgEAbkfs0fhkTT6mL/AO0bQTxBior3hy6okFW7weD71LhMUtgQAfNPLHp8h/emScX9OwEmuxphLRlUC3PLALGNUt/skRpJYwT7URezR09CqLSgA+lIiJ+Ikd+ZJmaXXc6fQFB3O/uSev412cyZFGoSI4PzBk99wOe1TOLb2h8Wki6+A83+xuUuXEGGvMsGf9N9KoLhCxpDxDHgQpNak+DE+rc+6p0/5An86/PuRW7t64dEGdTlSSoaIldu8x9a1HwRnV2/aNq+DbuWiQqSJNoGANzMoSEMjgp1mtd+Qolvu2wB8RX2Ux+gqo5rlD3Gc/ar5U3C6LJ9E7hfU3qUHgaRsPrVlXCCNwD+f7/7r77GB0+gH/VAxqMrzLwcyx6mKCSxUEt1LMPUVkySeBv9KpAdrdwsGgBiutZOogwQD98Dmfb3iv0LiLSAHUY27Se0xB69SIrOs5y6ybwW2LF0OJN2EusjOdOu9pJUAxtsCSBPLEEsnFO0LljvpibC5aLTpCR5oDa7ZIgMICkFtptnknYueTEqGxCpd8q8sW0OkwDqA29ShWgttIOxPEjaHOZPeAL37ZZC6G2GBVmRVuDUysAwDELI0qDq2EEUltZmHcgpbBKaSQBrMgaoY/DPqG229BC223s1pUl0HZo1gYa79mZ2DNbP8xQH0SwMuJ1jUbfXruDANG4DKBYCPdugXAQz2gIYKwlAOfWZJI4UCTHFK0xNpQQLZRXhPSWKkK4Yqu5J1EAlpJ9MDtRWOxSW2LORcuusuoI0aiSWBaDI2UACB6aFuXSvv/QaUe34NMya3YNtcSSXc+pSzEhYnSqggAKNiB9ZNT5ZlRlnuwbjmSBuYJ2+lUDLsdcK6b9u2XVdVoOki3cLTqAOxMQI/wBsU+8IZjduYry9f8u28kKABqClQPZZkxxSXCnY9ZL7NCwloAARAH7P60TqioV2FR3rv4110Fxs5v3S50j61VPGng+1ibZaIuAelhz+9qtSjSPehLzFpoeTTtBOKapmBYvJ1UkAwQSCGYTI+gj5e1eYaxpO6tPvMe8mIirz408HK7eainaSwG2qN42/CaqePvW2GqWUdVO7KOkd/qB8qvhk5Ihlj4s4S4zEJbUGesHSPcwO3ep8XhVA2mOZMSf8Clr5sF0rYDSGB1N8RIMj6TG3FOkvpeEgqjdbbEAfNGOzD25HvXTTWzoNPQkxOD9AbpJHyjcfl+lJ7doufzPyHNP85DJY0EEfzJ42jT0pNhEO+25G1PxN8WxOVLkkQphC26iR/aYk9v8AupcPh9+o/SnGWLoKAAsSzap+HTBBXjkgx9TXWZMttwIld5PWB299xWPM3LjRyxJR5ATQDBB+n070O+JRSOW7jjaO/Sp80wJBDCSGEg77jjYdD7UDYwRME7CevX5UUOLV2ZPknSRKcSOQSPn/ANV9Xr4QnoBt8v1NfVvoM9YxzTEq6sJ2DSoHbp+/elmD9PqmvsaATI78Chnve1djhUaQEpbtkjuJJNR66iMmugvenVQtSthCXNxHM9Ks2DsMRsRHvyKq1rbcUXgscyk8z86nzQclodCVPZY7jaFhgeZGkc/5qJ383byf/kwAoWxmjyDzXuZ58zehT+FSKErqhzaJRldtWl7hY/0iNvwov/xtp9PmMQvcenkHYmO8GlWCsCJZoNS3y3AMyNh8q13fZipeC6eHsPg7IGgkXSqqzMW33kwOADsPoKPzZLiXrN3DhPPDRwDNsAzrM7WwCQSf/wBkDpWb2c1cAKd447+wrQLOMNu152JcWxpHpG5I5j5k7wOdt4EULjKLtjoyTVGhYTMDcUMoInmBMEGCuokAwZ36iDXTLcI+7v8A1Fn/APqoH/8AVZr4e8Q4vzziSujCkBSjclBOl1A3LCZniCRWjjHggENIIkRwQd9q2jtFL8Q+G8WcQXtm0ykkxcRbigkgkql4OF4EQRAECkGZ2cThGkuNLyzaQVXXsokDZdoiIA6RWoXbpj3+dKcyysXhDCaGVNUwlp2jHM3zm47EOzPA0gsxMT7mdpoO7gAIL6iI5AI1N/Skj1D3pjn8WbjLbWOI2E/Mg7g717h7txSXv3PhGlZ9RUsBJB7xTIy4wTj/ACKmuU6f8A+GxqpbcXASPLA0ncK7sJKDoQgI3pjlOUIC4Vwy3cPd0NK7GAQD/SeBNLcYtlpt2iwDsrSRyQCI/E80fd8Pvh7KhiNTchT370OSUaq6b8BQg76tI9zHEXHI4GkrBB2ICgaR+tXbKLEDDMp0sX/mHq2obD6Vnaq+zneZAB57A1fMouajhy0DS42+S/EaXJVFIONcrNM1bUO13evkvA+9e3GEb1OVkNzEVweK8RwTtUyr3rDiFsHqUz1rNc/yObpUrqHQbj5xFaffvbVSs/zRWbQnxgzPXamQbT0BOq2U1cqs2gSyxHapTcwLmLmn5yQPqVO9J/FF7EMxLrpUnhePrS3DZeziEAaeT2q5Y7VykRvJTpRO80vDUUss3lg7KWJB91FH5bhCdoPBkkAciOoojDM+HJVLaPIAIj1Rx8Q4PtUK4hm1EoU7SdqyU3VI5RV2wjDYIWyC25g7mY+gH6mlOeX9TiN4/wCv8UwsM3IIbVvp+XPND5hhkaH0lG677fMdqyDqVyCkrjUQrAHzcMyR6k9SnYkBR/7EfKlAuAk6pUDkrvB7lf3zTTIH3JHEGf8A3QmIsFyWBEgR7ke/eui6m0zWnKCZHYwt29PlDzNOkHTEgEGNj02NfVFgsluXJZCF9z6f0r6mSnGLrkv2BjGTV8WFfZLaiJnef3+FCWMCt1jGwFC3sTq46mrBl161bQr94jc10uWNXuxK4y14OrOV2oG4hff2M0sxlxSYA29q6xGYASBQdqWPpoYQl9UmdKS6QPdthTE1zbugVLfsktXX2KYqrkq2Ip+D6xcJPtRKsFJ6zUxy4ou1QNbUiZhu1KclLoPaOXnvUvm6YM7Cgr101A10mjWOzOVFhyS3bdtR9TSCg4Ez96aumFy1SwuXv5rjjVuq/wDFTt9YrO8rubiKtWJ8SCygEa7hGyjp7k0mcHeh0JaLZicciKWuMFX3/wAVH4J8Wi6z2gp8tT/KY9uSn9x7VmmKbEYltThz7wQB7AdKt3hSxosG2JDrc1rIjcgbj22igcFFfcNScn9jS1vE+1Sxt70LkuMW7b1DZhsw6hhzTLWKW0Em0UrxbkNnQ14oAw+979NutZnicSWYmPMHReAD7962XxZl5u4dkXc7EfTpWaDw89t5uekHiOSe1AmoW2MackkhNl2D3Lzuu6r8qbZxihpRiTqI3E8VNcteVJCgMO/Umg7Vo3YLqNm/GlufzJc30guPCPHyxUL9244iQo4pllV9je3c6p252A9qLz/FphyFRYMfhQOUYxS8mDt9aa5OePklqtCONTps07w54mDv5My0TNO8Td6TWNDPmtXwU9JH6GnuVeKy94C65jnrE9qnljmlaRVHLF6bNOtiBU63KV5XmPm7DjoaaOsCgHJpgeL9Zgcdar93J186Yqxk1E8CiQDE2Z5Gl1NJAqm5llJs7KPT+5JitBxF2kuYYcMINNi2hUkiq4a7aRV1dZ1Mo2XUOg9tqQYnFJrILAqNxFNczy5QdO/0NKMVlKRtsadHj5FyvwLcZmgYgKNIHEUEA77DUfxo/wD8MQdzt7cmjcRi0tWwhG8ztVXOMaUFZPwctzdI7ytPKssSdxyegnoO9AHGCTEEHkUNic1LKFAhRQSoTwJrYYe5S8nSzpJRhsO+2xMHbsa+oa3h/wCqvqY4wMTyPZyLfpmjVslUB70CjbRU/wD5Bguk7iikpPomi1REzSaa4NQF5pXasFjNNNAQc70rLVUMh7nZUOfcc0bYtW453oHDYtQOKGv4uDtSHCUnQy0thuNx+nbmoSykT1pc93Ua4v3ugp0cOkhblWz3E3pNQTXle1SlSEN2FZdiArbnar1lsadShZ7kTWeKKYfbLlsLociRxScsOT0PxypGhpcvdCn4V4XvhpJU+6jf6mqNgs/vG4ge4dOoTxxWh2UESpmetSzg4dlMJ8uiPJ8yuW7uv/8AGTpf+xq7fa1idUz71TsltjQ4b+o0dlNgOxSZK9J6UCdhSjWywNmCdxS3MLaXRuJjcHtTXDZQOwoq7gVVTxFDNWjYOmZDmF8KzM7RB2HWk2Hxxa5IMAGa0DxD4LtXiXRgpP4VTr/hxrMyQ0dqDHwiqfZuTlJ2uhDmF97lwsZM0Vl1ooQziBQ+LxcHYRFe4bFl29XFWtPhVaJr9Qdex6NdlR7VJZuHzJIjeoMLhCra9o6U0TAX7okJI7ip5OMXoak32al4USLQb2pveu0q8M2ythVO0CmFxSxgcVHJ2y6KqJ8hqG6aLNmBSvHYmK1HMGxuJAFVzH5hzU2ZYw1WcwxBg770+KoRJ2L8dibhckfhUQuseVIrnSeS1fXL8DYzR9grRNc9NLMQ+o70VcxJKgUFc3o8ca7Ok7BL2EE7VLathRA56n/FfNzXIaqrbVC4windEgAr6uor6gsbQor6vq+qw8Yb5XZ1gAHeiswy4zA3pXlVwi4I96c3b7ajv+4qHJcZ6LI04ip8MyVEd6Mu3CZk0vumnQt9gsiZ65mvK+qgms9roVxXSmsNXYbl+F1tHXtRd/KbjOAF+tQZWf5oPWnDYli3JqacmmVwjaBW8LXYJkTTvJbuJsppddajiDvFQ4VZO8/iaeYVdKkjt++alnlbVMpjjSdgN7xPytq22s8yOKZeGMaLR8y5PmH4p7Vzl9sQ7QNXeu8Goa0077ml34Qde5omCzFbqhkIM1LeBYEd6zf+H2JYYm4gJ0g8dK0s0bVCkyp5l4PZ/huMvyNJsR4FdNwxeehNaJULGgaDTMfzDwfcFzcbfKosV4V8sgj61sT2VPIBpXjMIhO6ih5TWrCcYvdGV+SWMRsKdYDxS9pDb0jbgx+tSZ2gUtpEUhDemgpS7Otx6Lp4Y8VtcbS8e0Vd7F6si8NN/OX51rNobD5UOSKi9Dscm1slv36q2d5iqAyad5g5CmKybxBi3N8gsSO1FijbMyOgxs/DXI6GlfiazEFCZNCXBXt+4SRJnaqo6aaJ3tUCWMG3LsT7UQ9eTXLGibbezkklo9VqHuPvXdw1Axo4o05c14Gr4VwacjLO9dfVGK+rqO5H/9k="/>
          <p:cNvSpPr>
            <a:spLocks noChangeAspect="1" noChangeArrowheads="1"/>
          </p:cNvSpPr>
          <p:nvPr/>
        </p:nvSpPr>
        <p:spPr bwMode="auto">
          <a:xfrm>
            <a:off x="1692275" y="-1825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sp>
        <p:nvSpPr>
          <p:cNvPr id="576520" name="AutoShape 7" descr="data:image/jpeg;base64,/9j/4AAQSkZJRgABAQAAAQABAAD/2wCEAAkGBhQSERUUEhQWFRUVFxcWGRcYGBgYFhgYFBgYFBQYGBcdHCYeFxkkHBgXHy8gJCcqLCwsGB8xNTAqNSYsLCkBCQoKDgwOGg8PGCwkHyQpLCwpKSwsLCwsLCwpKSksLCwsLCwsKSksKSwsLCwsLCwsLCksLCwsLCwpLCwsKSwsLP/AABEIANgA6gMBIgACEQEDEQH/xAAbAAAABwEAAAAAAAAAAAAAAAAAAQIDBAUGB//EADwQAAIBAgQDBgQEBAYCAwAAAAECEQADBBIhMQVBUQYTImFxgTKRofAUQrHRByNSwTNicpLh8RUWJEOC/8QAGAEAAwEBAAAAAAAAAAAAAAAAAAECAwT/xAAjEQEBAAICAwEAAgMBAAAAAAAAAQIRAyESMUFRE2EEkdEi/9oADAMBAAIRAxEAPwDpNCgaFQYUKFCgBQmhNIoBdCk0KARi8WlpGuXGCIolmOgA2knpUXAdoMPfLCzeRyqh2CmYU6hj0BBBFM9qMA9/B37NuM9y2yLJgS2mpjasfwHsZi7AxMhJv2MNYB7ycvdItq8dhplzZRpyEjemG1HaPDd2t3v7ZtuSFYGQxWcwWN4gk9IM01f7W4NPjxNpfAtzVh8Dxkf/AEmRB8xWDT+HOLFgWfCO6vX7ti5bum3ct96qC3pBAWVOYTPi0OkE+0P8OsZekKbbTg7GGzZ8gL2nt3HYqF+DwmB1gxQHULdwMAQZBAIPUHUGlUzhlIRQdCFUHWdQADrzqLxPjtnD/wCI2u+Uasfb96Vuh7WFNYjErbXM7BVHMmB/35VjOIdv2MiymUf1Nq3suw95rM4zGPcOa65Y/wCYz8uQ9hWV5ZPTScd+ttxDt5aXSypuHqfCn7n5CstxHtFfviHchf6V8K+nVveargJ2/ehBGx29/fasrna0mMgbVe9kMcLeIEtCuCvlJ1UH3is+52okuEEcqU67OzbslCaqezfE++sKSZZfC3WeRPqP71aiuuXc257NFCjpM0YoIYNHRUKAEUKFCgDoUKFAIoUQo6AKaOio6AFJIpVEaAAoUKFACKFHRUAm9fVFLMQqjcnaqHF9t7CEhQznlAABPqdfpVf27xyZEWfEHn2IIMj5fZrH3BBPXlWWedl1GmOMsXXEu2N+6YU90vRNz/8Arf5RVDcckktrzmdT7nelTI/vzoXNfv7+xWNu/baTXo2jU4HH3ypsml27ciR9+dIyy2n3r0psNSo0pQt/XYaetIArx7ikMZjSgGPnoaKKZNB2S4x3FzKx8DlQf8s7N6CTPrvpXQq46jwRt0O1dN7McT76wCTLJ4G9RqD7gj61tx5fGXJPq3pQpFHNbMixQpM0KAVRUKAoA6OioTQCKE0KKgDoqOhQAFCioUAdCKFHNAFQojRigOafxFwZW8rjY/Q1TYW9nUE77H2/tzrf9tuGd7Z03XUVzPBXCHKHmPqu/wBP0rLkjXC/E/8AWh3mnn12pGSflRKPv6Vg2GR9/wB/Kne7yxmnUSIg7nnTSNGs+XnQJ96QLzDpt9+lJbT9KHPak5qDLb760XIUk0anX7NMhzrpz3+/WpeA41ew4LWWgSMykBlIG0g7b7gioeX9aXb3jeQQdfv7NPersrNtVw/+JGwv2T/qtmR/taP1NaTh/aXD3oFu6uY/lbwN/taJ9prlN2xlMffvSJ0j/r5V0TJlcI7bR1yLBcev2dLdxwBykMnmCjbe1aPh38RW2v2gf81vQ/7GMfJqflE3Ct1NHNVHD+1GHvaJcAY/lbwN8jv7TVrNUgoGhNFNCgG81GGHWsl/Evhdy/hES1ba4wxFpoVcxCrmzH01+tZzCcBxP/j8VhhYdWxGKvNOQoO6CZ0OgOUMyqoWOZGm9MOoFvPfbz9KHeDqPnXI7/Acddt4Vu5ud7bw9rDtau281twt1pIuf/SwVbblpBI2MiC5i+zGIPEXuDDObZ4kl7N3ehtAtmbN/TrMc5nlRoOtRQoUKQCgKFCaABNFR0KAj421mQiuQcbwptXzHIyK7My6Vzft1gcrhuVLKbVjdVSJdkT1EdPv08qSDTGDu7rOo1A8vs07m+/SuWzTphWaaPOdh09KKaKkYT+1GTSPv35UAZ3oIvN050QaN/Sm6UblPQOtqZFBOtJQnb7604qSPv8ASkNk4gSNfWmMnOpl4aSB0H35UwACKvHrpJsClZaWi6UopvV7SZZPvlU/h3Hb9nS3cYAflPiSP9LTHtFRclF96fKmGz4R29zMqXkAkgZ1MKJIEsrbDXea2OauM3Ggafe1bnh+MxndW4zRkWP5ZOkCNedVMkXFN7b8VuYfDA2jla5es2c+h7sXWhn10mNBPMis5h+1V5OJul64Th+9xWVkZDbFvDI2e3dQjMjKQGzyJJHxBgRvcdgUvW2t3VDo2hU8+Y8wQQCCNQQKX+GWScqy25gSfU8/etGbkl/t1ixhcfmvMl+1csXLegUrbvkSgDLqoBGpHMGrDtL26dcS6JduCymGhXtZCzYjvFtFpaBdCsQCoPU+Y6WcIn9Cf7R+1QsbjLaJmVFfKZAGUROuaY00gyOVAYM9qMUMZetvcbuz+NNp7bIUUYe04yXEibbI4U5juSPiDAg+Accx7YNr9y7mW/at2rBORnOJd+7ZkVBmhRmbKRJKaDett/5iwtsXXUKXOUgKC7GQCNBLiSPWRUuzjsOULB7eRNTtCxqTHLnrQHKr38QsR+E4fdF1mcnFJfQFFNw2ArJm08OjDbrSuOdur1u3hLli/ccXMFcdwWt5jdGdCzeHTI8mBuLYFdRs4jDXAchtHLMiF2AkmI1EcxTqWbbAEKhHIhVI66aUBzvEdqbhx1tLeKf8O2HwtzMWtyO8uIrMwy+NiDBQQZYkRFMdj+12IuY63avYkm3cfFW4OQ5jbjugpABVhMzz0FdN/DJ/Qv8AtHL2ofhU5Ko31AAOogwRqDHMUBTdhOL3MTgbdy6ZeXQttn7tygf1IGvnNI7XcP7y0eo1q8weES0i27ahEQBVUbADYCixtnMpFIOIOMrg/wBJg+h0NTp9KkdouH93dPQ1AsuTvy09fv8AtWGc+ujCnp50M3vFJZqTn+/0rPSxk0A/7Ukkn7+/KjJFVogn9Pv+9K6im1cDz8uVE2IPLQeX709ElAQJYwOnOifF75Y9Z+tVtzE/OoeI4sBzj0OvvTmIWt3iEaMfXrvyqRh76vqDPWsTieKmdP8AmtH2UsnIXJJLaQRtE89+dVlhqbTKuoNGGn7+4owKUxjz86gzeSijWlR0pM60bCVwzhnf3rds7M2v+lRmbX0rqa240GwrF9gcIWe7dbZfAs9TqxHtHzrbzWuHrbLO9lUKUKRccDcxNWgTpm8OwOhOuk7a8pqmxyWrfjZlHd5kaTmyAgFsy66FSSBB5+YqeLBLl2PKMskRGonlr98q512hu3cPjS8FUZSEcic35RLMNwVzLMgT8i3U2JN3S8xHHwL2aMttQpJymdNWKqVLDxIukT/LcxpFVl3jVm2Ve2wZYFq6qoxZYuG6XADZbg8KKSJ0Mga1R2uIvqBcbVcrLpqDIkwJJ1Opnc69GrdhQSQIkkn1n10qP5J8a/x/roPA8DgcYItsxIzFu7OXKW+EZGWV0G8DWre5iEswXhQQEUayxC5vhGkn7JGp5bwzHMcbh7Nlst1rgJYzlCp4mVo3BAiNvlXUUv7+N2ZInvFWBvmAYDQGdYPIadaxu4jKaqdauBlDDYiaUKz9niIN4kDuAFJYZyQWU+NHRjCkAaMCDO+bnc4HEd5bVyIzCY02Oo2J5RVJSKDCgDR0gwvbfhsjMOVYa2YPrpXX+N4TOhHlXJOI2MjkeZqbF43Q20oBZ5xRNdkToP351HbEDqKy022lqYOnpTF67rrvzA2qFexh3PhHmf0FVmK4qF5SfPb5b1UxK3S2fF9B+3zquxPFANzJ6Db/AHftVXnu3j5fIfKrDB9nc3xmfLlV6k9lu30g3OIM+ig+gH6mnsNwW5c30/X51p8JwhFjT6VYWrQAqbyfg8f1n8F2aVd6vsLYyrAp0x9/vSSdorO5W+z1o7NCZ6U0XoBqAWwikZ6DnSmzOZVVSzMcqqDuT58hvrypG6F2Hn8NqPztHpA+daGKg8EwXdWLaGJC+KNsx8TR5ST7VProk1HPbuliqfH4+4Lkpaa6ts+LKDIDBoynYNIieU7VbnY1XcMxAV2ziCTKk7TBAJ1gkSY9aZC7Q8SNi2AVLFQ6gk6eJvCIA8Rj20qvx2AXG4YC6jAtLBjuGXNvuDo2xIOwjpqsQ65cwBlRImYz5ST9RrVffwIsjMWhCcrropDGSHzfmO+vL20eicN4pgbuGuXBcS5ktOVDhWHoVYeRBjzp/BYsuNGUj+rQFT1Zdvl8q7JjrC3BDWg8QFMBoLayJBjQCR+ulZ612JwaOziyNdSv5NplV2QbHbnPrnlxy+m05P1lOxPefivHCgi4mcQTDZSmd+uiiBrLR5V0JQ0FmuNmOgzCCQI+FY8XuJNRrPD0AHgTLOggwdBliNFAOYSRoPKal4TE21AXu0ESwuJBUg6jZjlI00030FXIyt2XbYZlzr44JlgM2p9PXrViDUawocBtDpoRqI8vKqntD2l7n+XagvzJ1C9NObeVTllMZuqmNvUaCmX4hbVwjOoY/lJ1rnjcavkkm6+ukyQI9Bp8qgzM9ep36/OsL/kfkazh/a6niEkVy7tngcr5hzrUdmOPMW7q60gjwE7z/TPOeU0farhPeoY3rbHKZzcZ3HxvbmLGRVbeusNYPr5/pV/Y4HdLZcpHrV3huxTsNT7RTV5ac47i5dPSeurVYYXs6Bq2vrV/xjsq+HIJGnIjb5HY1EXEsvxLm8xv7j9qVt+HNHcPgFXlUxBAMbHceX30qPh8Yr6DQ9DoalBdKxv9tAFKBpAH30+9aUZpEUfv3pLTyogKNNudAJFOKZim1FKqgDz97/etaDshwbO5vH8pyjyMeKOm/wBayQ4iWud2qNMxPIxpoBvyrr/BcALNlE5qNfMnVj85qsJ2jO6iagpdEKOK2YoPGi5t5bTBW+LXmF8RA9gap04swk3rLESM/d/Bbk5QQdwuh0EjzFTbnF1tszMy+ESUcaMDMQ0jKZjXzpPFe0SKs9yAoCmc+mU+oj4vD79aqElcE7QojJaJzZxGXmCuYkiARlgEjUjbXWpeO4rh7peyj5mOUfEBkZRo5DEaDSdP2GR4JhyzTMlhmRjvDSCokaiMu0gRVvi+xFh2z+JW3JUwSeZ9aRjXEqhXKWcT4jlUmADkItmMxOgmRqZO0VYu6uDbJLwBnVngmTEAEaDkcp69apsRwC7a1t382wAujNBJ8IDDWf8Amnz2oxKCbuFW4pkFrZPiGoIPxGP0gUbCW1p1TKUAgNBjwyoIIAO+8QOh8qidxlQIpiSqqYhgBEknTxeEnnEjpTp7dJctuq2riudArANBiMwOkGNNfXrLvCbDsqtd+LXrzM8/Ye1GwcxmKXD2S0QqDQD6Ae9c1vYhndmO5JJ9zOvPetN244kcy2RoIzMevICsxbPL+3964ubLd06eKamxhy2g9d/7UoHyjeD9I+tAoeXy/WmxOw1j221rBqfQwZ3/AOpH71vOC3Tew6O+5B16gEgH3Amuc370DTckLz5/qedartZ2puYAYdLVtGV7d74gxj8PbDgDKRvsem9dP+PO7WPN6aMcNWdqk28KBWRTt+wbhwZEH4wIbhk/y+/kWsoLSdVaSZ25TUB/4nXRaxT9yivYQOLbh5KtfW0rBw0XEKsDmEa8iNa69Odu8Xw1LqlWAINY/iX8PhqbZjyOoq47GdpbmMGINxEXubxtDKGE5QCSQxMHXatHS0NuJ4/g9y0+V1MjYgdOhqqxHCCpkZlO8Haeo5iu83cCjGSBUHiPZ63dWCopaV5OM4bHXE0cZlHMb/8APoassPi1cSp56/8AVXHHOxT25NvxL051lmtFTOqsPY+9Z3D8aTJbz5z9/fzo5+VRMPiZ33/Wn1fWs9aWcZulJLCJJ++R/Sk5ppm/JgciDPqCCPTagLbsbw3vMZbOpVFLnWVBGitv1P1rqoFZX+H/AAwJYN2Nbjaf6V0EeRM/IVqhW2E6Y53dHQoUKtDE45nNwth3CEhQ0jcqAu8HlI5bxSbGHuvmN982ywgWMhMNGXb8kkaxm00qQ94WbTyJZmCDqJDHMBz1AB8m9KKziFZA7KJyzlErm8WXw5djprO5nyp96JI7D4o4guxkC2ciqWLQAI2OoO0ydegrQcQ4otthbDDvG2XSddpHKeU70xjccmDsd4MxzFAAQCfGM2+xgSfOKpbOGD3nZBmt3oaS3idb/dhlJAJXKV0PRz0oNKxWOxCpkuW5S5mIC5n0PhAL6AMJzSCBqPKpvC7tz4rqZBcJMZSFBH5lk/CdBG4O410lDhri2C4tgWwMoGc6Rl1BOUk9YnlpVHjMYXuKLZOcISJkLqxDM6nVQZdY5xoNiANOMOoMwJ9KTeeAYpjCMSgkzv8AtTxFIOY9osVmvsSNRpB+9qh2WkBtvL0MVqO13Z6ZuJvzHUVjPxGUGTAH0rm5cN9xvx5fFgb2nSNuuv3FJKiIk8uXWqnFcVUg5CJ68hHT/qqtSzbFtSTIZvoOVY48Vra5RrLOEW5cRGgAsszyGYAn7610XiHArGIKm9aS4VDBcwmA2jAeo0NYbsH2bc3RduAhAJht2PImdYrpMV08WFx25+TKW9Kv/wBWwsAdxbgFCBGgNsEWyNdCoZgOkmj/APV8LlZPw9vK4AZY0IVi6jyUMS0DSSTE1aUK3ZInDeEWbGbuba285zNlEZj1PU+dTKKhNIDoUVNYjFLbXM7Ko6sQB9aAXctBhrWV7Sdj1ugsghuo/vVq3aC0zDuma7BMraBJJjSTERvOuhidjU/C3c6KWiSBIEwD+YCQDoZGoB02FHsOJ43AvaYq6kEfL2pnv25MRHofnIrtGN4Nbu/EoPtVLiewlljOWKWlzJzO5jLjEBQJ02G/lH7VacN4TirrqhsuAdmiFWeZJ0it/hOxtpGDBdRWitW4EVPhD86awGDFm0ltdkUKD1gb++/vT9HNCrZhQoUVAYTtNhWa6hmEQeLTmdQeUnUARvB94vCu8BXvchDtmTK65z+ZiqyPCVSOW4jaKUnFXA8BIJOqklkO+yHRd+UUMNcQXFuG3kdTOZGMazupJnc7RFPyGkrifETfNvTKoD3BygxJ01AAA0/5qN2R4oVXu3bRtVMTlY6zHMc45x7VYW8L31yAJDZgdCNAABuJgajTeecVF4nwXuiMg9I60qIu+HdpLpD2Lk97agEwQpBO7MNJEHRYmR5kLwtks0gmCZZvzOQIGvSNNOkCmOD4S66zdjUz5nSJb2AHtTPaLj5wt1FEgd2zSOZEwI5xl5f1fJZZamzk3V5juL2sPlDmM2gUCTpv5AUwe1djIWUs0aQBJ9ZmI9651jOJm8/j1EzmLSV/qy8wu4j6UMPZIWF0IYkjQBp19ASDoRptyNc15cvirJPbqC3rd9PAQwI25ieo5Vh+I9j7neHJBUnnyqT2cx+W+kRDkgxqNYiDzO+o0051uoFa4Zec7TemN4b/AA9tCGuDM309hV7Z7N2V2RfkKtqFa6FuyLNgKIFLo6j4DFd5bV4iRqN4IJBHzFG/hH6I0KS1wDSR7mKAVNAtVfxniRs28ypnYkKFmJJ3JPQCT7VhO0vEpDXiwe8qgqAWHcoWyscsAFtW/N+9TlnroNdxftYlkNlAYggSTCmRJ1+51rIXeL3Tca8vds2hJuLmCbwF5ry289RGtc997i2yJ1KE6CRJHxa6Dn+lIuo73oUQFygowLLl1JYgRzby0IrkueWVXqQzd4teuXratez3C2dra6WAZBlpMFhp5etaS92kuYe3bykEKwZ8uoYZ891idyTJM/5hWUuYYi5c7tiubcTpEgSJE5Z+enSpWHuF72XKWcGAFOwPI+RG/WelXct2aHi0vEuG4rEcUmzdu2rHdWbguDvO6LK6swUA5CzJ10idzVVwjhnEGa535xIjD3muQ1wZ8Qt649gJHxSuX4NMunlSOPdssXgMlm2FIGES5411tMXiDrLQsLB5t5VoMV2yuJxCzh5XurltkL5de/FoXhB2jxoMvU8tK60JXYi+1mzh7N8Yg37yXLr97mbIbZVGBLHMgPhIGxLHrWsmuR4D+JuLbC37jNaFxLCXUGQCScQbLQJgrl6wQT0qfxft5irWL7lXTJnwayUWf/koGuGZ3nUdKA6bNCsVwLtZde5e764oSziMXbYBFBNrDWw6kncGTqfQVVJ27xr4S6yC3+Js4ruzbyaNa7t7oGUw2aLb67mNqA6VRa1z3H/xCu28NgrwKkXWFy9K/DYa6bajTRWgETzKH26FNAY/EdmSPho8FwAk+M6VriooLbFLQMcO4WlkHKNTuadxGFDcqdmk3rwVSzaACT7elAMPdW3od9dOcDUn0rF9r+ILeW243tm5AIPikRtoYlQRtTvaPtEboCIPDzkjxA76THTn7VRNYM6MANcvhkieszsT057Vy582+o0mH6q07sEi1c0ac1tvjSI5blTOsyddzGjmHwLHwyR4fENVGsRroGGramd9TpTfadpsl3Y97bAuIQFiQdSYGsqSIMjaqq5ZLvZa34VvW8wSSEDoSg36EkDf03qZPKblFtXQ4h3Fyc2wAUzJzCBmk8xyjTyM103hPGla2A8oyqJDTrAEkE/F/wA1yXC9nbguoGS4ykFWuKmYIXzAON5iQTMeR0BroOOtIlq1bQgeKO8cSwJB28yY9qqbx7lF16a5HBEgyKi43G5GRSDluBxmBggquaPdQxn/AC0OH4UWkjNPMkwBtrpsBUTtK7LaF1BLWXW4B1AlXHoVYzXRbfHdZouC7TZbz4e/o4Y9235bi6BdRzMgz5npWU4F277ktaxK5c5ZlQ6FS1xs6ydMpOaJM6edUP8A5S4I715KfzEMa5CSfDHv6VMxnAWv5LpUOLh1mB4YkM06jWfEOXtXN/Jr2el/jO0gUHuXcqZJtklXUeR5j6x1prh/aFkBKoAzAM1xwWYBwSs+IAAEGRI296yTWTaUG4TmKOwAjwwBA8OmUgnQ9NNDR3XzsBnKQMkiCCZIGx8JEEZTroYo/uHVpxTtjeuIVuOj6kQo7uJBAY6sSNxppr6VGRGzap4W8KsWBDAwRmAEjUa1WYrB3MOjC6qPb2zHePiAGs77SRuelHi+LuQrL/gustknNnX4ldtwDvyB2NGUtOVL4hirdw92hJa2e8zL+XJqWnZVOo1B5R0priXFb9u4oyw7KAHzgTmIGsKpMHQ8hpVauPs5w9rdk/mKw3OaSsn2Yf6fWpvGsat53KgsWssgaDCkQwM+cEadd6eOGtdFsvBYklSQwWCS10gnwkQcgBmen1jarrshwvPiVuBGVV8UwJOXRcw1Cg5eUHXyNYvhXDwfETK24bqvwlgoO0n15HetDh8ZmZRmKr4iFHSM2+nOR/aqykxqpNt3xfiVg3EYohcGGzKpkdG0kwQsetXVsYZsvgtzuAUXdoHSJ0HnpXJLuId5e2VYAmQSfENNCx2YGdTvAqXw7GX4DNci4FACagfECxJ65RGh570ryZS7LxdZHC7O3c2to/w02mY22nWg3DLJMm1aJ017tJ00HLpWXwHaNu7VGbxlwAScxymTDTrGy++/OtVg8V3ig7HmOnWtsOSZIvRRwVslibaEuIY5Vlh0Yx4h60FwNsHMLdsGZkIsyNjMTOp1pyjmrBluH2iINq3EARkWIBkCI2kmpA02opoTQCpoUVHQBisf247TtZPdJlIynvBzggwAeR2+YrV3r2UTXKe2WLL3nPPQgDyAUT1bTQ6fSaz5L0vCbqJg+Ld42RRkIE6kM0DQEaaTPPb3p7vHV8sZgYgyA4I1UBoOb4juJ1nNpVHwK7bW/mvKSp/paDmzAeMgjwDWevOYrbW+M20w+ZyisZ/wZhQT4SHYRtpm2OyzXPnjr0L77R8ZwUvHegBGDKwYwWBGhAB0cSdp+GYqn49hitpLeHRmFlYLEiVUEmSNs06yBt9ImD4jexLlbTOR8WUzIEwCbjQYBM66eXKrngt9LIVGcMwVRKGVbKAhXU6mY00+tTd4f8XO+6Tax83UuKzBiVJTVVZQBIJ5tMkeRAitJwu7au3Fa4ZYCADMKQJYk/lPOT/aqjGYnDZPAgnSGJ1XppJmOnkKpbKkkh2YMN9NdNZjfz06+lGOd96Gp6dYPElF5LK6koXJ5BRoPmSKr+0fEcls9DI+elR+GW5v3bmpi3atzGk5EcgenP2qF2juBkKmuudztiwl6xbVQWzqEuqMyAs8MZGUdCCesdKseHcZVXCKb91SSMy+G1bRiNCwADNtMDfTyqis8V7u+9u4AEOsnZYgo3pr+laDCcQSy2pLhwCskRJ3EnRddhoDBrkzmvioLEYvIjqASp2nWYPiBgQxIkbcqoG44y95sBcQEMy6LcttKiNtAZ06TzqaVIVgoLeIhzElXln8XNVOb6kdKkWLdt7Ny1e/m25LZkjPbIEZysbQ24mBRjrFWWlHgsXmtMt7MHBZGYbqGBJlNA4EKwXmM8ajWsTNahWIK6zDhVgGARoc6kCZidoIIqRjMGbLhrTZsoynUNnT8rFY/wCsq609heMroq2U1mSW3nXZVAGvOCa6p+z0z0qmytdi1BGmsGSYEmDtrP8A3Vxw3g7Z1LFshkwZgEkgADn4QtT+FcMsm6GuqOcqDABmdDpm0gfOtC7WkUrbtBDtmJDe0gkj9Kdzn6e1t2c4bbYeJVCwQEIBEnQu42ZiNAOQnqa5rjka2zFXkIwBA6gePTksyB9avsVxO5aQhLkFtmU6ggg6jp/zVcnEsOcLiFuC5cxNwt/MMEAnXMPF4Rpuddfajqn3CH4wufSSIzkqgGU7eEcyZqRZ7QrK5RMEDQQTrBloGpA19ayJYkAQS3T0p+ziMpHJxoCSSNam8OKvJrrlu336kTqAQk5oM6zqdhGsdZrY8A7RC06WyqC02jXC5LK+yjc+GREaRPnWC4Y/iVzLOS2u5iAIPJVjWemgjm/xS4ReuEo+ViobKZQkqrZjzUaRJ3yzWG7MpIL27dNHNUnZHFB8KmV84UZcwMgwAfpMe1XNdeN3Nsy5oUkGjpgqaOm2vqDBZZAkiRIHUjkKL8Un9a/7h+9AMcV/wmPQVyPimF70nMT8RMct9j6V2G5dRhGZdZG496wXaLhIRiysvXcUsocumDGHCmXIJAg7ncyM2m4Pnyp/C4IMxzTqJAnQkDw+RPKPOrPEYfMCNJMfTb9T86YPDnyEgKSuxKho22kb+VY2VpLFZiOHkW4UHwkFT1VuXnBn51Hw2GIro/ZjgguAhrbxvnYADX+88hyHKpHEewgJldK0x9J2wSEsQWZp5kRr0nmPboK0/ZzAG/cUMuilTmHIjoYmdxPTpU232CaRJ000rUcEwiYdhZ1DFZEjRt5APUaGPOpvHLex5LXEppArG9o7JE1trwqh4zgcymtKhynjHDu8UkDx5SPUTMfP9TVbhbwlQ4lGtgHUypBYkgj0gjnpWqx2DKMZFUWNfNdyAEMuVg2gn4h7jf51FUO9jmQkSREKXEZiB8IefiHlP9qkWLBvm2yXGlWMkaAnllKsCoI01366UWKwwtgkOe7aSXZQRnM+EeXP2HM1FwGIFtSQYh1OgYg+EnQbgEagnzrHqzcOtHh+ANfVtSYZhI8JkHquh3AnnE1VXQthiHlydtYYc+YOaQOcDXetXhMSbeGzPu6h25QCAFWdhA3rCcVxAckJcYQzSpGUMebAAEjX+ozTxyt6TOyuKXrk5UZdRMNAuQfhgjQ+mlTcLee5aDZiXiHzKAy5fhkDU+4GvzqoXhyuQC6zz8S67kDqGO0x86kWeINaeO9cocoCgFYCiCDmnLMepBJ0mqsmtQ6usPw4lXLr3hdTpAyrlQxLj4cxgQu2Ztdpbv8AByCovJbOcGO7LhkyKWcs51AMDWTvUDD4/u5ZWZ0bctOcQywrKdwcsE7HXXlUk8aDeG0hYW11LakqA0KvPadTpoOs1lrKUbV9zglt9EdlJGhD5l18tJHypCdn7FoMLl1rrDXIgAyj/M0kKD5kUl8EMPftNZLgEiVPlDb8wRHyNVhxNsuxYMQ4EkESTJJLdZnlqI0rebs6vRnLF645VrCZVUhYAn/MD7j9OdaLgl+6qkXLihWLSG1dYABPTfLoT0qveyTDylkBltrlGUMMobMYOp0j5Uuxw90uozOrF3+FSGC5IKkkHmY+VZ52ZRUazhfE7ltsiZgzFiFGeWaR4wo0CAggTyPXbphrmvZntN+GF25eLuG10UnL4jHogUgR5VuOC9orGKX+VcVyACwE6T6iq4dSaTn7WQpVJo4rdDAYvshiji8VcVQbd5cV4XNtpa7a7q0bbTmUtpmVgAAvPTLV4XsNjvwGKw1y3bzOuH7ps1sH+SVzWyQdtyCdJkmC1FQp7C67Sdjr2JtL3aC1dW7fxCGbYKOe77pXg65shmJAJWdqq+NdiMY2ItXLVm2UTD4W2yFrWVzZKM6anRZUaxrl6UKFAX/FOAW7dxQwIDn4tMoPIE8jV5w7gi24gUVConsLcaUKOhVABQYAxIBgyJGxHMdD50KFAAmmL9maKhQGY7S8MbuybdvO3TnHMjqfKuccTw7uwy2XBXQyCIHMExsf7UVCovVOJL4c3LZt5soIgSTuf01j58qkdmMJbS4ruP5y+GDIXMPieBsYbnuRPOioVll16O+ll2icvaa3b1ZsqgToBIk/T61Rfh3tAA+B84UEBW0cSzkaga6a7CelChWUy1dFiiJxi3nKXxcusrRqNF5a6yE8oqrscB8OcNmQywUhgxgFjA6wBHqOokUK3v8A5m4qw5wviOfMCDIUFNYJNsyUn80pOhmco8qsRikuB3tRaYZQZJA0zADYk6sQT5jaKFCnnO/9JibwlzfthSyubRVZIMFQCAyn4lImJ8tdDIzfFsCUfQQunzgT9ZoUKXH1lYoWEuHY6g6EET/1V1w+0FcSJWNNYMkRAPKPlQoVeWMqo03BMNLmwifESMoYAZV2EspGgEyR5a6VreyXZg4bOzgZyzBY5ISDGhgyROwjWhQrPixntGVaOKFChW6X/9k="/>
          <p:cNvSpPr>
            <a:spLocks noChangeAspect="1" noChangeArrowheads="1"/>
          </p:cNvSpPr>
          <p:nvPr/>
        </p:nvSpPr>
        <p:spPr bwMode="auto">
          <a:xfrm>
            <a:off x="1844675" y="-301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53859716"/>
      </p:ext>
    </p:extLst>
  </p:cSld>
  <p:clrMapOvr>
    <a:masterClrMapping/>
  </p:clrMapOvr>
  <p:transition>
    <p:random/>
    <p:sndAc>
      <p:stSnd>
        <p:snd r:embed="rId3" name="WHOOSH.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7" name="Rectangle 3"/>
          <p:cNvSpPr>
            <a:spLocks noGrp="1" noChangeArrowheads="1"/>
          </p:cNvSpPr>
          <p:nvPr>
            <p:ph idx="1"/>
          </p:nvPr>
        </p:nvSpPr>
        <p:spPr>
          <a:xfrm>
            <a:off x="1774826" y="476250"/>
            <a:ext cx="8569325" cy="6381750"/>
          </a:xfrm>
        </p:spPr>
        <p:txBody>
          <a:bodyPr/>
          <a:lstStyle/>
          <a:p>
            <a:pPr eaLnBrk="1" hangingPunct="1">
              <a:defRPr/>
            </a:pPr>
            <a:r>
              <a:rPr lang="tr-TR" smtClean="0"/>
              <a:t>Dişi ve erkek bitkiler olgunluğa erişinceye kadar, görünüş olarak bir birlerine çok benzer. Ancak, olgunlaşma safhasında çiçeklerinden farklılık gösterir.</a:t>
            </a:r>
          </a:p>
          <a:p>
            <a:pPr eaLnBrk="1" hangingPunct="1">
              <a:defRPr/>
            </a:pPr>
            <a:r>
              <a:rPr lang="tr-TR" smtClean="0"/>
              <a:t>Erkek bitki; uç kısmında, ileriye çıkmış halde çiçek tozlarını serbestçe yayabilen çiçeklere sahiptir. Yaprak ayaları dardır. Çiçekleri salkım şeklindedir. Beş prigon yaprak içinde beş tane erkek organ vardır. Dişi bitkiden önce olgunlaşır. İp yapımında kullanılan liflerin elde edilmesi amacıyla yetiştirilir.</a:t>
            </a:r>
          </a:p>
        </p:txBody>
      </p:sp>
      <p:sp>
        <p:nvSpPr>
          <p:cNvPr id="578563"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4EC91A51-7541-491B-A7D3-C005EF670129}"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13</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71545273"/>
      </p:ext>
    </p:extLst>
  </p:cSld>
  <p:clrMapOvr>
    <a:masterClrMapping/>
  </p:clrMapOvr>
  <p:transition>
    <p:random/>
    <p:sndAc>
      <p:stSnd>
        <p:snd r:embed="rId3" name="WHOOSH.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1" name="Rectangle 3"/>
          <p:cNvSpPr>
            <a:spLocks noGrp="1" noChangeArrowheads="1"/>
          </p:cNvSpPr>
          <p:nvPr>
            <p:ph idx="1"/>
          </p:nvPr>
        </p:nvSpPr>
        <p:spPr>
          <a:xfrm>
            <a:off x="1524001" y="620714"/>
            <a:ext cx="8893175" cy="5475287"/>
          </a:xfrm>
        </p:spPr>
        <p:txBody>
          <a:bodyPr/>
          <a:lstStyle/>
          <a:p>
            <a:pPr eaLnBrk="1" hangingPunct="1">
              <a:defRPr/>
            </a:pPr>
            <a:r>
              <a:rPr lang="tr-TR" sz="2800" dirty="0"/>
              <a:t>Dişi bitkinin (Kannabis) çiçekleri ise, bitkinin üst kısmında çok sayıda yaprak ve dallar arasına gömülmüş olup, tohumlu (meyveli) dur. Yaprak ayaları geniştir. Boy büyüktür. Yapraklar sıktır. Brakte, yaprak ve çiçeklerde bulunan salgı tüyler reçine taşır; etken maddeler (THC, kannabinoidler) bu reçine içerisinde bulunur. Drogda 60 civarında kannabinoid türevi bileşik bulunduğu saptanmıştır.</a:t>
            </a:r>
          </a:p>
          <a:p>
            <a:pPr eaLnBrk="1" hangingPunct="1">
              <a:defRPr/>
            </a:pPr>
            <a:endParaRPr lang="en-US" sz="2800" dirty="0"/>
          </a:p>
        </p:txBody>
      </p:sp>
      <p:sp>
        <p:nvSpPr>
          <p:cNvPr id="580611"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0BDB9A0B-1701-456B-9900-BCEF48A29F60}"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14</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828768566"/>
      </p:ext>
    </p:extLst>
  </p:cSld>
  <p:clrMapOvr>
    <a:masterClrMapping/>
  </p:clrMapOvr>
  <p:transition>
    <p:random/>
    <p:sndAc>
      <p:stSnd>
        <p:snd r:embed="rId3" name="WHOOSH.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type="title"/>
          </p:nvPr>
        </p:nvSpPr>
        <p:spPr/>
        <p:txBody>
          <a:bodyPr/>
          <a:lstStyle/>
          <a:p>
            <a:pPr eaLnBrk="1" hangingPunct="1">
              <a:defRPr/>
            </a:pPr>
            <a:endParaRPr lang="tr-TR" smtClean="0"/>
          </a:p>
        </p:txBody>
      </p:sp>
      <p:sp>
        <p:nvSpPr>
          <p:cNvPr id="263171" name="Rectangle 3"/>
          <p:cNvSpPr>
            <a:spLocks noGrp="1" noChangeArrowheads="1"/>
          </p:cNvSpPr>
          <p:nvPr>
            <p:ph idx="1"/>
          </p:nvPr>
        </p:nvSpPr>
        <p:spPr/>
        <p:txBody>
          <a:bodyPr/>
          <a:lstStyle/>
          <a:p>
            <a:pPr eaLnBrk="1" hangingPunct="1">
              <a:defRPr/>
            </a:pPr>
            <a:r>
              <a:rPr lang="tr-TR" smtClean="0"/>
              <a:t>THC tıbbi olarak antiemetik etkilere sahip</a:t>
            </a:r>
          </a:p>
          <a:p>
            <a:pPr eaLnBrk="1" hangingPunct="1">
              <a:defRPr/>
            </a:pPr>
            <a:r>
              <a:rPr lang="tr-TR" smtClean="0"/>
              <a:t>Antikanser droglarda görülen bulantı ve kusmayı gidermek için</a:t>
            </a:r>
          </a:p>
          <a:p>
            <a:pPr eaLnBrk="1" hangingPunct="1">
              <a:defRPr/>
            </a:pPr>
            <a:r>
              <a:rPr lang="tr-TR" smtClean="0"/>
              <a:t>AIDS ve anoreksia hastalarında iştah açıcı amaçla </a:t>
            </a:r>
            <a:endParaRPr lang="en-US" smtClean="0"/>
          </a:p>
        </p:txBody>
      </p:sp>
      <p:sp>
        <p:nvSpPr>
          <p:cNvPr id="58266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3DB8CB7C-DBFB-44AA-8E5A-7B0470A43D96}"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15</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485546965"/>
      </p:ext>
    </p:extLst>
  </p:cSld>
  <p:clrMapOvr>
    <a:masterClrMapping/>
  </p:clrMapOvr>
  <p:transition>
    <p:random/>
    <p:sndAc>
      <p:stSnd>
        <p:snd r:embed="rId3" name="WHOOSH.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8613" name="Group 21"/>
          <p:cNvGraphicFramePr>
            <a:graphicFrameLocks noGrp="1"/>
          </p:cNvGraphicFramePr>
          <p:nvPr>
            <p:ph/>
          </p:nvPr>
        </p:nvGraphicFramePr>
        <p:xfrm>
          <a:off x="1703388" y="1700213"/>
          <a:ext cx="8964612" cy="4824412"/>
        </p:xfrm>
        <a:graphic>
          <a:graphicData uri="http://schemas.openxmlformats.org/drawingml/2006/table">
            <a:tbl>
              <a:tblPr/>
              <a:tblGrid>
                <a:gridCol w="3725862">
                  <a:extLst>
                    <a:ext uri="{9D8B030D-6E8A-4147-A177-3AD203B41FA5}">
                      <a16:colId xmlns:a16="http://schemas.microsoft.com/office/drawing/2014/main" val="20000"/>
                    </a:ext>
                  </a:extLst>
                </a:gridCol>
                <a:gridCol w="5238750">
                  <a:extLst>
                    <a:ext uri="{9D8B030D-6E8A-4147-A177-3AD203B41FA5}">
                      <a16:colId xmlns:a16="http://schemas.microsoft.com/office/drawing/2014/main" val="20001"/>
                    </a:ext>
                  </a:extLst>
                </a:gridCol>
              </a:tblGrid>
              <a:tr h="4824412">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sng" strike="noStrike" cap="none" normalizeH="0" baseline="0" smtClean="0">
                          <a:ln>
                            <a:noFill/>
                          </a:ln>
                          <a:solidFill>
                            <a:srgbClr val="FF00FF"/>
                          </a:solidFill>
                          <a:effectLst/>
                          <a:latin typeface="Arial" pitchFamily="34" charset="0"/>
                          <a:cs typeface="Times New Roman" pitchFamily="18" charset="0"/>
                        </a:rPr>
                        <a:t>Sanayi  ekimi  için ;</a:t>
                      </a:r>
                      <a:endParaRPr kumimoji="0" lang="en-US" sz="2000" b="1"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smtClean="0">
                          <a:ln>
                            <a:noFill/>
                          </a:ln>
                          <a:solidFill>
                            <a:srgbClr val="FF00FF"/>
                          </a:solidFill>
                          <a:effectLst/>
                          <a:latin typeface="Arial" pitchFamily="34" charset="0"/>
                          <a:cs typeface="Times New Roman" pitchFamily="18" charset="0"/>
                        </a:rPr>
                        <a:t>- Sulak arazi seçilir,</a:t>
                      </a:r>
                      <a:endParaRPr kumimoji="0" lang="en-US" sz="2000" b="1"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smtClean="0">
                          <a:ln>
                            <a:noFill/>
                          </a:ln>
                          <a:solidFill>
                            <a:srgbClr val="FF00FF"/>
                          </a:solidFill>
                          <a:effectLst/>
                          <a:latin typeface="Arial" pitchFamily="34" charset="0"/>
                          <a:cs typeface="Times New Roman" pitchFamily="18" charset="0"/>
                        </a:rPr>
                        <a:t>- Rutubetli yerler tercih edilir,</a:t>
                      </a:r>
                      <a:endParaRPr kumimoji="0" lang="en-US" sz="2000" b="1"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smtClean="0">
                          <a:ln>
                            <a:noFill/>
                          </a:ln>
                          <a:solidFill>
                            <a:srgbClr val="FF00FF"/>
                          </a:solidFill>
                          <a:effectLst/>
                          <a:latin typeface="Arial" pitchFamily="34" charset="0"/>
                          <a:cs typeface="Times New Roman" pitchFamily="18" charset="0"/>
                        </a:rPr>
                        <a:t>- Ilık iklim ister,</a:t>
                      </a:r>
                      <a:endParaRPr kumimoji="0" lang="en-US" sz="2000" b="1"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smtClean="0">
                          <a:ln>
                            <a:noFill/>
                          </a:ln>
                          <a:solidFill>
                            <a:srgbClr val="FF00FF"/>
                          </a:solidFill>
                          <a:effectLst/>
                          <a:latin typeface="Arial" pitchFamily="34" charset="0"/>
                          <a:cs typeface="Times New Roman" pitchFamily="18" charset="0"/>
                        </a:rPr>
                        <a:t>- Bol sulama gerektirir,</a:t>
                      </a:r>
                      <a:endParaRPr kumimoji="0" lang="en-US" sz="2000" b="1"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smtClean="0">
                          <a:ln>
                            <a:noFill/>
                          </a:ln>
                          <a:solidFill>
                            <a:srgbClr val="FF00FF"/>
                          </a:solidFill>
                          <a:effectLst/>
                          <a:latin typeface="Arial" pitchFamily="34" charset="0"/>
                          <a:cs typeface="Times New Roman" pitchFamily="18" charset="0"/>
                        </a:rPr>
                        <a:t>- Hasat mevsimi polen çiçeklerinin açtığı zamandır,</a:t>
                      </a:r>
                      <a:endParaRPr kumimoji="0" lang="en-US" sz="2000" b="1"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smtClean="0">
                          <a:ln>
                            <a:noFill/>
                          </a:ln>
                          <a:solidFill>
                            <a:srgbClr val="FF00FF"/>
                          </a:solidFill>
                          <a:effectLst/>
                          <a:latin typeface="Arial" pitchFamily="34" charset="0"/>
                          <a:cs typeface="Times New Roman" pitchFamily="18" charset="0"/>
                        </a:rPr>
                        <a:t>- Seyreltme yapılmaz, aksine sık ekim vardır.</a:t>
                      </a:r>
                      <a:endParaRPr kumimoji="0" lang="en-US" sz="2000" b="1"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smtClean="0">
                          <a:ln>
                            <a:noFill/>
                          </a:ln>
                          <a:solidFill>
                            <a:srgbClr val="FF00FF"/>
                          </a:solidFill>
                          <a:effectLst/>
                          <a:latin typeface="Arial" pitchFamily="34" charset="0"/>
                          <a:cs typeface="Times New Roman" pitchFamily="18" charset="0"/>
                        </a:rPr>
                        <a:t>- Dişi ve erkek bitki karışıktır,</a:t>
                      </a:r>
                      <a:endParaRPr kumimoji="0" lang="en-US" sz="2000" b="1"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smtClean="0">
                          <a:ln>
                            <a:noFill/>
                          </a:ln>
                          <a:solidFill>
                            <a:srgbClr val="FF00FF"/>
                          </a:solidFill>
                          <a:effectLst/>
                          <a:latin typeface="Arial" pitchFamily="34" charset="0"/>
                          <a:cs typeface="Times New Roman" pitchFamily="18" charset="0"/>
                        </a:rPr>
                        <a:t>- Bitkiler 15-20 cm. mesafe ile ekilmiştir,</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a:noFill/>
                    </a:lnL>
                    <a:lnR>
                      <a:noFill/>
                    </a:lnR>
                    <a:lnT>
                      <a:noFill/>
                    </a:lnT>
                    <a:lnB>
                      <a:noFill/>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sng" strike="noStrike" cap="none" normalizeH="0" baseline="0" smtClean="0">
                          <a:ln>
                            <a:noFill/>
                          </a:ln>
                          <a:solidFill>
                            <a:srgbClr val="FF00FF"/>
                          </a:solidFill>
                          <a:effectLst/>
                          <a:latin typeface="Arial" pitchFamily="34" charset="0"/>
                          <a:cs typeface="Times New Roman" pitchFamily="18" charset="0"/>
                        </a:rPr>
                        <a:t>Esrar  elde  etmek  için  yapılan  ekim ;</a:t>
                      </a:r>
                      <a:endParaRPr kumimoji="0" lang="en-US" sz="2000" b="1"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smtClean="0">
                          <a:ln>
                            <a:noFill/>
                          </a:ln>
                          <a:solidFill>
                            <a:srgbClr val="FF00FF"/>
                          </a:solidFill>
                          <a:effectLst/>
                          <a:latin typeface="Arial" pitchFamily="34" charset="0"/>
                          <a:cs typeface="Times New Roman" pitchFamily="18" charset="0"/>
                        </a:rPr>
                        <a:t>- Sıcaklık, kuraklık ve bol güneş ışığı lazımdır,</a:t>
                      </a:r>
                      <a:endParaRPr kumimoji="0" lang="en-US" sz="2000" b="1"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smtClean="0">
                          <a:ln>
                            <a:noFill/>
                          </a:ln>
                          <a:solidFill>
                            <a:srgbClr val="FF00FF"/>
                          </a:solidFill>
                          <a:effectLst/>
                          <a:latin typeface="Arial" pitchFamily="34" charset="0"/>
                          <a:cs typeface="Times New Roman" pitchFamily="18" charset="0"/>
                        </a:rPr>
                        <a:t>- Genellikle ekimi gizlemek için tarlanın etrafına başka bitkiler ekilir,</a:t>
                      </a:r>
                      <a:endParaRPr kumimoji="0" lang="en-US" sz="2000" b="1"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smtClean="0">
                          <a:ln>
                            <a:noFill/>
                          </a:ln>
                          <a:solidFill>
                            <a:srgbClr val="FF00FF"/>
                          </a:solidFill>
                          <a:effectLst/>
                          <a:latin typeface="Arial" pitchFamily="34" charset="0"/>
                          <a:cs typeface="Times New Roman" pitchFamily="18" charset="0"/>
                        </a:rPr>
                        <a:t>- Dişi bitki 1-2 m. aralıktadır,</a:t>
                      </a:r>
                      <a:endParaRPr kumimoji="0" lang="en-US" sz="2000" b="1"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smtClean="0">
                          <a:ln>
                            <a:noFill/>
                          </a:ln>
                          <a:solidFill>
                            <a:srgbClr val="FF00FF"/>
                          </a:solidFill>
                          <a:effectLst/>
                          <a:latin typeface="Arial" pitchFamily="34" charset="0"/>
                          <a:cs typeface="Times New Roman" pitchFamily="18" charset="0"/>
                        </a:rPr>
                        <a:t>- Haziran ve Temmuz aylarında erkek bitki sökülüp atılır,</a:t>
                      </a:r>
                      <a:endParaRPr kumimoji="0" lang="en-US" sz="2000" b="1"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smtClean="0">
                          <a:ln>
                            <a:noFill/>
                          </a:ln>
                          <a:solidFill>
                            <a:srgbClr val="FF00FF"/>
                          </a:solidFill>
                          <a:effectLst/>
                          <a:latin typeface="Arial" pitchFamily="34" charset="0"/>
                          <a:cs typeface="Times New Roman" pitchFamily="18" charset="0"/>
                        </a:rPr>
                        <a:t>- Umumi yollardan uzak, kimsenin göremeyeceği yerlerde ekilir,</a:t>
                      </a:r>
                      <a:endParaRPr kumimoji="0" lang="en-US" sz="2000" b="1"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smtClean="0">
                          <a:ln>
                            <a:noFill/>
                          </a:ln>
                          <a:solidFill>
                            <a:srgbClr val="FF00FF"/>
                          </a:solidFill>
                          <a:effectLst/>
                          <a:latin typeface="Arial" pitchFamily="34" charset="0"/>
                          <a:cs typeface="Times New Roman" pitchFamily="18" charset="0"/>
                        </a:rPr>
                        <a:t>- Seyreltme yapılır, </a:t>
                      </a:r>
                      <a:endParaRPr kumimoji="0" lang="en-US" sz="2000" b="1"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smtClean="0">
                          <a:ln>
                            <a:noFill/>
                          </a:ln>
                          <a:solidFill>
                            <a:srgbClr val="FF00FF"/>
                          </a:solidFill>
                          <a:effectLst/>
                          <a:latin typeface="Arial" pitchFamily="34" charset="0"/>
                          <a:cs typeface="Times New Roman" pitchFamily="18" charset="0"/>
                        </a:rPr>
                        <a:t>- Köylülere sorulduğunda " kendi kendine çıkmış " veya "tohumunu kuşlar getirmiş" demeleri meşhurdur.</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bl>
          </a:graphicData>
        </a:graphic>
      </p:graphicFrame>
      <p:sp>
        <p:nvSpPr>
          <p:cNvPr id="240645" name="Rectangle 20"/>
          <p:cNvSpPr>
            <a:spLocks noChangeArrowheads="1"/>
          </p:cNvSpPr>
          <p:nvPr/>
        </p:nvSpPr>
        <p:spPr bwMode="auto">
          <a:xfrm>
            <a:off x="1847851" y="87313"/>
            <a:ext cx="8424863" cy="1568450"/>
          </a:xfrm>
          <a:prstGeom prst="rect">
            <a:avLst/>
          </a:prstGeom>
          <a:noFill/>
          <a:ln>
            <a:noFill/>
          </a:ln>
          <a:extLst/>
        </p:spPr>
        <p:txBody>
          <a:bodyPr anchor="ctr">
            <a:spAutoFit/>
          </a:bodyPr>
          <a:lstStyle/>
          <a:p>
            <a:pPr fontAlgn="base">
              <a:spcBef>
                <a:spcPct val="0"/>
              </a:spcBef>
              <a:spcAft>
                <a:spcPct val="0"/>
              </a:spcAft>
              <a:defRPr/>
            </a:pPr>
            <a:r>
              <a:rPr lang="tr-TR" sz="2400" dirty="0">
                <a:solidFill>
                  <a:srgbClr val="FFFFFF"/>
                </a:solidFill>
                <a:effectLst>
                  <a:outerShdw blurRad="38100" dist="38100" dir="2700000" algn="tl">
                    <a:srgbClr val="000000">
                      <a:alpha val="43137"/>
                    </a:srgbClr>
                  </a:outerShdw>
                </a:effectLst>
                <a:latin typeface="Times New Roman" panose="02020603050405020304" pitchFamily="18" charset="0"/>
                <a:cs typeface="Arial" panose="020B0604020202020204" pitchFamily="34" charset="0"/>
              </a:rPr>
              <a:t>Yurdumuzda halen kenevir çok miktarda ekilir. Yukarıda bahsedildiği gibi kenevir ekiminin esas gayesi tohum ve liflerinden faydalanmaktır. Tohumlarından yağ çıkartılıp sabun ve boya sanayiinde kullanılır. Liflerinden ise ip, halat, çuval vs. yapılır.</a:t>
            </a:r>
          </a:p>
        </p:txBody>
      </p:sp>
      <p:sp>
        <p:nvSpPr>
          <p:cNvPr id="58471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B535926D-44F7-4840-AE45-16B23A94B4AB}"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16</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239047353"/>
      </p:ext>
    </p:extLst>
  </p:cSld>
  <p:clrMapOvr>
    <a:masterClrMapping/>
  </p:clrMapOvr>
  <p:transition>
    <p:random/>
    <p:sndAc>
      <p:stSnd>
        <p:snd r:embed="rId3" name="WHOOSH.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5" name="Rectangle 3"/>
          <p:cNvSpPr>
            <a:spLocks noChangeArrowheads="1"/>
          </p:cNvSpPr>
          <p:nvPr/>
        </p:nvSpPr>
        <p:spPr bwMode="auto">
          <a:xfrm>
            <a:off x="2279650" y="360363"/>
            <a:ext cx="7416800" cy="692150"/>
          </a:xfrm>
          <a:prstGeom prst="rect">
            <a:avLst/>
          </a:prstGeom>
          <a:noFill/>
          <a:ln w="12700">
            <a:noFill/>
            <a:miter lim="800000"/>
            <a:headEnd type="none" w="sm" len="sm"/>
            <a:tailEnd type="none" w="sm" len="sm"/>
          </a:ln>
        </p:spPr>
        <p:txBody>
          <a:bodyPr anchor="ctr"/>
          <a:lstStyle/>
          <a:p>
            <a:pPr algn="ctr" fontAlgn="base">
              <a:spcBef>
                <a:spcPct val="0"/>
              </a:spcBef>
              <a:spcAft>
                <a:spcPct val="0"/>
              </a:spcAft>
              <a:defRPr/>
            </a:pPr>
            <a:endParaRPr lang="tr-TR" sz="4400" dirty="0">
              <a:solidFill>
                <a:srgbClr val="FFC000"/>
              </a:solidFill>
              <a:effectLst>
                <a:outerShdw blurRad="38100" dist="38100" dir="2700000" algn="tl">
                  <a:srgbClr val="000000">
                    <a:alpha val="43137"/>
                  </a:srgbClr>
                </a:outerShdw>
              </a:effectLst>
              <a:latin typeface="Tahoma"/>
              <a:cs typeface="Arial" panose="020B0604020202020204" pitchFamily="34" charset="0"/>
            </a:endParaRPr>
          </a:p>
          <a:p>
            <a:pPr algn="ctr" fontAlgn="base">
              <a:spcBef>
                <a:spcPct val="0"/>
              </a:spcBef>
              <a:spcAft>
                <a:spcPct val="0"/>
              </a:spcAft>
              <a:defRPr/>
            </a:pPr>
            <a:r>
              <a:rPr lang="en-US" sz="4400" dirty="0">
                <a:solidFill>
                  <a:srgbClr val="FFC000"/>
                </a:solidFill>
                <a:effectLst>
                  <a:outerShdw blurRad="38100" dist="38100" dir="2700000" algn="tl">
                    <a:srgbClr val="000000">
                      <a:alpha val="43137"/>
                    </a:srgbClr>
                  </a:outerShdw>
                </a:effectLst>
                <a:latin typeface="Tahoma"/>
                <a:cs typeface="Arial" panose="020B0604020202020204" pitchFamily="34" charset="0"/>
              </a:rPr>
              <a:t>Hal</a:t>
            </a:r>
            <a:r>
              <a:rPr lang="tr-TR" sz="4400" dirty="0">
                <a:solidFill>
                  <a:srgbClr val="FFC000"/>
                </a:solidFill>
                <a:effectLst>
                  <a:outerShdw blurRad="38100" dist="38100" dir="2700000" algn="tl">
                    <a:srgbClr val="000000">
                      <a:alpha val="43137"/>
                    </a:srgbClr>
                  </a:outerShdw>
                </a:effectLst>
                <a:latin typeface="Tahoma"/>
                <a:cs typeface="Arial" panose="020B0604020202020204" pitchFamily="34" charset="0"/>
              </a:rPr>
              <a:t>üs</a:t>
            </a:r>
            <a:r>
              <a:rPr lang="en-US" sz="4400" dirty="0" err="1">
                <a:solidFill>
                  <a:srgbClr val="FFC000"/>
                </a:solidFill>
                <a:effectLst>
                  <a:outerShdw blurRad="38100" dist="38100" dir="2700000" algn="tl">
                    <a:srgbClr val="000000">
                      <a:alpha val="43137"/>
                    </a:srgbClr>
                  </a:outerShdw>
                </a:effectLst>
                <a:latin typeface="Tahoma"/>
                <a:cs typeface="Arial" panose="020B0604020202020204" pitchFamily="34" charset="0"/>
              </a:rPr>
              <a:t>ino</a:t>
            </a:r>
            <a:r>
              <a:rPr lang="tr-TR" sz="4400" dirty="0">
                <a:solidFill>
                  <a:srgbClr val="FFC000"/>
                </a:solidFill>
                <a:effectLst>
                  <a:outerShdw blurRad="38100" dist="38100" dir="2700000" algn="tl">
                    <a:srgbClr val="000000">
                      <a:alpha val="43137"/>
                    </a:srgbClr>
                  </a:outerShdw>
                </a:effectLst>
                <a:latin typeface="Tahoma"/>
                <a:cs typeface="Arial" panose="020B0604020202020204" pitchFamily="34" charset="0"/>
              </a:rPr>
              <a:t>j</a:t>
            </a:r>
            <a:r>
              <a:rPr lang="en-US" sz="4400" dirty="0">
                <a:solidFill>
                  <a:srgbClr val="FFC000"/>
                </a:solidFill>
                <a:effectLst>
                  <a:outerShdw blurRad="38100" dist="38100" dir="2700000" algn="tl">
                    <a:srgbClr val="000000">
                      <a:alpha val="43137"/>
                    </a:srgbClr>
                  </a:outerShdw>
                </a:effectLst>
                <a:latin typeface="Tahoma"/>
                <a:cs typeface="Arial" panose="020B0604020202020204" pitchFamily="34" charset="0"/>
              </a:rPr>
              <a:t>en</a:t>
            </a:r>
            <a:r>
              <a:rPr lang="tr-TR" sz="4400" dirty="0">
                <a:solidFill>
                  <a:srgbClr val="FFC000"/>
                </a:solidFill>
                <a:effectLst>
                  <a:outerShdw blurRad="38100" dist="38100" dir="2700000" algn="tl">
                    <a:srgbClr val="000000">
                      <a:alpha val="43137"/>
                    </a:srgbClr>
                  </a:outerShdw>
                </a:effectLst>
                <a:latin typeface="Tahoma"/>
                <a:cs typeface="Arial" panose="020B0604020202020204" pitchFamily="34" charset="0"/>
              </a:rPr>
              <a:t>ler</a:t>
            </a:r>
          </a:p>
          <a:p>
            <a:pPr algn="ctr" fontAlgn="base">
              <a:spcBef>
                <a:spcPct val="0"/>
              </a:spcBef>
              <a:spcAft>
                <a:spcPct val="0"/>
              </a:spcAft>
              <a:defRPr/>
            </a:pPr>
            <a:endParaRPr lang="en-US" sz="4400" dirty="0">
              <a:solidFill>
                <a:srgbClr val="FFC000"/>
              </a:solidFill>
              <a:effectLst>
                <a:outerShdw blurRad="38100" dist="38100" dir="2700000" algn="tl">
                  <a:srgbClr val="000000">
                    <a:alpha val="43137"/>
                  </a:srgbClr>
                </a:outerShdw>
              </a:effectLst>
              <a:latin typeface="Tahoma"/>
              <a:cs typeface="Arial" panose="020B0604020202020204" pitchFamily="34" charset="0"/>
            </a:endParaRPr>
          </a:p>
        </p:txBody>
      </p:sp>
      <p:sp>
        <p:nvSpPr>
          <p:cNvPr id="586755"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48C89A53-AE84-4397-BB69-BC03E534709D}"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17</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273413" name="4 Metin kutusu"/>
          <p:cNvSpPr txBox="1">
            <a:spLocks noChangeArrowheads="1"/>
          </p:cNvSpPr>
          <p:nvPr/>
        </p:nvSpPr>
        <p:spPr bwMode="auto">
          <a:xfrm>
            <a:off x="1919289" y="1700214"/>
            <a:ext cx="3887787" cy="5018087"/>
          </a:xfrm>
          <a:prstGeom prst="rect">
            <a:avLst/>
          </a:prstGeom>
          <a:noFill/>
          <a:ln>
            <a:noFill/>
          </a:ln>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0"/>
              </a:spcBef>
              <a:spcAft>
                <a:spcPct val="0"/>
              </a:spcAft>
              <a:defRPr/>
            </a:pPr>
            <a:r>
              <a:rPr lang="tr-TR" sz="3200" dirty="0">
                <a:solidFill>
                  <a:srgbClr val="FFFFFF"/>
                </a:solidFill>
                <a:effectLst>
                  <a:outerShdw blurRad="38100" dist="38100" dir="2700000" algn="tl">
                    <a:srgbClr val="000000">
                      <a:alpha val="43137"/>
                    </a:srgbClr>
                  </a:outerShdw>
                </a:effectLst>
                <a:cs typeface="Arial" panose="020B0604020202020204" pitchFamily="34" charset="0"/>
              </a:rPr>
              <a:t>LSD</a:t>
            </a:r>
          </a:p>
          <a:p>
            <a:pPr eaLnBrk="1" fontAlgn="base" hangingPunct="1">
              <a:spcBef>
                <a:spcPct val="0"/>
              </a:spcBef>
              <a:spcAft>
                <a:spcPct val="0"/>
              </a:spcAft>
              <a:defRPr/>
            </a:pPr>
            <a:r>
              <a:rPr lang="tr-TR" sz="3200" dirty="0">
                <a:solidFill>
                  <a:srgbClr val="FFFFFF"/>
                </a:solidFill>
                <a:effectLst>
                  <a:outerShdw blurRad="38100" dist="38100" dir="2700000" algn="tl">
                    <a:srgbClr val="000000">
                      <a:alpha val="43137"/>
                    </a:srgbClr>
                  </a:outerShdw>
                </a:effectLst>
                <a:cs typeface="Arial" panose="020B0604020202020204" pitchFamily="34" charset="0"/>
              </a:rPr>
              <a:t>Esrar</a:t>
            </a:r>
          </a:p>
          <a:p>
            <a:pPr eaLnBrk="1" fontAlgn="base" hangingPunct="1">
              <a:spcBef>
                <a:spcPct val="0"/>
              </a:spcBef>
              <a:spcAft>
                <a:spcPct val="0"/>
              </a:spcAft>
              <a:defRPr/>
            </a:pPr>
            <a:r>
              <a:rPr lang="tr-TR" sz="3200" dirty="0">
                <a:solidFill>
                  <a:srgbClr val="FFFFFF"/>
                </a:solidFill>
                <a:effectLst>
                  <a:outerShdw blurRad="38100" dist="38100" dir="2700000" algn="tl">
                    <a:srgbClr val="000000">
                      <a:alpha val="43137"/>
                    </a:srgbClr>
                  </a:outerShdw>
                </a:effectLst>
                <a:cs typeface="Arial" panose="020B0604020202020204" pitchFamily="34" charset="0"/>
              </a:rPr>
              <a:t>THC (tetrahidrokannabinol)</a:t>
            </a:r>
          </a:p>
          <a:p>
            <a:pPr eaLnBrk="1" fontAlgn="base" hangingPunct="1">
              <a:spcBef>
                <a:spcPct val="0"/>
              </a:spcBef>
              <a:spcAft>
                <a:spcPct val="0"/>
              </a:spcAft>
              <a:defRPr/>
            </a:pPr>
            <a:r>
              <a:rPr lang="tr-TR" sz="3200" dirty="0">
                <a:solidFill>
                  <a:srgbClr val="FFFFFF"/>
                </a:solidFill>
                <a:effectLst>
                  <a:outerShdw blurRad="38100" dist="38100" dir="2700000" algn="tl">
                    <a:srgbClr val="000000">
                      <a:alpha val="43137"/>
                    </a:srgbClr>
                  </a:outerShdw>
                </a:effectLst>
                <a:cs typeface="Arial" panose="020B0604020202020204" pitchFamily="34" charset="0"/>
              </a:rPr>
              <a:t>Meskalin</a:t>
            </a:r>
          </a:p>
          <a:p>
            <a:pPr eaLnBrk="1" fontAlgn="base" hangingPunct="1">
              <a:spcBef>
                <a:spcPct val="0"/>
              </a:spcBef>
              <a:spcAft>
                <a:spcPct val="0"/>
              </a:spcAft>
              <a:defRPr/>
            </a:pPr>
            <a:r>
              <a:rPr lang="tr-TR" sz="3200" dirty="0">
                <a:solidFill>
                  <a:srgbClr val="FFFFFF"/>
                </a:solidFill>
                <a:effectLst>
                  <a:outerShdw blurRad="38100" dist="38100" dir="2700000" algn="tl">
                    <a:srgbClr val="000000">
                      <a:alpha val="43137"/>
                    </a:srgbClr>
                  </a:outerShdw>
                </a:effectLst>
                <a:cs typeface="Arial" panose="020B0604020202020204" pitchFamily="34" charset="0"/>
              </a:rPr>
              <a:t>Psilosibin</a:t>
            </a:r>
          </a:p>
          <a:p>
            <a:pPr eaLnBrk="1" fontAlgn="base" hangingPunct="1">
              <a:spcBef>
                <a:spcPct val="0"/>
              </a:spcBef>
              <a:spcAft>
                <a:spcPct val="0"/>
              </a:spcAft>
              <a:defRPr/>
            </a:pPr>
            <a:r>
              <a:rPr lang="tr-TR" sz="3200" dirty="0">
                <a:solidFill>
                  <a:srgbClr val="FFFFFF"/>
                </a:solidFill>
                <a:effectLst>
                  <a:outerShdw blurRad="38100" dist="38100" dir="2700000" algn="tl">
                    <a:srgbClr val="000000">
                      <a:alpha val="43137"/>
                    </a:srgbClr>
                  </a:outerShdw>
                </a:effectLst>
                <a:cs typeface="Arial" panose="020B0604020202020204" pitchFamily="34" charset="0"/>
              </a:rPr>
              <a:t>DMT (dimetiltriptamin)</a:t>
            </a:r>
          </a:p>
          <a:p>
            <a:pPr eaLnBrk="1" fontAlgn="base" hangingPunct="1">
              <a:spcBef>
                <a:spcPct val="0"/>
              </a:spcBef>
              <a:spcAft>
                <a:spcPct val="0"/>
              </a:spcAft>
              <a:defRPr/>
            </a:pPr>
            <a:r>
              <a:rPr lang="tr-TR" sz="3200" dirty="0">
                <a:solidFill>
                  <a:srgbClr val="FFFFFF"/>
                </a:solidFill>
                <a:effectLst>
                  <a:outerShdw blurRad="38100" dist="38100" dir="2700000" algn="tl">
                    <a:srgbClr val="000000">
                      <a:alpha val="43137"/>
                    </a:srgbClr>
                  </a:outerShdw>
                </a:effectLst>
                <a:cs typeface="Arial" panose="020B0604020202020204" pitchFamily="34" charset="0"/>
              </a:rPr>
              <a:t>Musimol</a:t>
            </a:r>
          </a:p>
          <a:p>
            <a:pPr eaLnBrk="1" fontAlgn="base" hangingPunct="1">
              <a:spcBef>
                <a:spcPct val="0"/>
              </a:spcBef>
              <a:spcAft>
                <a:spcPct val="0"/>
              </a:spcAft>
              <a:defRPr/>
            </a:pPr>
            <a:r>
              <a:rPr lang="tr-TR" sz="3200" dirty="0">
                <a:solidFill>
                  <a:srgbClr val="FFFFFF"/>
                </a:solidFill>
                <a:effectLst>
                  <a:outerShdw blurRad="38100" dist="38100" dir="2700000" algn="tl">
                    <a:srgbClr val="000000">
                      <a:alpha val="43137"/>
                    </a:srgbClr>
                  </a:outerShdw>
                </a:effectLst>
                <a:cs typeface="Arial" panose="020B0604020202020204" pitchFamily="34" charset="0"/>
              </a:rPr>
              <a:t>İbotenik asit</a:t>
            </a:r>
          </a:p>
        </p:txBody>
      </p:sp>
    </p:spTree>
    <p:extLst>
      <p:ext uri="{BB962C8B-B14F-4D97-AF65-F5344CB8AC3E}">
        <p14:creationId xmlns:p14="http://schemas.microsoft.com/office/powerpoint/2010/main" val="1760346341"/>
      </p:ext>
    </p:extLst>
  </p:cSld>
  <p:clrMapOvr>
    <a:masterClrMapping/>
  </p:clrMapOvr>
  <p:transition>
    <p:random/>
    <p:sndAc>
      <p:stSnd>
        <p:snd r:embed="rId3" name="WHOOSH.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a:xfrm>
            <a:off x="1524000" y="457201"/>
            <a:ext cx="9144000" cy="811213"/>
          </a:xfrm>
        </p:spPr>
        <p:txBody>
          <a:bodyPr/>
          <a:lstStyle/>
          <a:p>
            <a:pPr eaLnBrk="1" hangingPunct="1">
              <a:defRPr/>
            </a:pPr>
            <a:r>
              <a:rPr lang="tr-TR" sz="4000" b="1"/>
              <a:t>Bağımlılık  yapan  diğer maddeler</a:t>
            </a:r>
            <a:r>
              <a:rPr lang="tr-TR" b="1" smtClean="0"/>
              <a:t> </a:t>
            </a:r>
            <a:endParaRPr lang="en-US" b="1" smtClean="0"/>
          </a:p>
        </p:txBody>
      </p:sp>
      <p:sp>
        <p:nvSpPr>
          <p:cNvPr id="243715" name="Rectangle 3"/>
          <p:cNvSpPr>
            <a:spLocks noGrp="1" noChangeArrowheads="1"/>
          </p:cNvSpPr>
          <p:nvPr>
            <p:ph idx="1"/>
          </p:nvPr>
        </p:nvSpPr>
        <p:spPr>
          <a:xfrm>
            <a:off x="1703388" y="1916114"/>
            <a:ext cx="8964612" cy="4681537"/>
          </a:xfrm>
        </p:spPr>
        <p:txBody>
          <a:bodyPr/>
          <a:lstStyle/>
          <a:p>
            <a:pPr eaLnBrk="1" hangingPunct="1">
              <a:lnSpc>
                <a:spcPct val="90000"/>
              </a:lnSpc>
              <a:defRPr/>
            </a:pPr>
            <a:r>
              <a:rPr lang="tr-TR" sz="2400" b="1" dirty="0">
                <a:solidFill>
                  <a:srgbClr val="66FF66"/>
                </a:solidFill>
              </a:rPr>
              <a:t>Khat :</a:t>
            </a:r>
            <a:r>
              <a:rPr lang="tr-TR" sz="2400" dirty="0"/>
              <a:t> </a:t>
            </a:r>
            <a:r>
              <a:rPr lang="tr-TR" sz="2400" dirty="0"/>
              <a:t>                                                                       Khat, Yemen ve Doğu Afrika'da tarımı yapılan </a:t>
            </a:r>
            <a:r>
              <a:rPr lang="tr-TR" sz="2400" i="1" dirty="0"/>
              <a:t>Catha edulis</a:t>
            </a:r>
            <a:r>
              <a:rPr lang="tr-TR" sz="2400" dirty="0"/>
              <a:t> bitkisine bu bölgelerin halkınca verilen addır. Bu bitkinin uç kısmındaki körpe yaprak ve filiz kısmı çiğnenerek kullanılır. Bağımlılık oluşturur. Taze yaprak halindeki Khat'ın içindeki ana aktif maddenin (-)-aminopropiofenon (diğer adıyla katinon) olduğu saptanmıştır. Çiğnenen yaprak içinde absorbe edilen miktar, amfetaminleri alanlardaki durumun aksine, psikotik etkiler oluşturmaya yeterli değildir. </a:t>
            </a:r>
          </a:p>
          <a:p>
            <a:pPr eaLnBrk="1" hangingPunct="1">
              <a:lnSpc>
                <a:spcPct val="90000"/>
              </a:lnSpc>
              <a:defRPr/>
            </a:pPr>
            <a:r>
              <a:rPr lang="tr-TR" sz="2400" dirty="0"/>
              <a:t>Khat tipi bağımlılığın özellikleri şunlardır.</a:t>
            </a:r>
          </a:p>
          <a:p>
            <a:pPr marL="0" indent="0" eaLnBrk="1" hangingPunct="1">
              <a:lnSpc>
                <a:spcPct val="90000"/>
              </a:lnSpc>
              <a:buNone/>
              <a:defRPr/>
            </a:pPr>
            <a:r>
              <a:rPr lang="tr-TR" sz="2400" dirty="0"/>
              <a:t>1- Orta derecede psişik bağımlılık,</a:t>
            </a:r>
          </a:p>
          <a:p>
            <a:pPr marL="0" indent="0" eaLnBrk="1" hangingPunct="1">
              <a:lnSpc>
                <a:spcPct val="90000"/>
              </a:lnSpc>
              <a:buNone/>
              <a:defRPr/>
            </a:pPr>
            <a:r>
              <a:rPr lang="tr-TR" sz="2400" dirty="0"/>
              <a:t>2- Fiziksel bağımlılık ve tolerans gelişmesi,	</a:t>
            </a:r>
            <a:endParaRPr lang="en-US" sz="2400" dirty="0"/>
          </a:p>
        </p:txBody>
      </p:sp>
      <p:sp>
        <p:nvSpPr>
          <p:cNvPr id="58880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A69B1BAF-6A25-49F8-9DA1-41B363577CFC}"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18</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643773546"/>
      </p:ext>
    </p:extLst>
  </p:cSld>
  <p:clrMapOvr>
    <a:masterClrMapping/>
  </p:clrMapOvr>
  <p:transition>
    <p:random/>
    <p:sndAc>
      <p:stSnd>
        <p:snd r:embed="rId3" name="WHOOSH.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a:xfrm>
            <a:off x="2782888" y="457201"/>
            <a:ext cx="6742112" cy="739775"/>
          </a:xfrm>
        </p:spPr>
        <p:txBody>
          <a:bodyPr/>
          <a:lstStyle/>
          <a:p>
            <a:pPr eaLnBrk="1" hangingPunct="1">
              <a:defRPr/>
            </a:pPr>
            <a:r>
              <a:rPr lang="tr-TR" sz="4000" b="1"/>
              <a:t>Uçucu  Solvent :</a:t>
            </a:r>
            <a:endParaRPr lang="en-US" sz="4000" b="1"/>
          </a:p>
        </p:txBody>
      </p:sp>
      <p:sp>
        <p:nvSpPr>
          <p:cNvPr id="245763" name="Rectangle 3"/>
          <p:cNvSpPr>
            <a:spLocks noGrp="1" noChangeArrowheads="1"/>
          </p:cNvSpPr>
          <p:nvPr>
            <p:ph idx="1"/>
          </p:nvPr>
        </p:nvSpPr>
        <p:spPr>
          <a:xfrm>
            <a:off x="1416050" y="1844676"/>
            <a:ext cx="9144000" cy="5013325"/>
          </a:xfrm>
        </p:spPr>
        <p:txBody>
          <a:bodyPr/>
          <a:lstStyle/>
          <a:p>
            <a:pPr algn="just" eaLnBrk="1" hangingPunct="1">
              <a:lnSpc>
                <a:spcPct val="90000"/>
              </a:lnSpc>
              <a:defRPr/>
            </a:pPr>
            <a:r>
              <a:rPr lang="tr-TR" sz="2400" dirty="0"/>
              <a:t>Genel anestezikler (eter ve kloroform gibi), benzin, benzolin, tolüen gibi zamk çözücüleri, boyacıların kullandığı tiner, karbon tetra klorür, çakmak gazı vb. uçucu maddelerin ve çözücülerin bilinci kaybettirmeyen miktarlarda inhalasyonu alkol sarhoşluğuna benzeyen bir ofori ve gevşeme hali oluşturabilir. Bu maddelere karşı bağımlılık ve tolerans gelişebilir. Organik çözücü ihtiva eden zamklar kolayca temin edildiklerinden, bağımlılar genellikle zamk koklayarak keyiflenirler. Bazı kişilerde belirgin fiziksel bağımlılık oluşturduğu ve ilacın kesilmesi sonucu, alkol yokluğundaki reaksiyonlara benzeyen belirtiler meydana geldiği belirtilmiştir. Bu tür inhalasyonun daha ziyade 10 - 15 nadiren de 18 yaş grubu çocuklarda görüldüğü gözlenmiştir. </a:t>
            </a:r>
            <a:endParaRPr lang="en-US" sz="2400" dirty="0"/>
          </a:p>
        </p:txBody>
      </p:sp>
      <p:sp>
        <p:nvSpPr>
          <p:cNvPr id="59085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5B0CC645-19AC-4ED7-928F-F67F3626ABAA}"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19</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38446107"/>
      </p:ext>
    </p:extLst>
  </p:cSld>
  <p:clrMapOvr>
    <a:masterClrMapping/>
  </p:clrMapOvr>
  <p:transition>
    <p:random/>
    <p:sndAc>
      <p:stSnd>
        <p:snd r:embed="rId3" name="WHOOSH.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a:xfrm>
            <a:off x="2135188" y="457200"/>
            <a:ext cx="7389812" cy="884238"/>
          </a:xfrm>
        </p:spPr>
        <p:txBody>
          <a:bodyPr/>
          <a:lstStyle/>
          <a:p>
            <a:pPr eaLnBrk="1" hangingPunct="1">
              <a:defRPr/>
            </a:pPr>
            <a:r>
              <a:rPr lang="tr-TR" b="1" smtClean="0"/>
              <a:t>Esrar</a:t>
            </a:r>
            <a:endParaRPr lang="en-US" smtClean="0"/>
          </a:p>
        </p:txBody>
      </p:sp>
      <p:sp>
        <p:nvSpPr>
          <p:cNvPr id="219139" name="Rectangle 3"/>
          <p:cNvSpPr>
            <a:spLocks noGrp="1" noChangeArrowheads="1"/>
          </p:cNvSpPr>
          <p:nvPr>
            <p:ph idx="1"/>
          </p:nvPr>
        </p:nvSpPr>
        <p:spPr>
          <a:xfrm>
            <a:off x="1524001" y="1844676"/>
            <a:ext cx="8893175" cy="4251325"/>
          </a:xfrm>
        </p:spPr>
        <p:txBody>
          <a:bodyPr/>
          <a:lstStyle/>
          <a:p>
            <a:pPr eaLnBrk="1" hangingPunct="1">
              <a:defRPr/>
            </a:pPr>
            <a:r>
              <a:rPr lang="tr-TR" dirty="0" smtClean="0"/>
              <a:t>Esrarın yapılış şekli genel olarak;                Hint keneviri bitkisinin yüksek oranda THC ihtiva eden kısımları gölgede kurutulur, daha sonra ufalanıp elenir. Bu eleme sonucu elde edilen ince toz halindeki maddeye TOZ ESRAR, bu tozun ısıtılarak kalıplaştırılması ile elde edilen plaka şeklindeki haline de PLAKA ESRAR denir.</a:t>
            </a:r>
            <a:endParaRPr lang="en-US" dirty="0" smtClean="0"/>
          </a:p>
        </p:txBody>
      </p:sp>
      <p:sp>
        <p:nvSpPr>
          <p:cNvPr id="55603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1E052463-86C8-40A8-8347-C356E788263B}"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211651155"/>
      </p:ext>
    </p:extLst>
  </p:cSld>
  <p:clrMapOvr>
    <a:masterClrMapping/>
  </p:clrMapOvr>
  <p:transition>
    <p:random/>
    <p:sndAc>
      <p:stSnd>
        <p:snd r:embed="rId3" name="WHOOSH.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7" name="Rectangle 3"/>
          <p:cNvSpPr>
            <a:spLocks noGrp="1" noChangeArrowheads="1"/>
          </p:cNvSpPr>
          <p:nvPr>
            <p:ph idx="1"/>
          </p:nvPr>
        </p:nvSpPr>
        <p:spPr>
          <a:xfrm>
            <a:off x="1524001" y="404814"/>
            <a:ext cx="8893175" cy="5691187"/>
          </a:xfrm>
        </p:spPr>
        <p:txBody>
          <a:bodyPr/>
          <a:lstStyle/>
          <a:p>
            <a:pPr algn="just" eaLnBrk="1" hangingPunct="1">
              <a:defRPr/>
            </a:pPr>
            <a:r>
              <a:rPr lang="tr-TR" sz="2800" dirty="0"/>
              <a:t>Yapıştırıcı genellikle mendilin içine veya torbaya sıkılır ve buruna dayanır. Benzin veya tiner direkt olarak depodan veya teneke kutudan solunabilir. Bu tür maddelerin kullanımı ile oluşan heyecan ve canlandırma etkisi, alkol zehirlenmesinde meydana gelen dahili etkilere benzer. Bulanık görüş, çınlayan kulaklar, küfürlü konuşma, sendeleme ve halusinasyonlar bu tür suistimalin belirtilerindendir. Uyku hali, sersemlik ve hatta bir saat boyu baygınlık şeklinde etkileri devam eder. İyileştiğinde şahıs genellikle zehirlenme esnasında ne olduğunu hatırlamaz. </a:t>
            </a:r>
            <a:endParaRPr lang="en-US" sz="2800" dirty="0"/>
          </a:p>
        </p:txBody>
      </p:sp>
      <p:sp>
        <p:nvSpPr>
          <p:cNvPr id="592899"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71C88E02-89AD-40BA-BF2D-81263A106532}"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20</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530892501"/>
      </p:ext>
    </p:extLst>
  </p:cSld>
  <p:clrMapOvr>
    <a:masterClrMapping/>
  </p:clrMapOvr>
  <p:transition>
    <p:random/>
    <p:sndAc>
      <p:stSnd>
        <p:snd r:embed="rId3" name="WHOOSH.WAV"/>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1" name="Rectangle 3"/>
          <p:cNvSpPr>
            <a:spLocks noGrp="1" noChangeArrowheads="1"/>
          </p:cNvSpPr>
          <p:nvPr>
            <p:ph idx="1"/>
          </p:nvPr>
        </p:nvSpPr>
        <p:spPr>
          <a:xfrm>
            <a:off x="1919288" y="981076"/>
            <a:ext cx="8062912" cy="5114925"/>
          </a:xfrm>
        </p:spPr>
        <p:txBody>
          <a:bodyPr/>
          <a:lstStyle/>
          <a:p>
            <a:pPr algn="just" eaLnBrk="1" hangingPunct="1">
              <a:defRPr/>
            </a:pPr>
            <a:r>
              <a:rPr lang="tr-TR" sz="2800" dirty="0"/>
              <a:t>Bu kullanımın en tehlikeli şekli boğulma (mesela küçük bir odada adı geçen buharların çok miktarda mevcut olması veya inhalasyonda plastik torba kullanılması vb. gibi), psikotik davranışların gelişmesi ve bu maddelerin zehirleme yapmasıdır. Buna ilave olarak bazı solvent suistimalcilerinde çeşitli tip anemilere rastlanmaktadır. Birçok yapıştırıcı solventlerin böbreklere, akciğerlere, kalp, kan ve sinir sistemini tahrip ettiği bilinmektedir.</a:t>
            </a:r>
            <a:endParaRPr lang="en-US" sz="2800" dirty="0"/>
          </a:p>
        </p:txBody>
      </p:sp>
      <p:sp>
        <p:nvSpPr>
          <p:cNvPr id="594947"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46CDAE29-28C2-48B0-BC3A-680B8F13D7CA}"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21</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414776595"/>
      </p:ext>
    </p:extLst>
  </p:cSld>
  <p:clrMapOvr>
    <a:masterClrMapping/>
  </p:clrMapOvr>
  <p:transition>
    <p:random/>
    <p:sndAc>
      <p:stSnd>
        <p:snd r:embed="rId3" name="WHOOSH.WAV"/>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a:xfrm>
            <a:off x="1752601" y="457200"/>
            <a:ext cx="8664575" cy="668338"/>
          </a:xfrm>
        </p:spPr>
        <p:txBody>
          <a:bodyPr/>
          <a:lstStyle/>
          <a:p>
            <a:pPr eaLnBrk="1" hangingPunct="1">
              <a:defRPr/>
            </a:pPr>
            <a:r>
              <a:rPr lang="tr-TR" sz="4000"/>
              <a:t>Bazı suiistimal edilen ilaçlar ve etkileri</a:t>
            </a:r>
            <a:r>
              <a:rPr lang="en-US" sz="4000"/>
              <a:t> </a:t>
            </a:r>
          </a:p>
        </p:txBody>
      </p:sp>
      <p:graphicFrame>
        <p:nvGraphicFramePr>
          <p:cNvPr id="252468" name="Group 564"/>
          <p:cNvGraphicFramePr>
            <a:graphicFrameLocks noGrp="1"/>
          </p:cNvGraphicFramePr>
          <p:nvPr>
            <p:ph type="tbl" idx="1"/>
          </p:nvPr>
        </p:nvGraphicFramePr>
        <p:xfrm>
          <a:off x="1992314" y="1916113"/>
          <a:ext cx="8207375" cy="3890962"/>
        </p:xfrm>
        <a:graphic>
          <a:graphicData uri="http://schemas.openxmlformats.org/drawingml/2006/table">
            <a:tbl>
              <a:tblPr/>
              <a:tblGrid>
                <a:gridCol w="2878137">
                  <a:extLst>
                    <a:ext uri="{9D8B030D-6E8A-4147-A177-3AD203B41FA5}">
                      <a16:colId xmlns:a16="http://schemas.microsoft.com/office/drawing/2014/main" val="20000"/>
                    </a:ext>
                  </a:extLst>
                </a:gridCol>
                <a:gridCol w="2941638">
                  <a:extLst>
                    <a:ext uri="{9D8B030D-6E8A-4147-A177-3AD203B41FA5}">
                      <a16:colId xmlns:a16="http://schemas.microsoft.com/office/drawing/2014/main" val="20001"/>
                    </a:ext>
                  </a:extLst>
                </a:gridCol>
                <a:gridCol w="2387600">
                  <a:extLst>
                    <a:ext uri="{9D8B030D-6E8A-4147-A177-3AD203B41FA5}">
                      <a16:colId xmlns:a16="http://schemas.microsoft.com/office/drawing/2014/main" val="20002"/>
                    </a:ext>
                  </a:extLst>
                </a:gridCol>
              </a:tblGrid>
              <a:tr h="9223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İlaç</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254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Psikolojik Bağımlılık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254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Fiziksel Bağımlılık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254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82391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Narkotikler</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endParaRPr kumimoji="0" lang="tr-TR" sz="20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pitchFamily="34"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endParaRPr kumimoji="0" lang="tr-TR" sz="20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pitchFamily="34" charset="0"/>
                      </a:endParaRPr>
                    </a:p>
                  </a:txBody>
                  <a:tcPr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5365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Morfin</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Yüksek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Var</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5365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Eroin</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Yüksek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Var</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53498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Metadon</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Yüksek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Var</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r h="5365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Kodein</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Düşük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Var</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5"/>
                  </a:ext>
                </a:extLst>
              </a:tr>
            </a:tbl>
          </a:graphicData>
        </a:graphic>
      </p:graphicFrame>
      <p:sp>
        <p:nvSpPr>
          <p:cNvPr id="597025"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B514644B-F6E0-4E05-9BBB-AE82A477DC5F}"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22</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56885003"/>
      </p:ext>
    </p:extLst>
  </p:cSld>
  <p:clrMapOvr>
    <a:masterClrMapping/>
  </p:clrMapOvr>
  <p:transition>
    <p:random/>
    <p:sndAc>
      <p:stSnd>
        <p:snd r:embed="rId3" name="WHOOSH.WAV"/>
      </p:stSnd>
    </p:sndAc>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4111" name="Group 159"/>
          <p:cNvGraphicFramePr>
            <a:graphicFrameLocks noGrp="1"/>
          </p:cNvGraphicFramePr>
          <p:nvPr>
            <p:ph type="tbl" idx="1"/>
          </p:nvPr>
        </p:nvGraphicFramePr>
        <p:xfrm>
          <a:off x="1774826" y="908050"/>
          <a:ext cx="8207375" cy="5187950"/>
        </p:xfrm>
        <a:graphic>
          <a:graphicData uri="http://schemas.openxmlformats.org/drawingml/2006/table">
            <a:tbl>
              <a:tblPr/>
              <a:tblGrid>
                <a:gridCol w="3600450">
                  <a:extLst>
                    <a:ext uri="{9D8B030D-6E8A-4147-A177-3AD203B41FA5}">
                      <a16:colId xmlns:a16="http://schemas.microsoft.com/office/drawing/2014/main" val="20000"/>
                    </a:ext>
                  </a:extLst>
                </a:gridCol>
                <a:gridCol w="2325688">
                  <a:extLst>
                    <a:ext uri="{9D8B030D-6E8A-4147-A177-3AD203B41FA5}">
                      <a16:colId xmlns:a16="http://schemas.microsoft.com/office/drawing/2014/main" val="20001"/>
                    </a:ext>
                  </a:extLst>
                </a:gridCol>
                <a:gridCol w="2281237">
                  <a:extLst>
                    <a:ext uri="{9D8B030D-6E8A-4147-A177-3AD203B41FA5}">
                      <a16:colId xmlns:a16="http://schemas.microsoft.com/office/drawing/2014/main" val="20002"/>
                    </a:ext>
                  </a:extLst>
                </a:gridCol>
              </a:tblGrid>
              <a:tr h="7445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Depresanlar</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Psikolojik Bağımlılık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Fiziksel Bağımlılık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8350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Barbituratlar (Kısa etkili)</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Yüksek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Var</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8350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Barbituratlar (uzun etkili)</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Düşük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Var</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4857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Alkol</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Yüksek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Var</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48418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Metakualon</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Yüksek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Var</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r h="48418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Meprobamat</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Orta</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Var</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5"/>
                  </a:ext>
                </a:extLst>
              </a:tr>
              <a:tr h="4857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Diazepam(valium)</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Orta</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Var</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6"/>
                  </a:ext>
                </a:extLst>
              </a:tr>
              <a:tr h="8334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Klordiazepoksid(Librium)</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Orta</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Var</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7"/>
                  </a:ext>
                </a:extLst>
              </a:tr>
            </a:tbl>
          </a:graphicData>
        </a:graphic>
      </p:graphicFrame>
      <p:sp>
        <p:nvSpPr>
          <p:cNvPr id="599080"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C6B9E997-ECF4-4C71-ADAE-89E8DD424B3A}"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23</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26284609"/>
      </p:ext>
    </p:extLst>
  </p:cSld>
  <p:clrMapOvr>
    <a:masterClrMapping/>
  </p:clrMapOvr>
  <p:transition>
    <p:random/>
    <p:sndAc>
      <p:stSnd>
        <p:snd r:embed="rId3" name="WHOOSH.WAV"/>
      </p:stSnd>
    </p:sndAc>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6180" name="Group 180"/>
          <p:cNvGraphicFramePr>
            <a:graphicFrameLocks noGrp="1"/>
          </p:cNvGraphicFramePr>
          <p:nvPr>
            <p:ph type="tbl" idx="1"/>
          </p:nvPr>
        </p:nvGraphicFramePr>
        <p:xfrm>
          <a:off x="1847850" y="1125539"/>
          <a:ext cx="8280400" cy="4681539"/>
        </p:xfrm>
        <a:graphic>
          <a:graphicData uri="http://schemas.openxmlformats.org/drawingml/2006/table">
            <a:tbl>
              <a:tblPr/>
              <a:tblGrid>
                <a:gridCol w="3162300">
                  <a:extLst>
                    <a:ext uri="{9D8B030D-6E8A-4147-A177-3AD203B41FA5}">
                      <a16:colId xmlns:a16="http://schemas.microsoft.com/office/drawing/2014/main" val="20000"/>
                    </a:ext>
                  </a:extLst>
                </a:gridCol>
                <a:gridCol w="2816225">
                  <a:extLst>
                    <a:ext uri="{9D8B030D-6E8A-4147-A177-3AD203B41FA5}">
                      <a16:colId xmlns:a16="http://schemas.microsoft.com/office/drawing/2014/main" val="20001"/>
                    </a:ext>
                  </a:extLst>
                </a:gridCol>
                <a:gridCol w="2301875">
                  <a:extLst>
                    <a:ext uri="{9D8B030D-6E8A-4147-A177-3AD203B41FA5}">
                      <a16:colId xmlns:a16="http://schemas.microsoft.com/office/drawing/2014/main" val="20002"/>
                    </a:ext>
                  </a:extLst>
                </a:gridCol>
              </a:tblGrid>
              <a:tr h="7016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Stimulanlar</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Psikolojik Bağımlılık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Fiziksel Bağımlılık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4349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Amfetaminler</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Yüksek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Arial" pitchFamily="34" charset="0"/>
                        </a:rPr>
                        <a:t>Yok </a:t>
                      </a:r>
                      <a:endParaRPr kumimoji="0" lang="tr-TR" sz="2000" b="1" i="0" u="none" strike="noStrike" cap="none" normalizeH="0" baseline="0" smtClean="0">
                        <a:ln>
                          <a:noFill/>
                        </a:ln>
                        <a:solidFill>
                          <a:schemeClr val="tx1"/>
                        </a:solidFill>
                        <a:effectLst/>
                        <a:latin typeface="Times New Roman" pitchFamily="18" charset="0"/>
                        <a:cs typeface="Arial" pitchFamily="34" charset="0"/>
                      </a:endParaRPr>
                    </a:p>
                  </a:txBody>
                  <a:tcPr marT="45726" marB="45726"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4349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Kokain</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Yüksek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Yok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4365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Kafein</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Düşük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Yok </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4349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Nikotin</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Yüksek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Yok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r h="64611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Halüsinojenler</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endParaRPr kumimoji="0" lang="tr-TR" sz="20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pitchFamily="34" charset="0"/>
                      </a:endParaRPr>
                    </a:p>
                  </a:txBody>
                  <a:tcPr marT="45726" marB="45726"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endParaRPr kumimoji="0" lang="tr-TR" sz="20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pitchFamily="34" charset="0"/>
                      </a:endParaRPr>
                    </a:p>
                  </a:txBody>
                  <a:tcPr marT="45726" marB="45726"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5"/>
                  </a:ext>
                </a:extLst>
              </a:tr>
              <a:tr h="4349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Esrar</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Düşük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Yok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6"/>
                  </a:ext>
                </a:extLst>
              </a:tr>
              <a:tr h="4349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LSD</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Düşük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Yok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7"/>
                  </a:ext>
                </a:extLst>
              </a:tr>
              <a:tr h="72231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Phencyclidine (PCD)</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254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254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Yüksek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254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cs typeface="Times New Roman" pitchFamily="18" charset="0"/>
                        </a:rPr>
                        <a:t>Yok</a:t>
                      </a:r>
                      <a:endParaRPr kumimoji="0" lang="tr-TR" sz="2000" b="1" i="0" u="none" strike="noStrike" cap="none" normalizeH="0" baseline="0" smtClean="0">
                        <a:ln>
                          <a:noFill/>
                        </a:ln>
                        <a:solidFill>
                          <a:schemeClr val="tx1"/>
                        </a:solidFill>
                        <a:effectLst/>
                        <a:latin typeface="Times New Roman" pitchFamily="18" charset="0"/>
                        <a:cs typeface="Times New Roman" pitchFamily="18" charset="0"/>
                      </a:endParaRPr>
                    </a:p>
                  </a:txBody>
                  <a:tcPr marT="45726" marB="45726" horzOverflow="overflow">
                    <a:lnL w="12700" cap="flat" cmpd="sng" algn="ctr">
                      <a:solidFill>
                        <a:srgbClr val="000000"/>
                      </a:solidFill>
                      <a:prstDash val="solid"/>
                      <a:round/>
                      <a:headEnd type="none" w="sm" len="sm"/>
                      <a:tailEnd type="none" w="sm" len="sm"/>
                    </a:lnL>
                    <a:lnR w="254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254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8"/>
                  </a:ext>
                </a:extLst>
              </a:tr>
            </a:tbl>
          </a:graphicData>
        </a:graphic>
      </p:graphicFrame>
      <p:sp>
        <p:nvSpPr>
          <p:cNvPr id="601132"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45D1ABE7-92EA-49BA-89CE-11A0A3252E3F}"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24</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94922088"/>
      </p:ext>
    </p:extLst>
  </p:cSld>
  <p:clrMapOvr>
    <a:masterClrMapping/>
  </p:clrMapOvr>
  <p:transition>
    <p:random/>
    <p:sndAc>
      <p:stSnd>
        <p:snd r:embed="rId3" name="WHOOSH.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1" name="Rectangle 3"/>
          <p:cNvSpPr>
            <a:spLocks noGrp="1" noChangeArrowheads="1"/>
          </p:cNvSpPr>
          <p:nvPr>
            <p:ph idx="1"/>
          </p:nvPr>
        </p:nvSpPr>
        <p:spPr>
          <a:xfrm>
            <a:off x="1524001" y="1196976"/>
            <a:ext cx="8964613" cy="5546725"/>
          </a:xfrm>
        </p:spPr>
        <p:txBody>
          <a:bodyPr/>
          <a:lstStyle/>
          <a:p>
            <a:pPr eaLnBrk="1" hangingPunct="1">
              <a:defRPr/>
            </a:pPr>
            <a:r>
              <a:rPr lang="tr-TR" sz="2800" dirty="0"/>
              <a:t>Esrar hahazırlanırken, fazla sapçık ve yaprakçıklar ile büyükçe parçacıklar ayrılmakta; böylece kullanılması, paketlenmesi, içilmesi vb. kolaylaştırılmakta ve içerisinde THC daha konsantre halde bulunmaktadır.</a:t>
            </a:r>
          </a:p>
          <a:p>
            <a:pPr eaLnBrk="1" hangingPunct="1">
              <a:defRPr/>
            </a:pPr>
            <a:endParaRPr lang="tr-TR" sz="2800" dirty="0"/>
          </a:p>
          <a:p>
            <a:pPr eaLnBrk="1" hangingPunct="1">
              <a:defRPr/>
            </a:pPr>
            <a:r>
              <a:rPr lang="tr-TR" sz="2800" dirty="0"/>
              <a:t>Bitki, esrar olarak işlenme sırasında içerisinde bulunan THC hiç bir kimyasal değişikliğe uğramaz ve aynı özelliğini muhafaza eder.</a:t>
            </a:r>
            <a:endParaRPr lang="en-US" sz="2800" dirty="0"/>
          </a:p>
        </p:txBody>
      </p:sp>
      <p:sp>
        <p:nvSpPr>
          <p:cNvPr id="558083"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62C8BF6B-0622-4847-B49E-2CCC362C83B7}"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3</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85771659"/>
      </p:ext>
    </p:extLst>
  </p:cSld>
  <p:clrMapOvr>
    <a:masterClrMapping/>
  </p:clrMapOvr>
  <p:transition>
    <p:random/>
    <p:sndAc>
      <p:stSnd>
        <p:snd r:embed="rId3" name="WHOOSH.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p:txBody>
          <a:bodyPr/>
          <a:lstStyle/>
          <a:p>
            <a:pPr algn="ctr" eaLnBrk="1" hangingPunct="1">
              <a:defRPr/>
            </a:pPr>
            <a:r>
              <a:rPr lang="tr-TR" u="sng" smtClean="0"/>
              <a:t>Kullanılışı</a:t>
            </a:r>
            <a:endParaRPr lang="en-US" smtClean="0"/>
          </a:p>
        </p:txBody>
      </p:sp>
      <p:sp>
        <p:nvSpPr>
          <p:cNvPr id="224259" name="Rectangle 3"/>
          <p:cNvSpPr>
            <a:spLocks noGrp="1" noChangeArrowheads="1"/>
          </p:cNvSpPr>
          <p:nvPr>
            <p:ph idx="1"/>
          </p:nvPr>
        </p:nvSpPr>
        <p:spPr>
          <a:xfrm>
            <a:off x="1847850" y="1989138"/>
            <a:ext cx="8496300" cy="4106862"/>
          </a:xfrm>
        </p:spPr>
        <p:txBody>
          <a:bodyPr/>
          <a:lstStyle/>
          <a:p>
            <a:pPr eaLnBrk="1" hangingPunct="1">
              <a:defRPr/>
            </a:pPr>
            <a:r>
              <a:rPr lang="tr-TR" smtClean="0"/>
              <a:t>Bitkinin dişi çiçekli dal uçları, meyveleri, yağı ve lifleri kullanılmaktadır. Kendir lifleri, çok sağlam ve dayanıklı olduğu için bilhassa çuval, halat yapımında kullanıldığı gibi halı ipi yelken bezi vs. yapımında da kullanılır.</a:t>
            </a:r>
            <a:endParaRPr lang="en-US" smtClean="0"/>
          </a:p>
        </p:txBody>
      </p:sp>
      <p:sp>
        <p:nvSpPr>
          <p:cNvPr id="56013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0AFFFA84-9C54-49F7-B2BB-BCE75D210333}"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4</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673914304"/>
      </p:ext>
    </p:extLst>
  </p:cSld>
  <p:clrMapOvr>
    <a:masterClrMapping/>
  </p:clrMapOvr>
  <p:transition>
    <p:random/>
    <p:sndAc>
      <p:stSnd>
        <p:snd r:embed="rId3" name="WHOOSH.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7" name="Rectangle 3"/>
          <p:cNvSpPr>
            <a:spLocks noGrp="1" noChangeArrowheads="1"/>
          </p:cNvSpPr>
          <p:nvPr>
            <p:ph idx="1"/>
          </p:nvPr>
        </p:nvSpPr>
        <p:spPr>
          <a:xfrm>
            <a:off x="1847850" y="1770063"/>
            <a:ext cx="8496300" cy="3675062"/>
          </a:xfrm>
        </p:spPr>
        <p:txBody>
          <a:bodyPr/>
          <a:lstStyle/>
          <a:p>
            <a:pPr algn="just" eaLnBrk="1" hangingPunct="1">
              <a:defRPr/>
            </a:pPr>
            <a:r>
              <a:rPr lang="tr-TR" dirty="0" smtClean="0"/>
              <a:t>Bitkinin bilhassa çiçekli dal uçları organik eriticilerde eriyen bir reçine ile bir uçucu yağ ihtiva eder. Reçinede </a:t>
            </a:r>
            <a:r>
              <a:rPr lang="tr-TR" b="1" dirty="0" smtClean="0"/>
              <a:t>kannabinol, kannabidiol ve tetrahidrokannabinol</a:t>
            </a:r>
            <a:r>
              <a:rPr lang="tr-TR" dirty="0" smtClean="0"/>
              <a:t> bulunmaktadır. İyi kalite reçine eldesi iklim ve toprağa bağlıdır. </a:t>
            </a:r>
          </a:p>
        </p:txBody>
      </p:sp>
      <p:sp>
        <p:nvSpPr>
          <p:cNvPr id="562179"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36B92096-E758-4CD5-8350-1CAF04F91D61}"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5</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71895651"/>
      </p:ext>
    </p:extLst>
  </p:cSld>
  <p:clrMapOvr>
    <a:masterClrMapping/>
  </p:clrMapOvr>
  <p:transition>
    <p:random/>
    <p:sndAc>
      <p:stSnd>
        <p:snd r:embed="rId3" name="WHOOSH.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1" name="Rectangle 3"/>
          <p:cNvSpPr>
            <a:spLocks noGrp="1" noChangeArrowheads="1"/>
          </p:cNvSpPr>
          <p:nvPr>
            <p:ph idx="1"/>
          </p:nvPr>
        </p:nvSpPr>
        <p:spPr>
          <a:xfrm>
            <a:off x="1703389" y="1052514"/>
            <a:ext cx="8713787" cy="3457575"/>
          </a:xfrm>
        </p:spPr>
        <p:txBody>
          <a:bodyPr/>
          <a:lstStyle/>
          <a:p>
            <a:pPr eaLnBrk="1" hangingPunct="1">
              <a:defRPr/>
            </a:pPr>
            <a:r>
              <a:rPr lang="tr-TR" sz="2800" dirty="0"/>
              <a:t>Esrar, merkezi </a:t>
            </a:r>
            <a:r>
              <a:rPr lang="tr-TR" sz="2800" dirty="0"/>
              <a:t>sinir sistemini yatıştırıcı ve uyuşturucu etkilidir.</a:t>
            </a:r>
            <a:endParaRPr lang="en-US" sz="2800" dirty="0"/>
          </a:p>
          <a:p>
            <a:pPr eaLnBrk="1" hangingPunct="1">
              <a:defRPr/>
            </a:pPr>
            <a:r>
              <a:rPr lang="tr-TR" sz="2800" dirty="0"/>
              <a:t>Esrarın etkisi 15-30 dakika içerisinde hissedilmeye başlar. Dört saate kadar sürer. Başlangıçta esrarı kullanan kişi uyarılmış hale gelir. Böylece şahıs neşelenir, güler, kolayca konuşur. Sebepsiz olarak kahkaha ile çok güler. Daha sonra uykulu hale gelir.</a:t>
            </a:r>
          </a:p>
        </p:txBody>
      </p:sp>
      <p:sp>
        <p:nvSpPr>
          <p:cNvPr id="564227"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3192D730-DF7B-4AC5-B198-35EFD008FEB8}"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6</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96831367"/>
      </p:ext>
    </p:extLst>
  </p:cSld>
  <p:clrMapOvr>
    <a:masterClrMapping/>
  </p:clrMapOvr>
  <p:transition>
    <p:random/>
    <p:sndAc>
      <p:stSnd>
        <p:snd r:embed="rId3" name="WHOOSH.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3" name="Rectangle 3"/>
          <p:cNvSpPr>
            <a:spLocks noGrp="1" noChangeArrowheads="1"/>
          </p:cNvSpPr>
          <p:nvPr>
            <p:ph idx="1"/>
          </p:nvPr>
        </p:nvSpPr>
        <p:spPr>
          <a:xfrm>
            <a:off x="1919289" y="620713"/>
            <a:ext cx="8497887" cy="3168650"/>
          </a:xfrm>
        </p:spPr>
        <p:txBody>
          <a:bodyPr/>
          <a:lstStyle/>
          <a:p>
            <a:pPr algn="just" eaLnBrk="1" hangingPunct="1">
              <a:buClr>
                <a:srgbClr val="CC99FF"/>
              </a:buClr>
              <a:defRPr/>
            </a:pPr>
            <a:r>
              <a:rPr lang="tr-TR" sz="2800" dirty="0">
                <a:solidFill>
                  <a:srgbClr val="FFFFFF"/>
                </a:solidFill>
              </a:rPr>
              <a:t>Esrar </a:t>
            </a:r>
            <a:r>
              <a:rPr lang="tr-TR" sz="2800" dirty="0">
                <a:solidFill>
                  <a:srgbClr val="FFFFFF"/>
                </a:solidFill>
              </a:rPr>
              <a:t>halüsinojen </a:t>
            </a:r>
            <a:r>
              <a:rPr lang="tr-TR" sz="2800" dirty="0">
                <a:solidFill>
                  <a:srgbClr val="FFFFFF"/>
                </a:solidFill>
              </a:rPr>
              <a:t>bir maddedir. </a:t>
            </a:r>
            <a:r>
              <a:rPr lang="tr-TR" sz="2800" dirty="0">
                <a:solidFill>
                  <a:srgbClr val="FFFFFF"/>
                </a:solidFill>
              </a:rPr>
              <a:t>Kişiler </a:t>
            </a:r>
            <a:r>
              <a:rPr lang="tr-TR" sz="2800" dirty="0">
                <a:solidFill>
                  <a:srgbClr val="FFFFFF"/>
                </a:solidFill>
              </a:rPr>
              <a:t>kullandıkları zaman hayal görürler, bilinçleri kaybolur. Dünya ile temasları kesilir. İptila derecesine gelmiş esrarkeşler genellikle intihar ederek yaşamlarına son verirler. Küçük miktarlarda hafif bir keyif verici ve sedatif olarak iş görür.</a:t>
            </a:r>
            <a:endParaRPr lang="en-US" sz="2800" dirty="0">
              <a:solidFill>
                <a:srgbClr val="FFFFFF"/>
              </a:solidFill>
            </a:endParaRPr>
          </a:p>
          <a:p>
            <a:pPr eaLnBrk="1" hangingPunct="1">
              <a:defRPr/>
            </a:pPr>
            <a:endParaRPr lang="en-US" dirty="0" smtClean="0"/>
          </a:p>
        </p:txBody>
      </p:sp>
      <p:sp>
        <p:nvSpPr>
          <p:cNvPr id="566275"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BACEF98F-1022-4324-87E2-4A410A609820}"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7</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166963564"/>
      </p:ext>
    </p:extLst>
  </p:cSld>
  <p:clrMapOvr>
    <a:masterClrMapping/>
  </p:clrMapOvr>
  <p:transition>
    <p:random/>
    <p:sndAc>
      <p:stSnd>
        <p:snd r:embed="rId3" name="WHOOSH.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CB10D3CB-29DB-4D5B-93A6-A1DA7E5E24FB}"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8</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3" name="TextBox 2"/>
          <p:cNvSpPr txBox="1"/>
          <p:nvPr/>
        </p:nvSpPr>
        <p:spPr>
          <a:xfrm>
            <a:off x="2208214" y="4149726"/>
            <a:ext cx="7704137" cy="2246313"/>
          </a:xfrm>
          <a:prstGeom prst="rect">
            <a:avLst/>
          </a:prstGeom>
          <a:noFill/>
        </p:spPr>
        <p:txBody>
          <a:bodyPr>
            <a:spAutoFit/>
          </a:bodyPr>
          <a:lstStyle/>
          <a:p>
            <a:pPr marL="342900" indent="-342900" algn="just" fontAlgn="base">
              <a:spcBef>
                <a:spcPct val="20000"/>
              </a:spcBef>
              <a:spcAft>
                <a:spcPct val="0"/>
              </a:spcAft>
              <a:buClr>
                <a:srgbClr val="CC99FF"/>
              </a:buClr>
              <a:buSzPct val="80000"/>
              <a:buFont typeface="Wingdings" pitchFamily="2" charset="2"/>
              <a:buChar char="n"/>
              <a:defRPr/>
            </a:pPr>
            <a:r>
              <a:rPr lang="tr-TR" sz="2800" kern="0" dirty="0">
                <a:solidFill>
                  <a:srgbClr val="FFFFFF"/>
                </a:solidFill>
                <a:effectLst>
                  <a:outerShdw blurRad="38100" dist="38100" dir="2700000" algn="tl">
                    <a:srgbClr val="000000"/>
                  </a:outerShdw>
                </a:effectLst>
                <a:latin typeface="Tahoma"/>
                <a:cs typeface="Arial" panose="020B0604020202020204" pitchFamily="34" charset="0"/>
              </a:rPr>
              <a:t>Türk Ceza Kanunu esrar yapan ve satanlar için en az 10 yıl, kullanan ya da yanında bulunduranlar için de 3 yıldan 5 yıla kadar hapis cezası öngörür.</a:t>
            </a:r>
            <a:endParaRPr lang="en-US" sz="2800" kern="0" dirty="0">
              <a:solidFill>
                <a:srgbClr val="FFFFFF"/>
              </a:solidFill>
              <a:effectLst>
                <a:outerShdw blurRad="38100" dist="38100" dir="2700000" algn="tl">
                  <a:srgbClr val="000000"/>
                </a:outerShdw>
              </a:effectLst>
              <a:latin typeface="Tahoma"/>
              <a:cs typeface="Arial" panose="020B0604020202020204" pitchFamily="34" charset="0"/>
            </a:endParaRPr>
          </a:p>
          <a:p>
            <a:pPr fontAlgn="base">
              <a:spcBef>
                <a:spcPct val="0"/>
              </a:spcBef>
              <a:spcAft>
                <a:spcPct val="0"/>
              </a:spcAft>
              <a:defRPr/>
            </a:pPr>
            <a:endParaRPr lang="tr-TR" sz="2800" dirty="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151891715"/>
      </p:ext>
    </p:extLst>
  </p:cSld>
  <p:clrMapOvr>
    <a:masterClrMapping/>
  </p:clrMapOvr>
  <p:transition>
    <p:random/>
    <p:sndAc>
      <p:stSnd>
        <p:snd r:embed="rId3" name="WHOOSH.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p:nvPr>
        </p:nvSpPr>
        <p:spPr>
          <a:xfrm>
            <a:off x="3071814" y="260351"/>
            <a:ext cx="6453187" cy="739775"/>
          </a:xfrm>
        </p:spPr>
        <p:txBody>
          <a:bodyPr/>
          <a:lstStyle/>
          <a:p>
            <a:pPr algn="ctr" eaLnBrk="1" hangingPunct="1">
              <a:defRPr/>
            </a:pPr>
            <a:r>
              <a:rPr lang="tr-TR" sz="4000" u="sng"/>
              <a:t>Esrar Çeşitleri</a:t>
            </a:r>
            <a:endParaRPr lang="en-US" sz="4000"/>
          </a:p>
        </p:txBody>
      </p:sp>
      <p:sp>
        <p:nvSpPr>
          <p:cNvPr id="231427" name="Rectangle 3"/>
          <p:cNvSpPr>
            <a:spLocks noGrp="1" noChangeArrowheads="1"/>
          </p:cNvSpPr>
          <p:nvPr>
            <p:ph idx="1"/>
          </p:nvPr>
        </p:nvSpPr>
        <p:spPr>
          <a:xfrm>
            <a:off x="1524000" y="1125538"/>
            <a:ext cx="9144000" cy="5732462"/>
          </a:xfrm>
        </p:spPr>
        <p:txBody>
          <a:bodyPr/>
          <a:lstStyle/>
          <a:p>
            <a:pPr marL="514350" indent="-514350" eaLnBrk="1" hangingPunct="1">
              <a:buFont typeface="+mj-lt"/>
              <a:buAutoNum type="arabicPeriod"/>
              <a:defRPr/>
            </a:pPr>
            <a:r>
              <a:rPr lang="tr-TR" sz="2800" b="1" dirty="0"/>
              <a:t>Marihuana</a:t>
            </a:r>
            <a:r>
              <a:rPr lang="tr-TR" sz="2800" dirty="0"/>
              <a:t> (Yeşil Esrar) : Kenevir veya kendirin dişi bitkilerinin toplanması ile elde edilir. Bu bitkilerin tepe tomurcukları çok ince tütün gibi kıyılırlar veya ısıtılarak sıkıştırılır, plaka haline getirilirler. Önceleri taze iken açık yeşil renkte olan esrar kurudukça açık kahve rengine dönüşür.</a:t>
            </a:r>
            <a:endParaRPr lang="tr-TR" sz="2800" b="1" dirty="0"/>
          </a:p>
        </p:txBody>
      </p:sp>
      <p:sp>
        <p:nvSpPr>
          <p:cNvPr id="57037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6A6A672D-B4EF-43AE-8D0D-327DB5562592}"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9</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969503426"/>
      </p:ext>
    </p:extLst>
  </p:cSld>
  <p:clrMapOvr>
    <a:masterClrMapping/>
  </p:clrMapOvr>
  <p:transition>
    <p:random/>
    <p:sndAc>
      <p:stSnd>
        <p:snd r:embed="rId3" name="WHOOSH.WAV"/>
      </p:stSnd>
    </p:sndAc>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hirlpool">
  <a:themeElements>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fontScheme name="Whirlpool">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2">
        <a:dk1>
          <a:srgbClr val="000066"/>
        </a:dk1>
        <a:lt1>
          <a:srgbClr val="FFFFFF"/>
        </a:lt1>
        <a:dk2>
          <a:srgbClr val="6699FF"/>
        </a:dk2>
        <a:lt2>
          <a:srgbClr val="CCFFFF"/>
        </a:lt2>
        <a:accent1>
          <a:srgbClr val="CC99FF"/>
        </a:accent1>
        <a:accent2>
          <a:srgbClr val="9999FF"/>
        </a:accent2>
        <a:accent3>
          <a:srgbClr val="B8CAFF"/>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3">
        <a:dk1>
          <a:srgbClr val="393939"/>
        </a:dk1>
        <a:lt1>
          <a:srgbClr val="FFFFFF"/>
        </a:lt1>
        <a:dk2>
          <a:srgbClr val="000000"/>
        </a:dk2>
        <a:lt2>
          <a:srgbClr val="FFFFFF"/>
        </a:lt2>
        <a:accent1>
          <a:srgbClr val="CBCBCB"/>
        </a:accent1>
        <a:accent2>
          <a:srgbClr val="868686"/>
        </a:accent2>
        <a:accent3>
          <a:srgbClr val="AAAAAA"/>
        </a:accent3>
        <a:accent4>
          <a:srgbClr val="DADADA"/>
        </a:accent4>
        <a:accent5>
          <a:srgbClr val="E2E2E2"/>
        </a:accent5>
        <a:accent6>
          <a:srgbClr val="797979"/>
        </a:accent6>
        <a:hlink>
          <a:srgbClr val="4D4D4D"/>
        </a:hlink>
        <a:folHlink>
          <a:srgbClr val="EAEAEA"/>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1381</Words>
  <Application>Microsoft Office PowerPoint</Application>
  <PresentationFormat>Geniş ekran</PresentationFormat>
  <Paragraphs>172</Paragraphs>
  <Slides>24</Slides>
  <Notes>23</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24</vt:i4>
      </vt:variant>
    </vt:vector>
  </HeadingPairs>
  <TitlesOfParts>
    <vt:vector size="32" baseType="lpstr">
      <vt:lpstr>Arial</vt:lpstr>
      <vt:lpstr>Calibri</vt:lpstr>
      <vt:lpstr>Calibri Light</vt:lpstr>
      <vt:lpstr>Tahoma</vt:lpstr>
      <vt:lpstr>Times New Roman</vt:lpstr>
      <vt:lpstr>Wingdings</vt:lpstr>
      <vt:lpstr>Office Teması</vt:lpstr>
      <vt:lpstr>Whirlpool</vt:lpstr>
      <vt:lpstr>PowerPoint Sunusu</vt:lpstr>
      <vt:lpstr>Esrar</vt:lpstr>
      <vt:lpstr>PowerPoint Sunusu</vt:lpstr>
      <vt:lpstr>Kullanılışı</vt:lpstr>
      <vt:lpstr>PowerPoint Sunusu</vt:lpstr>
      <vt:lpstr>PowerPoint Sunusu</vt:lpstr>
      <vt:lpstr>PowerPoint Sunusu</vt:lpstr>
      <vt:lpstr>PowerPoint Sunusu</vt:lpstr>
      <vt:lpstr>Esrar Çeşitleri</vt:lpstr>
      <vt:lpstr>PowerPoint Sunusu</vt:lpstr>
      <vt:lpstr>PowerPoint Sunusu</vt:lpstr>
      <vt:lpstr>PowerPoint Sunusu</vt:lpstr>
      <vt:lpstr>PowerPoint Sunusu</vt:lpstr>
      <vt:lpstr>PowerPoint Sunusu</vt:lpstr>
      <vt:lpstr>PowerPoint Sunusu</vt:lpstr>
      <vt:lpstr>PowerPoint Sunusu</vt:lpstr>
      <vt:lpstr>PowerPoint Sunusu</vt:lpstr>
      <vt:lpstr>Bağımlılık  yapan  diğer maddeler </vt:lpstr>
      <vt:lpstr>Uçucu  Solvent :</vt:lpstr>
      <vt:lpstr>PowerPoint Sunusu</vt:lpstr>
      <vt:lpstr>PowerPoint Sunusu</vt:lpstr>
      <vt:lpstr>Bazı suiistimal edilen ilaçlar ve etkileri </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Sinem</dc:creator>
  <cp:lastModifiedBy>Sinem</cp:lastModifiedBy>
  <cp:revision>1</cp:revision>
  <dcterms:created xsi:type="dcterms:W3CDTF">2017-12-28T13:10:26Z</dcterms:created>
  <dcterms:modified xsi:type="dcterms:W3CDTF">2017-12-28T13:10:35Z</dcterms:modified>
</cp:coreProperties>
</file>