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77" r:id="rId4"/>
    <p:sldId id="278" r:id="rId5"/>
    <p:sldId id="279" r:id="rId6"/>
    <p:sldId id="280" r:id="rId7"/>
    <p:sldId id="282" r:id="rId8"/>
    <p:sldId id="283" r:id="rId9"/>
    <p:sldId id="28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XI. </a:t>
            </a:r>
            <a:r>
              <a:rPr lang="tr-TR" sz="5400" dirty="0"/>
              <a:t>Bireysel Başvuru İstatistikleri </a:t>
            </a:r>
            <a:r>
              <a:rPr lang="tr-TR" sz="5400" dirty="0" smtClean="0"/>
              <a:t>«Kararlar»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KARARlar</a:t>
            </a:r>
            <a:endParaRPr lang="tr-TR" dirty="0" smtClean="0"/>
          </a:p>
          <a:p>
            <a:r>
              <a:rPr lang="tr-TR" dirty="0"/>
              <a:t>(</a:t>
            </a:r>
            <a:r>
              <a:rPr lang="tr-TR" b="1" dirty="0"/>
              <a:t>Kaynak:</a:t>
            </a:r>
            <a:r>
              <a:rPr lang="tr-TR" dirty="0"/>
              <a:t> Anayasa Mahkemesi Resmî verileri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971" y="276668"/>
            <a:ext cx="8029255" cy="593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684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9062" y="322913"/>
            <a:ext cx="7665306" cy="574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47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645" y="336935"/>
            <a:ext cx="7783564" cy="5833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34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308" y="220375"/>
            <a:ext cx="7901385" cy="592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019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4264" y="124425"/>
            <a:ext cx="8136516" cy="6098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861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0389" y="215981"/>
            <a:ext cx="8039600" cy="602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33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6514" y="204967"/>
            <a:ext cx="8038673" cy="602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38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7474" y="266299"/>
            <a:ext cx="7903796" cy="592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18542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288</TotalTime>
  <Words>17</Words>
  <Application>Microsoft Office PowerPoint</Application>
  <PresentationFormat>Geniş ekran</PresentationFormat>
  <Paragraphs>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Geçmişe bakış</vt:lpstr>
      <vt:lpstr>XI. Bireysel Başvuru İstatistikleri «Kararlar»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34</cp:revision>
  <dcterms:created xsi:type="dcterms:W3CDTF">2018-02-26T12:01:36Z</dcterms:created>
  <dcterms:modified xsi:type="dcterms:W3CDTF">2018-03-09T19:14:31Z</dcterms:modified>
</cp:coreProperties>
</file>