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YETERLİLİK KİPİ – OLUMSUZ YAPISI </a:t>
            </a:r>
          </a:p>
          <a:p>
            <a:endParaRPr lang="tr-TR" dirty="0" smtClean="0"/>
          </a:p>
          <a:p>
            <a:r>
              <a:rPr lang="tr-TR" dirty="0" smtClean="0"/>
              <a:t>SORU CÜMLELERİ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0661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tr-TR" dirty="0">
                <a:latin typeface="Times New Roman"/>
                <a:ea typeface="Calibri"/>
                <a:cs typeface="Arial"/>
              </a:rPr>
              <a:t>Olumsuzluk eki olan </a:t>
            </a:r>
            <a:r>
              <a:rPr lang="ur-PK" dirty="0">
                <a:latin typeface="Times New Roman"/>
                <a:ea typeface="Calibri"/>
              </a:rPr>
              <a:t>ںہیں </a:t>
            </a:r>
            <a:r>
              <a:rPr lang="tr-TR" dirty="0">
                <a:latin typeface="Times New Roman"/>
                <a:ea typeface="Calibri"/>
                <a:cs typeface="Arial"/>
              </a:rPr>
              <a:t> eylemden önce gelir fakat eğer vurgulu söyleyiş var ise eylem ve </a:t>
            </a:r>
            <a:r>
              <a:rPr lang="ur-PK" dirty="0">
                <a:latin typeface="Times New Roman"/>
                <a:ea typeface="Calibri"/>
              </a:rPr>
              <a:t>سکنا </a:t>
            </a:r>
            <a:r>
              <a:rPr lang="ur-PK" sz="2800" dirty="0">
                <a:ea typeface="Calibri"/>
              </a:rPr>
              <a:t>  </a:t>
            </a:r>
            <a:r>
              <a:rPr lang="tr-TR" dirty="0">
                <a:latin typeface="Times New Roman"/>
                <a:ea typeface="Calibri"/>
                <a:cs typeface="Arial"/>
              </a:rPr>
              <a:t>arasında kullanılır.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377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Verilen cümleleri Türkçeye çeviriniz.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میں تیر  سکتا ہوں ۔ </a:t>
            </a:r>
            <a:endParaRPr lang="tr-TR" sz="2800" dirty="0">
              <a:ea typeface="Calibri"/>
              <a:cs typeface="Arial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میں رات  باہر  میں پھر   سکتا ہوں ۔ </a:t>
            </a:r>
            <a:endParaRPr lang="tr-TR" sz="2800" dirty="0">
              <a:ea typeface="Calibri"/>
              <a:cs typeface="Arial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میں  رات باہر  میں پھر   سکتی   ہوں  </a:t>
            </a:r>
            <a:endParaRPr lang="tr-TR" sz="2800" dirty="0">
              <a:ea typeface="Calibri"/>
              <a:cs typeface="Arial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میں رات باہر میں  پھر  سکی ۔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5754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سکنا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Verilen cümleleri </a:t>
            </a:r>
            <a:r>
              <a:rPr lang="tr-TR" dirty="0"/>
              <a:t>T</a:t>
            </a:r>
            <a:r>
              <a:rPr lang="tr-TR" dirty="0" smtClean="0"/>
              <a:t>ürkçeye çeviriniz. </a:t>
            </a: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 smtClean="0">
                <a:ea typeface="Calibri"/>
                <a:cs typeface="Nafees Nastaleeq"/>
              </a:rPr>
              <a:t>میں </a:t>
            </a:r>
            <a:r>
              <a:rPr lang="ur-PK" dirty="0">
                <a:ea typeface="Calibri"/>
                <a:cs typeface="Nafees Nastaleeq"/>
              </a:rPr>
              <a:t>رات باہر میں  پھر   نہیں  سکی ۔ </a:t>
            </a:r>
            <a:endParaRPr lang="tr-TR" sz="2800" dirty="0">
              <a:ea typeface="Calibri"/>
              <a:cs typeface="Arial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میں تیزی سے  کتاب پرھ  سکتی ہوں ۔</a:t>
            </a:r>
            <a:endParaRPr lang="tr-TR" sz="2800" dirty="0">
              <a:ea typeface="Calibri"/>
              <a:cs typeface="Arial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کل  تیزی سے چل  سکی ۔ </a:t>
            </a:r>
            <a:endParaRPr lang="tr-TR" sz="2800" dirty="0">
              <a:ea typeface="Calibri"/>
              <a:cs typeface="Arial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کل تیز  ی سے  چل  نہیں سکی تھی ۔ </a:t>
            </a:r>
            <a:endParaRPr lang="tr-TR" sz="2800" dirty="0">
              <a:ea typeface="Calibri"/>
              <a:cs typeface="Arial"/>
            </a:endParaRPr>
          </a:p>
          <a:p>
            <a:pPr algn="r" rtl="1">
              <a:lnSpc>
                <a:spcPct val="107000"/>
              </a:lnSpc>
              <a:spcAft>
                <a:spcPts val="800"/>
              </a:spcAft>
            </a:pPr>
            <a:r>
              <a:rPr lang="ur-PK" dirty="0">
                <a:ea typeface="Calibri"/>
                <a:cs typeface="Nafees Nastaleeq"/>
              </a:rPr>
              <a:t>کل میں ماہر  پرھ  سکوں گی ۔ </a:t>
            </a:r>
            <a:endParaRPr lang="tr-TR" sz="2800" dirty="0">
              <a:ea typeface="Calibri"/>
              <a:cs typeface="Arial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083934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105</Words>
  <Application>Microsoft Office PowerPoint</Application>
  <PresentationFormat>Ekran Gösterisi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سکنا </vt:lpstr>
      <vt:lpstr>سکنا </vt:lpstr>
      <vt:lpstr>سکنا </vt:lpstr>
      <vt:lpstr>سکنا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سکنا </dc:title>
  <dc:creator>user</dc:creator>
  <cp:lastModifiedBy>user</cp:lastModifiedBy>
  <cp:revision>2</cp:revision>
  <dcterms:created xsi:type="dcterms:W3CDTF">2020-05-08T14:38:54Z</dcterms:created>
  <dcterms:modified xsi:type="dcterms:W3CDTF">2020-05-09T21:57:22Z</dcterms:modified>
</cp:coreProperties>
</file>