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552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9559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407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19200" y="762000"/>
            <a:ext cx="106680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219200" y="2362200"/>
            <a:ext cx="5232400" cy="3733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Çevrimiçi Resim Yer Tutucusu 3"/>
          <p:cNvSpPr>
            <a:spLocks noGrp="1"/>
          </p:cNvSpPr>
          <p:nvPr>
            <p:ph type="clipArt" sz="half" idx="2"/>
          </p:nvPr>
        </p:nvSpPr>
        <p:spPr>
          <a:xfrm>
            <a:off x="6654800" y="2362200"/>
            <a:ext cx="5232400" cy="3733800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347200" y="6553200"/>
            <a:ext cx="2540000" cy="3048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915833" y="6529388"/>
            <a:ext cx="3860800" cy="30480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12184" y="6343650"/>
            <a:ext cx="783167" cy="488950"/>
          </a:xfrm>
        </p:spPr>
        <p:txBody>
          <a:bodyPr/>
          <a:lstStyle>
            <a:lvl1pPr>
              <a:defRPr/>
            </a:lvl1pPr>
          </a:lstStyle>
          <a:p>
            <a:fld id="{F9F72250-0EAB-46C5-BB6E-9AFCCB66A45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7761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5655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432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221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7094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7721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373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668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070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88821-B0E2-452E-9B38-15A4DE6BD447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5FEA0-0289-4B90-AFF8-FF280EDC22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2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Yer Hazırlama ve Çim Ekimi</a:t>
            </a:r>
          </a:p>
        </p:txBody>
      </p:sp>
    </p:spTree>
    <p:extLst>
      <p:ext uri="{BB962C8B-B14F-4D97-AF65-F5344CB8AC3E}">
        <p14:creationId xmlns:p14="http://schemas.microsoft.com/office/powerpoint/2010/main" val="386746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219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2400" dirty="0"/>
              <a:t>Yeni bir çim alan oluşturma dikkatli bir planlama ve hazırlık gerektirir.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Çim alan ne amaçla kullanılacak?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Yoğun trafikli alanlar nereler olacak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Gölge veya alçak alanlar nerelerde potansiyel problem  olabilir?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Ekim metodunu seçimi (tohumdan, çim halı, </a:t>
            </a:r>
            <a:r>
              <a:rPr lang="tr-TR" altLang="tr-TR" sz="2400" dirty="0" err="1"/>
              <a:t>stolon</a:t>
            </a:r>
            <a:r>
              <a:rPr lang="tr-TR" altLang="tr-TR" sz="2400" dirty="0"/>
              <a:t>, bitki parçası, ve ocağa klon)arzu edilen </a:t>
            </a:r>
            <a:r>
              <a:rPr lang="tr-TR" altLang="tr-TR" sz="2400" dirty="0" err="1"/>
              <a:t>buğdaygil</a:t>
            </a:r>
            <a:r>
              <a:rPr lang="tr-TR" altLang="tr-TR" sz="2400" dirty="0"/>
              <a:t> türüne, çevre </a:t>
            </a:r>
            <a:r>
              <a:rPr lang="tr-TR" altLang="tr-TR" sz="2400" dirty="0" err="1"/>
              <a:t>koşullarına,zaman</a:t>
            </a:r>
            <a:r>
              <a:rPr lang="tr-TR" altLang="tr-TR" sz="2400" dirty="0"/>
              <a:t> ve paraya bağlıdır. </a:t>
            </a:r>
          </a:p>
          <a:p>
            <a:pPr>
              <a:lnSpc>
                <a:spcPct val="90000"/>
              </a:lnSpc>
            </a:pPr>
            <a:r>
              <a:rPr lang="tr-TR" altLang="tr-TR" sz="2400" dirty="0"/>
              <a:t>Bitkiyi ekmeden önce ekim yatağının hazırlığını, sulama sisteminin kurulmasını uygun şekilde yaparak gelecek problemlerden kaçınabilirsiniz.</a:t>
            </a:r>
          </a:p>
        </p:txBody>
      </p:sp>
    </p:spTree>
    <p:extLst>
      <p:ext uri="{BB962C8B-B14F-4D97-AF65-F5344CB8AC3E}">
        <p14:creationId xmlns:p14="http://schemas.microsoft.com/office/powerpoint/2010/main" val="2663321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Tür Seçimi</a:t>
            </a:r>
          </a:p>
          <a:p>
            <a:r>
              <a:rPr lang="tr-TR" altLang="tr-TR" dirty="0" smtClean="0"/>
              <a:t>Toprak hazırlığı</a:t>
            </a:r>
          </a:p>
          <a:p>
            <a:pPr lvl="1"/>
            <a:r>
              <a:rPr lang="tr-TR" altLang="tr-TR" dirty="0" smtClean="0"/>
              <a:t>Ekim öncesi yabancı ot mücadelesi</a:t>
            </a:r>
          </a:p>
          <a:p>
            <a:pPr lvl="1"/>
            <a:r>
              <a:rPr lang="tr-TR" altLang="tr-TR" dirty="0" smtClean="0"/>
              <a:t>Toprağı düzeltme iyileştirme</a:t>
            </a:r>
          </a:p>
          <a:p>
            <a:pPr lvl="1"/>
            <a:r>
              <a:rPr lang="tr-TR" altLang="tr-TR" dirty="0" smtClean="0"/>
              <a:t>Toprak analizi</a:t>
            </a:r>
          </a:p>
          <a:p>
            <a:pPr lvl="1"/>
            <a:r>
              <a:rPr lang="tr-TR" altLang="tr-TR" dirty="0" smtClean="0"/>
              <a:t>Toprak işleme</a:t>
            </a:r>
          </a:p>
          <a:p>
            <a:pPr lvl="1"/>
            <a:r>
              <a:rPr lang="tr-TR" altLang="tr-TR" dirty="0" smtClean="0"/>
              <a:t>Toprak tipleri</a:t>
            </a:r>
          </a:p>
          <a:p>
            <a:pPr lvl="1"/>
            <a:r>
              <a:rPr lang="tr-TR" altLang="tr-TR" dirty="0" smtClean="0"/>
              <a:t>Başlangıç gübrelemesi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9104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Ekim Alanı Toprak Hazırlığı</a:t>
            </a:r>
          </a:p>
        </p:txBody>
      </p:sp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4449764" y="2281238"/>
            <a:ext cx="62515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tr-TR"/>
          </a:p>
        </p:txBody>
      </p:sp>
      <p:sp>
        <p:nvSpPr>
          <p:cNvPr id="2" name="Çevrimiçi Resim Yer Tutucusu 1"/>
          <p:cNvSpPr>
            <a:spLocks noGrp="1"/>
          </p:cNvSpPr>
          <p:nvPr>
            <p:ph type="clipArt" sz="half" idx="2"/>
          </p:nvPr>
        </p:nvSpPr>
        <p:spPr/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2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/>
              <a:t>Uygun şekilde hazırlanmış ekim alanı bir çim alanın büyümesi için gerekli besin maddelerini, suyu ve havayı sağlayacaktır.</a:t>
            </a:r>
          </a:p>
          <a:p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1293735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Toprak Özelliklerinin Saptanması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0823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Yapılacak bir </a:t>
            </a:r>
            <a:r>
              <a:rPr lang="tr-TR" altLang="tr-TR" dirty="0">
                <a:hlinkClick r:id="" action="ppaction://noaction"/>
              </a:rPr>
              <a:t>toprak analizi </a:t>
            </a:r>
            <a:r>
              <a:rPr lang="tr-TR" altLang="tr-TR" dirty="0"/>
              <a:t>hangi </a:t>
            </a:r>
            <a:r>
              <a:rPr lang="tr-TR" altLang="tr-TR" dirty="0">
                <a:hlinkClick r:id="" action="ppaction://noaction"/>
              </a:rPr>
              <a:t>tip toprağa </a:t>
            </a:r>
            <a:r>
              <a:rPr lang="tr-TR" altLang="tr-TR" dirty="0"/>
              <a:t>sahip olduğunuzu ve ne olursa olsun en iyi drenaj, havalanma ve besin maddesi sağlamak için nelerin eklenmesi gerektiğini anlatır.</a:t>
            </a:r>
          </a:p>
          <a:p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1822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Toprak işleme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1901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Yabancı otları, taşları, diğer çöp ve atıkları uzaklaştırarak </a:t>
            </a:r>
            <a:r>
              <a:rPr lang="tr-TR" altLang="tr-TR" dirty="0" smtClean="0">
                <a:hlinkClick r:id="" action="ppaction://noaction"/>
              </a:rPr>
              <a:t>toprağı hazırlayın </a:t>
            </a:r>
            <a:r>
              <a:rPr lang="tr-TR" altLang="tr-TR" dirty="0" smtClean="0"/>
              <a:t>ve </a:t>
            </a:r>
          </a:p>
          <a:p>
            <a:r>
              <a:rPr lang="tr-TR" altLang="tr-TR" dirty="0" smtClean="0"/>
              <a:t>Çim bitkilerini sağlıklı bir başlangıç yapmalarını sağlamak için </a:t>
            </a:r>
            <a:r>
              <a:rPr lang="tr-TR" altLang="tr-TR" dirty="0" smtClean="0">
                <a:hlinkClick r:id="" action="ppaction://noaction"/>
              </a:rPr>
              <a:t>başlatma (taban) gübresi </a:t>
            </a:r>
            <a:r>
              <a:rPr lang="tr-TR" altLang="tr-TR" dirty="0" smtClean="0"/>
              <a:t>uygulayın. </a:t>
            </a:r>
          </a:p>
          <a:p>
            <a:r>
              <a:rPr lang="tr-TR" altLang="tr-TR" dirty="0" smtClean="0"/>
              <a:t>Gerekli </a:t>
            </a:r>
            <a:r>
              <a:rPr lang="tr-TR" altLang="tr-TR" dirty="0" smtClean="0">
                <a:hlinkClick r:id="" action="ppaction://noaction"/>
              </a:rPr>
              <a:t>toprak iyileştiricileri </a:t>
            </a:r>
            <a:r>
              <a:rPr lang="tr-TR" altLang="tr-TR" dirty="0" smtClean="0"/>
              <a:t>ekleyin. </a:t>
            </a:r>
          </a:p>
          <a:p>
            <a:r>
              <a:rPr lang="tr-TR" altLang="tr-TR" dirty="0" smtClean="0"/>
              <a:t>Ekim öncesi bir </a:t>
            </a:r>
            <a:r>
              <a:rPr lang="tr-TR" altLang="tr-TR" dirty="0" smtClean="0">
                <a:hlinkClick r:id="" action="ppaction://noaction"/>
              </a:rPr>
              <a:t>yabancı ot kontrolü </a:t>
            </a:r>
            <a:r>
              <a:rPr lang="tr-TR" altLang="tr-TR" dirty="0" smtClean="0"/>
              <a:t>ayrıca gerekli olabilir.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590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200</Words>
  <Application>Microsoft Office PowerPoint</Application>
  <PresentationFormat>Geniş ekran</PresentationFormat>
  <Paragraphs>24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Yer Hazırlama ve Çim Ekimi</vt:lpstr>
      <vt:lpstr>PowerPoint Sunusu</vt:lpstr>
      <vt:lpstr>PowerPoint Sunusu</vt:lpstr>
      <vt:lpstr>Ekim Alanı Toprak Hazırlığı</vt:lpstr>
      <vt:lpstr>PowerPoint Sunusu</vt:lpstr>
      <vt:lpstr>Toprak Özelliklerinin Saptanması</vt:lpstr>
      <vt:lpstr>PowerPoint Sunusu</vt:lpstr>
      <vt:lpstr>Toprak işleme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Yer Hazırlama ve Çim Ekimi</dc:title>
  <dc:creator>Selin GEDİK</dc:creator>
  <cp:lastModifiedBy>Selin GEDİK</cp:lastModifiedBy>
  <cp:revision>1</cp:revision>
  <dcterms:created xsi:type="dcterms:W3CDTF">2020-01-23T11:20:38Z</dcterms:created>
  <dcterms:modified xsi:type="dcterms:W3CDTF">2020-01-23T11:23:15Z</dcterms:modified>
</cp:coreProperties>
</file>