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298"/>
    <p:restoredTop sz="95431"/>
  </p:normalViewPr>
  <p:slideViewPr>
    <p:cSldViewPr snapToGrid="0" snapToObjects="1">
      <p:cViewPr varScale="1">
        <p:scale>
          <a:sx n="60" d="100"/>
          <a:sy n="60" d="100"/>
        </p:scale>
        <p:origin x="208" y="9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2742-164A-D54E-8C69-FDC86229248B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01CC-7F86-6841-BAAC-39B5A0578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9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2742-164A-D54E-8C69-FDC86229248B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01CC-7F86-6841-BAAC-39B5A0578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23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2742-164A-D54E-8C69-FDC86229248B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01CC-7F86-6841-BAAC-39B5A0578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939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2742-164A-D54E-8C69-FDC86229248B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01CC-7F86-6841-BAAC-39B5A0578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80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2742-164A-D54E-8C69-FDC86229248B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01CC-7F86-6841-BAAC-39B5A0578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89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2742-164A-D54E-8C69-FDC86229248B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01CC-7F86-6841-BAAC-39B5A0578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127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2742-164A-D54E-8C69-FDC86229248B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01CC-7F86-6841-BAAC-39B5A0578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074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2742-164A-D54E-8C69-FDC86229248B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01CC-7F86-6841-BAAC-39B5A0578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536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2742-164A-D54E-8C69-FDC86229248B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01CC-7F86-6841-BAAC-39B5A0578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783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2742-164A-D54E-8C69-FDC86229248B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01CC-7F86-6841-BAAC-39B5A0578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230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32742-164A-D54E-8C69-FDC86229248B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01CC-7F86-6841-BAAC-39B5A0578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78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32742-164A-D54E-8C69-FDC86229248B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501CC-7F86-6841-BAAC-39B5A0578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384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Sosyoloji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552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sosyoloji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sosyoloji</a:t>
            </a:r>
            <a:r>
              <a:rPr lang="en-US" dirty="0" smtClean="0"/>
              <a:t>, </a:t>
            </a:r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ölçekli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yapıların</a:t>
            </a:r>
            <a:r>
              <a:rPr lang="en-US" dirty="0" smtClean="0"/>
              <a:t>, </a:t>
            </a:r>
            <a:r>
              <a:rPr lang="en-US" dirty="0" err="1" smtClean="0"/>
              <a:t>uzun</a:t>
            </a:r>
            <a:r>
              <a:rPr lang="en-US" dirty="0" smtClean="0"/>
              <a:t> </a:t>
            </a:r>
            <a:r>
              <a:rPr lang="en-US" dirty="0" err="1" smtClean="0"/>
              <a:t>dönemli</a:t>
            </a:r>
            <a:r>
              <a:rPr lang="en-US" dirty="0" smtClean="0"/>
              <a:t> </a:t>
            </a:r>
            <a:r>
              <a:rPr lang="en-US" dirty="0" err="1" smtClean="0"/>
              <a:t>yapısal</a:t>
            </a:r>
            <a:r>
              <a:rPr lang="en-US" dirty="0" smtClean="0"/>
              <a:t> </a:t>
            </a:r>
            <a:r>
              <a:rPr lang="en-US" dirty="0" err="1" smtClean="0"/>
              <a:t>değişimlerini</a:t>
            </a:r>
            <a:r>
              <a:rPr lang="en-US" dirty="0" smtClean="0"/>
              <a:t>, </a:t>
            </a:r>
            <a:r>
              <a:rPr lang="en-US" dirty="0" err="1" smtClean="0"/>
              <a:t>özelliklerini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değişimin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süreçlerini</a:t>
            </a:r>
            <a:r>
              <a:rPr lang="en-US" dirty="0" smtClean="0"/>
              <a:t> </a:t>
            </a:r>
            <a:r>
              <a:rPr lang="en-US" dirty="0" err="1" smtClean="0"/>
              <a:t>anlamaya</a:t>
            </a:r>
            <a:r>
              <a:rPr lang="en-US" dirty="0" smtClean="0"/>
              <a:t> </a:t>
            </a:r>
            <a:r>
              <a:rPr lang="en-US" dirty="0" err="1" smtClean="0"/>
              <a:t>çalışan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geleneğidir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345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Eser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S. </a:t>
            </a:r>
            <a:r>
              <a:rPr lang="en-US" dirty="0" err="1" smtClean="0"/>
              <a:t>Hobden</a:t>
            </a:r>
            <a:r>
              <a:rPr lang="en-US" dirty="0" smtClean="0"/>
              <a:t>, </a:t>
            </a:r>
            <a:r>
              <a:rPr lang="en-US" b="1" dirty="0" smtClean="0"/>
              <a:t>International </a:t>
            </a:r>
            <a:r>
              <a:rPr lang="en-US" b="1" dirty="0" smtClean="0"/>
              <a:t>Relations </a:t>
            </a:r>
            <a:r>
              <a:rPr lang="en-US" b="1" dirty="0" smtClean="0"/>
              <a:t>and Historical Sociology: Breaking down the boundaries</a:t>
            </a:r>
            <a:r>
              <a:rPr lang="en-US" dirty="0" smtClean="0"/>
              <a:t>,  1998</a:t>
            </a:r>
          </a:p>
          <a:p>
            <a:endParaRPr lang="en-US" dirty="0"/>
          </a:p>
          <a:p>
            <a:r>
              <a:rPr lang="en-US" dirty="0" smtClean="0"/>
              <a:t>S. </a:t>
            </a:r>
            <a:r>
              <a:rPr lang="en-US" dirty="0" err="1" smtClean="0"/>
              <a:t>Hobden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J.M. Hobson (ed.), </a:t>
            </a:r>
            <a:r>
              <a:rPr lang="en-US" b="1" dirty="0" smtClean="0"/>
              <a:t>Historical Sociology and International Relations</a:t>
            </a:r>
            <a:r>
              <a:rPr lang="en-US" dirty="0" smtClean="0"/>
              <a:t>, 2002.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90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Düşünsel</a:t>
            </a:r>
            <a:r>
              <a:rPr lang="en-US" dirty="0" smtClean="0"/>
              <a:t> </a:t>
            </a:r>
            <a:r>
              <a:rPr lang="en-US" dirty="0" err="1" smtClean="0"/>
              <a:t>Arkaplan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Braudel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Longue </a:t>
            </a:r>
            <a:r>
              <a:rPr lang="en-US" dirty="0" err="1" smtClean="0"/>
              <a:t>Duree</a:t>
            </a:r>
            <a:endParaRPr lang="en-US" dirty="0" smtClean="0"/>
          </a:p>
          <a:p>
            <a:r>
              <a:rPr lang="en-US" dirty="0" err="1" smtClean="0"/>
              <a:t>Tarihin</a:t>
            </a:r>
            <a:r>
              <a:rPr lang="en-US" dirty="0" smtClean="0"/>
              <a:t> </a:t>
            </a:r>
            <a:r>
              <a:rPr lang="en-US" dirty="0" err="1" smtClean="0"/>
              <a:t>yavaş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zor</a:t>
            </a:r>
            <a:r>
              <a:rPr lang="en-US" dirty="0" smtClean="0"/>
              <a:t> </a:t>
            </a:r>
            <a:r>
              <a:rPr lang="en-US" dirty="0" err="1" smtClean="0"/>
              <a:t>gözlemlenebilen</a:t>
            </a:r>
            <a:r>
              <a:rPr lang="en-US" dirty="0" smtClean="0"/>
              <a:t> </a:t>
            </a:r>
            <a:r>
              <a:rPr lang="en-US" dirty="0" err="1" smtClean="0"/>
              <a:t>gelişmeleri</a:t>
            </a:r>
            <a:endParaRPr lang="en-US" dirty="0" smtClean="0"/>
          </a:p>
          <a:p>
            <a:r>
              <a:rPr lang="en-US" dirty="0" err="1" smtClean="0"/>
              <a:t>Şimdicilik</a:t>
            </a:r>
            <a:r>
              <a:rPr lang="en-US" dirty="0" smtClean="0"/>
              <a:t>: </a:t>
            </a:r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dönemli</a:t>
            </a:r>
            <a:r>
              <a:rPr lang="en-US" dirty="0" smtClean="0"/>
              <a:t> </a:t>
            </a:r>
            <a:r>
              <a:rPr lang="en-US" dirty="0" err="1" smtClean="0"/>
              <a:t>ufuklara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halihazırdaki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r>
              <a:rPr lang="en-US" dirty="0" smtClean="0"/>
              <a:t> </a:t>
            </a:r>
            <a:r>
              <a:rPr lang="en-US" dirty="0" err="1" smtClean="0"/>
              <a:t>odaklanma</a:t>
            </a:r>
            <a:endParaRPr lang="en-US" dirty="0" smtClean="0"/>
          </a:p>
          <a:p>
            <a:r>
              <a:rPr lang="en-US" dirty="0" err="1" smtClean="0"/>
              <a:t>Disiplinlerarasılık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1250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r>
              <a:rPr lang="en-US" dirty="0" smtClean="0"/>
              <a:t> </a:t>
            </a:r>
            <a:r>
              <a:rPr lang="en-US" dirty="0" err="1" smtClean="0"/>
              <a:t>Düşüncesini</a:t>
            </a:r>
            <a:r>
              <a:rPr lang="en-US" dirty="0" smtClean="0"/>
              <a:t> </a:t>
            </a:r>
            <a:r>
              <a:rPr lang="en-US" dirty="0" err="1" smtClean="0"/>
              <a:t>Etkileyen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Sosyologlar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Immanuel </a:t>
            </a:r>
            <a:r>
              <a:rPr lang="en-US" dirty="0" err="1" smtClean="0"/>
              <a:t>Wallerstein</a:t>
            </a:r>
            <a:r>
              <a:rPr lang="en-US" dirty="0" smtClean="0"/>
              <a:t>, The Modern World </a:t>
            </a:r>
            <a:r>
              <a:rPr lang="en-US" dirty="0" err="1" smtClean="0"/>
              <a:t>Sytem</a:t>
            </a:r>
            <a:r>
              <a:rPr lang="en-US" dirty="0" smtClean="0"/>
              <a:t> I,II,III,IV., 1974-</a:t>
            </a:r>
          </a:p>
          <a:p>
            <a:r>
              <a:rPr lang="en-US" dirty="0" smtClean="0"/>
              <a:t>Perry Anderson, Lineages of Absolutist State, 1974</a:t>
            </a:r>
          </a:p>
          <a:p>
            <a:r>
              <a:rPr lang="en-US" dirty="0" smtClean="0"/>
              <a:t>Charles Tilly, Coercion, Capital and the European States, 1992</a:t>
            </a:r>
          </a:p>
          <a:p>
            <a:r>
              <a:rPr lang="en-US" dirty="0" smtClean="0"/>
              <a:t>Michael </a:t>
            </a:r>
            <a:r>
              <a:rPr lang="en-US" dirty="0"/>
              <a:t>M</a:t>
            </a:r>
            <a:r>
              <a:rPr lang="en-US" dirty="0" smtClean="0"/>
              <a:t>ann, The Sources of Social Power, I,II,III,IV. </a:t>
            </a:r>
          </a:p>
          <a:p>
            <a:r>
              <a:rPr lang="en-US" dirty="0" smtClean="0"/>
              <a:t>Anthony Giddens, The Nation-State and Violence, 1985</a:t>
            </a:r>
          </a:p>
          <a:p>
            <a:r>
              <a:rPr lang="en-US" dirty="0" err="1" smtClean="0"/>
              <a:t>Kees</a:t>
            </a:r>
            <a:r>
              <a:rPr lang="en-US" dirty="0" smtClean="0"/>
              <a:t> van der </a:t>
            </a:r>
            <a:r>
              <a:rPr lang="en-US" dirty="0" err="1" smtClean="0"/>
              <a:t>Pijl</a:t>
            </a:r>
            <a:r>
              <a:rPr lang="en-US" dirty="0" smtClean="0"/>
              <a:t>, Nomads, Empires and States, 2007.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062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Charles Tilly  </a:t>
            </a:r>
            <a:r>
              <a:rPr lang="en-US" dirty="0" err="1" smtClean="0"/>
              <a:t>ve</a:t>
            </a:r>
            <a:r>
              <a:rPr lang="en-US" dirty="0" smtClean="0"/>
              <a:t> Anthony Giddens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devletleri</a:t>
            </a:r>
            <a:r>
              <a:rPr lang="en-US" dirty="0" smtClean="0"/>
              <a:t>, </a:t>
            </a:r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savaşları</a:t>
            </a:r>
            <a:r>
              <a:rPr lang="en-US" dirty="0" smtClean="0"/>
              <a:t> </a:t>
            </a:r>
            <a:r>
              <a:rPr lang="en-US" dirty="0" err="1" smtClean="0"/>
              <a:t>yaratır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Sermayeleşmiş</a:t>
            </a:r>
            <a:r>
              <a:rPr lang="en-US" dirty="0" smtClean="0"/>
              <a:t> </a:t>
            </a:r>
            <a:r>
              <a:rPr lang="en-US" dirty="0" err="1" smtClean="0"/>
              <a:t>Zor</a:t>
            </a:r>
            <a:endParaRPr lang="en-US" dirty="0" smtClean="0"/>
          </a:p>
          <a:p>
            <a:r>
              <a:rPr lang="en-US" dirty="0" err="1" smtClean="0"/>
              <a:t>Şiddet</a:t>
            </a:r>
            <a:r>
              <a:rPr lang="en-US" dirty="0" smtClean="0"/>
              <a:t> </a:t>
            </a:r>
            <a:r>
              <a:rPr lang="en-US" dirty="0" err="1" smtClean="0"/>
              <a:t>tekeli</a:t>
            </a:r>
            <a:endParaRPr lang="en-US" dirty="0" smtClean="0"/>
          </a:p>
          <a:p>
            <a:r>
              <a:rPr lang="en-US" dirty="0" err="1" smtClean="0"/>
              <a:t>Meşru</a:t>
            </a:r>
            <a:r>
              <a:rPr lang="en-US" dirty="0" smtClean="0"/>
              <a:t> </a:t>
            </a:r>
            <a:r>
              <a:rPr lang="en-US" dirty="0" err="1" smtClean="0"/>
              <a:t>şiddet</a:t>
            </a:r>
            <a:r>
              <a:rPr lang="en-US" dirty="0" smtClean="0"/>
              <a:t> </a:t>
            </a:r>
            <a:r>
              <a:rPr lang="en-US" dirty="0" err="1" smtClean="0"/>
              <a:t>tekeli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914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Michael Mann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Yapısal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Toplumsal</a:t>
            </a:r>
            <a:r>
              <a:rPr lang="en-US" sz="2400" dirty="0" smtClean="0"/>
              <a:t> </a:t>
            </a:r>
            <a:r>
              <a:rPr lang="en-US" sz="2400" dirty="0" err="1" smtClean="0"/>
              <a:t>iktidarın</a:t>
            </a:r>
            <a:r>
              <a:rPr lang="en-US" sz="2400" dirty="0" smtClean="0"/>
              <a:t> </a:t>
            </a:r>
            <a:r>
              <a:rPr lang="en-US" sz="2400" dirty="0" err="1" smtClean="0"/>
              <a:t>gelişimi</a:t>
            </a:r>
            <a:endParaRPr lang="en-US" sz="2400" dirty="0" smtClean="0"/>
          </a:p>
          <a:p>
            <a:r>
              <a:rPr lang="en-US" sz="2400" dirty="0" err="1" smtClean="0"/>
              <a:t>Toplumsal</a:t>
            </a:r>
            <a:r>
              <a:rPr lang="en-US" sz="2400" dirty="0" smtClean="0"/>
              <a:t> </a:t>
            </a:r>
            <a:r>
              <a:rPr lang="en-US" sz="2400" dirty="0" err="1" smtClean="0"/>
              <a:t>İktidarın</a:t>
            </a:r>
            <a:r>
              <a:rPr lang="en-US" sz="2400" dirty="0" smtClean="0"/>
              <a:t> </a:t>
            </a:r>
            <a:r>
              <a:rPr lang="en-US" sz="2400" dirty="0" err="1" smtClean="0"/>
              <a:t>kaynakları</a:t>
            </a:r>
            <a:r>
              <a:rPr lang="en-US" sz="2400" dirty="0" smtClean="0"/>
              <a:t>: </a:t>
            </a:r>
          </a:p>
          <a:p>
            <a:pPr lvl="3"/>
            <a:endParaRPr lang="en-US" sz="2400" dirty="0"/>
          </a:p>
          <a:p>
            <a:pPr lvl="3"/>
            <a:r>
              <a:rPr lang="en-US" sz="2400" dirty="0" err="1" smtClean="0"/>
              <a:t>Ekonomik</a:t>
            </a:r>
            <a:r>
              <a:rPr lang="en-US" sz="2400" dirty="0" smtClean="0"/>
              <a:t> </a:t>
            </a:r>
            <a:r>
              <a:rPr lang="en-US" sz="2400" dirty="0" err="1" smtClean="0"/>
              <a:t>Güç</a:t>
            </a:r>
            <a:endParaRPr lang="en-US" sz="2400" dirty="0" smtClean="0"/>
          </a:p>
          <a:p>
            <a:pPr lvl="3"/>
            <a:r>
              <a:rPr lang="en-US" sz="2400" dirty="0" err="1" smtClean="0"/>
              <a:t>Askeri</a:t>
            </a:r>
            <a:r>
              <a:rPr lang="en-US" sz="2400" dirty="0" smtClean="0"/>
              <a:t> </a:t>
            </a:r>
            <a:r>
              <a:rPr lang="en-US" sz="2400" dirty="0" err="1" smtClean="0"/>
              <a:t>Güç</a:t>
            </a:r>
            <a:endParaRPr lang="en-US" sz="2400" dirty="0" smtClean="0"/>
          </a:p>
          <a:p>
            <a:pPr lvl="3"/>
            <a:r>
              <a:rPr lang="en-US" sz="2400" dirty="0" err="1" smtClean="0"/>
              <a:t>Siyasi</a:t>
            </a:r>
            <a:r>
              <a:rPr lang="en-US" sz="2400" dirty="0" smtClean="0"/>
              <a:t> </a:t>
            </a:r>
            <a:r>
              <a:rPr lang="en-US" sz="2400" dirty="0" err="1" smtClean="0"/>
              <a:t>Güç</a:t>
            </a:r>
            <a:endParaRPr lang="en-US" sz="2400" dirty="0" smtClean="0"/>
          </a:p>
          <a:p>
            <a:pPr lvl="3"/>
            <a:r>
              <a:rPr lang="en-US" sz="2400" dirty="0" err="1" smtClean="0"/>
              <a:t>İdeolojik</a:t>
            </a:r>
            <a:r>
              <a:rPr lang="en-US" sz="2400" dirty="0" smtClean="0"/>
              <a:t> </a:t>
            </a:r>
            <a:r>
              <a:rPr lang="en-US" sz="2400" dirty="0" err="1"/>
              <a:t>G</a:t>
            </a:r>
            <a:r>
              <a:rPr lang="en-US" sz="2400" dirty="0" err="1" smtClean="0"/>
              <a:t>üç</a:t>
            </a:r>
            <a:endParaRPr lang="en-US" sz="2400" dirty="0" smtClean="0"/>
          </a:p>
          <a:p>
            <a:pPr lvl="3"/>
            <a:endParaRPr lang="en-US" dirty="0" smtClean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173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Kees</a:t>
            </a:r>
            <a:r>
              <a:rPr lang="en-US" dirty="0" smtClean="0"/>
              <a:t> van der </a:t>
            </a:r>
            <a:r>
              <a:rPr lang="en-US" dirty="0" err="1" smtClean="0"/>
              <a:t>Pijl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Üretim</a:t>
            </a:r>
            <a:r>
              <a:rPr lang="en-US" dirty="0" smtClean="0"/>
              <a:t> </a:t>
            </a:r>
            <a:r>
              <a:rPr lang="en-US" dirty="0" err="1" smtClean="0"/>
              <a:t>biçimleri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Üretim</a:t>
            </a:r>
            <a:r>
              <a:rPr lang="en-US" dirty="0" smtClean="0"/>
              <a:t> </a:t>
            </a:r>
            <a:r>
              <a:rPr lang="en-US" dirty="0" err="1" smtClean="0"/>
              <a:t>biçimleri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Biçimleri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841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209</Words>
  <Application>Microsoft Macintosh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Theme</vt:lpstr>
      <vt:lpstr>Tarihsel Sosyoloji</vt:lpstr>
      <vt:lpstr> Tarihsel sosyoloji nedir? </vt:lpstr>
      <vt:lpstr>İki Önemli Eser:</vt:lpstr>
      <vt:lpstr>Düşünsel Arkaplan:</vt:lpstr>
      <vt:lpstr>Uluslararası İlişkiler Düşüncesini Etkileyen  Tarihsel Sosyologlar</vt:lpstr>
      <vt:lpstr>Charles Tilly  ve Anthony Giddens</vt:lpstr>
      <vt:lpstr>Michael Mann ve Yapısal Güç</vt:lpstr>
      <vt:lpstr>Kees van der Pijl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</cp:revision>
  <dcterms:created xsi:type="dcterms:W3CDTF">2018-03-21T11:44:39Z</dcterms:created>
  <dcterms:modified xsi:type="dcterms:W3CDTF">2018-03-21T16:39:31Z</dcterms:modified>
</cp:coreProperties>
</file>