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017CB1-E9BD-4CC1-B0F3-2EDCA0597AF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1CFFF5D-2AE2-45FA-AF23-736FE2F4C812}">
      <dgm:prSet phldrT="[Metin]" custT="1"/>
      <dgm:spPr/>
      <dgm:t>
        <a:bodyPr/>
        <a:lstStyle/>
        <a:p>
          <a:r>
            <a:rPr lang="tr-TR" sz="3600" dirty="0" smtClean="0"/>
            <a:t>HARF</a:t>
          </a:r>
        </a:p>
        <a:p>
          <a:r>
            <a:rPr lang="tr-TR" sz="3200" dirty="0" smtClean="0"/>
            <a:t>(</a:t>
          </a:r>
          <a:r>
            <a:rPr lang="ar-SA" sz="3200" dirty="0" smtClean="0"/>
            <a:t> (الحرف</a:t>
          </a:r>
          <a:endParaRPr lang="tr-TR" sz="3200" dirty="0" smtClean="0"/>
        </a:p>
        <a:p>
          <a:endParaRPr lang="tr-TR" sz="1500" dirty="0"/>
        </a:p>
      </dgm:t>
    </dgm:pt>
    <dgm:pt modelId="{DFED7EFA-012B-4A9B-A2A3-3C4F5A8B34B0}" type="parTrans" cxnId="{9021514D-770D-4848-A619-D2BDF15B3BB4}">
      <dgm:prSet/>
      <dgm:spPr/>
      <dgm:t>
        <a:bodyPr/>
        <a:lstStyle/>
        <a:p>
          <a:endParaRPr lang="tr-TR"/>
        </a:p>
      </dgm:t>
    </dgm:pt>
    <dgm:pt modelId="{CA1B2CB8-BDCB-4FD2-977A-EBB26F31EB3E}" type="sibTrans" cxnId="{9021514D-770D-4848-A619-D2BDF15B3BB4}">
      <dgm:prSet/>
      <dgm:spPr/>
      <dgm:t>
        <a:bodyPr/>
        <a:lstStyle/>
        <a:p>
          <a:endParaRPr lang="tr-TR"/>
        </a:p>
      </dgm:t>
    </dgm:pt>
    <dgm:pt modelId="{DB7B9809-5AA9-477E-8789-76D36F273226}">
      <dgm:prSet phldrT="[Metin]"/>
      <dgm:spPr/>
      <dgm:t>
        <a:bodyPr/>
        <a:lstStyle/>
        <a:p>
          <a:r>
            <a:rPr lang="tr-TR" dirty="0" smtClean="0"/>
            <a:t>ASLÎ HARFLER</a:t>
          </a:r>
        </a:p>
        <a:p>
          <a:r>
            <a:rPr lang="ar-SA" dirty="0" smtClean="0"/>
            <a:t>الحروفُ الأصليةُ</a:t>
          </a:r>
          <a:endParaRPr lang="tr-TR" dirty="0"/>
        </a:p>
      </dgm:t>
    </dgm:pt>
    <dgm:pt modelId="{F3A9FE05-97FA-4A6A-9229-615A2D0A19B4}" type="parTrans" cxnId="{B1C72CFC-B667-46A4-95C2-8D92B0E09CE3}">
      <dgm:prSet/>
      <dgm:spPr/>
      <dgm:t>
        <a:bodyPr/>
        <a:lstStyle/>
        <a:p>
          <a:endParaRPr lang="tr-TR"/>
        </a:p>
      </dgm:t>
    </dgm:pt>
    <dgm:pt modelId="{22F9E50B-1F23-4F30-8252-84C9408A4EFA}" type="sibTrans" cxnId="{B1C72CFC-B667-46A4-95C2-8D92B0E09CE3}">
      <dgm:prSet/>
      <dgm:spPr/>
      <dgm:t>
        <a:bodyPr/>
        <a:lstStyle/>
        <a:p>
          <a:endParaRPr lang="tr-TR"/>
        </a:p>
      </dgm:t>
    </dgm:pt>
    <dgm:pt modelId="{E26C815F-EDA3-46B4-8D93-1ADBEA02CC8F}">
      <dgm:prSet phldrT="[Metin]"/>
      <dgm:spPr/>
      <dgm:t>
        <a:bodyPr/>
        <a:lstStyle/>
        <a:p>
          <a:r>
            <a:rPr lang="tr-TR" dirty="0" smtClean="0"/>
            <a:t>FER’Î HARFLER</a:t>
          </a:r>
        </a:p>
        <a:p>
          <a:r>
            <a:rPr lang="ar-SA" dirty="0" smtClean="0"/>
            <a:t>الحروفُ الفرعيةُ</a:t>
          </a:r>
          <a:endParaRPr lang="tr-TR" dirty="0"/>
        </a:p>
      </dgm:t>
    </dgm:pt>
    <dgm:pt modelId="{322ACB00-FA47-4949-81E1-861C9071E51E}" type="parTrans" cxnId="{6DA821B2-8C17-4765-8A23-91C5FBC884AC}">
      <dgm:prSet/>
      <dgm:spPr/>
      <dgm:t>
        <a:bodyPr/>
        <a:lstStyle/>
        <a:p>
          <a:endParaRPr lang="tr-TR"/>
        </a:p>
      </dgm:t>
    </dgm:pt>
    <dgm:pt modelId="{C5E14F7E-1930-45B0-A265-5C7DFC906D81}" type="sibTrans" cxnId="{6DA821B2-8C17-4765-8A23-91C5FBC884AC}">
      <dgm:prSet/>
      <dgm:spPr/>
      <dgm:t>
        <a:bodyPr/>
        <a:lstStyle/>
        <a:p>
          <a:endParaRPr lang="tr-TR"/>
        </a:p>
      </dgm:t>
    </dgm:pt>
    <dgm:pt modelId="{ECFA575F-E990-4F1D-93F1-0D0BCAA44165}" type="pres">
      <dgm:prSet presAssocID="{D1017CB1-E9BD-4CC1-B0F3-2EDCA0597AF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AD3BF979-878D-4732-9E3C-3DBB0CD7FD18}" type="pres">
      <dgm:prSet presAssocID="{F1CFFF5D-2AE2-45FA-AF23-736FE2F4C812}" presName="hierRoot1" presStyleCnt="0"/>
      <dgm:spPr/>
    </dgm:pt>
    <dgm:pt modelId="{0A101D03-4335-4FD7-B8C5-6A4C9613C45E}" type="pres">
      <dgm:prSet presAssocID="{F1CFFF5D-2AE2-45FA-AF23-736FE2F4C812}" presName="composite" presStyleCnt="0"/>
      <dgm:spPr/>
    </dgm:pt>
    <dgm:pt modelId="{C3E095D5-B4E1-4310-90CD-8BC86DB3FAD7}" type="pres">
      <dgm:prSet presAssocID="{F1CFFF5D-2AE2-45FA-AF23-736FE2F4C812}" presName="background" presStyleLbl="node0" presStyleIdx="0" presStyleCnt="1"/>
      <dgm:spPr/>
    </dgm:pt>
    <dgm:pt modelId="{9C305A58-AD72-442A-A915-4FE97E893EE7}" type="pres">
      <dgm:prSet presAssocID="{F1CFFF5D-2AE2-45FA-AF23-736FE2F4C812}" presName="text" presStyleLbl="fgAcc0" presStyleIdx="0" presStyleCnt="1" custScaleY="11576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B055DC1-19D3-413E-AB6C-9C80A41CCB96}" type="pres">
      <dgm:prSet presAssocID="{F1CFFF5D-2AE2-45FA-AF23-736FE2F4C812}" presName="hierChild2" presStyleCnt="0"/>
      <dgm:spPr/>
    </dgm:pt>
    <dgm:pt modelId="{3C1AB522-74CA-409C-A2CA-0DECA899B4AF}" type="pres">
      <dgm:prSet presAssocID="{F3A9FE05-97FA-4A6A-9229-615A2D0A19B4}" presName="Name10" presStyleLbl="parChTrans1D2" presStyleIdx="0" presStyleCnt="2"/>
      <dgm:spPr/>
      <dgm:t>
        <a:bodyPr/>
        <a:lstStyle/>
        <a:p>
          <a:endParaRPr lang="tr-TR"/>
        </a:p>
      </dgm:t>
    </dgm:pt>
    <dgm:pt modelId="{94754DCD-BCFE-4CD0-B8A4-F343A23F32C9}" type="pres">
      <dgm:prSet presAssocID="{DB7B9809-5AA9-477E-8789-76D36F273226}" presName="hierRoot2" presStyleCnt="0"/>
      <dgm:spPr/>
    </dgm:pt>
    <dgm:pt modelId="{E923E7D3-4608-4AC9-A196-3AB1DEC338AE}" type="pres">
      <dgm:prSet presAssocID="{DB7B9809-5AA9-477E-8789-76D36F273226}" presName="composite2" presStyleCnt="0"/>
      <dgm:spPr/>
    </dgm:pt>
    <dgm:pt modelId="{7E29AD54-D087-4280-9268-E654D2B938ED}" type="pres">
      <dgm:prSet presAssocID="{DB7B9809-5AA9-477E-8789-76D36F273226}" presName="background2" presStyleLbl="node2" presStyleIdx="0" presStyleCnt="2"/>
      <dgm:spPr/>
    </dgm:pt>
    <dgm:pt modelId="{AD9FFD5C-0C70-4ACE-A9FC-98A8FF98B31E}" type="pres">
      <dgm:prSet presAssocID="{DB7B9809-5AA9-477E-8789-76D36F27322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E33A1B7-2941-4915-80EB-0AC44CD0B031}" type="pres">
      <dgm:prSet presAssocID="{DB7B9809-5AA9-477E-8789-76D36F273226}" presName="hierChild3" presStyleCnt="0"/>
      <dgm:spPr/>
    </dgm:pt>
    <dgm:pt modelId="{7DF67544-B57D-4DF1-B6D9-C2A4B949094D}" type="pres">
      <dgm:prSet presAssocID="{322ACB00-FA47-4949-81E1-861C9071E51E}" presName="Name10" presStyleLbl="parChTrans1D2" presStyleIdx="1" presStyleCnt="2"/>
      <dgm:spPr/>
      <dgm:t>
        <a:bodyPr/>
        <a:lstStyle/>
        <a:p>
          <a:endParaRPr lang="tr-TR"/>
        </a:p>
      </dgm:t>
    </dgm:pt>
    <dgm:pt modelId="{037B93D4-B88E-4677-8873-C9F984605CA7}" type="pres">
      <dgm:prSet presAssocID="{E26C815F-EDA3-46B4-8D93-1ADBEA02CC8F}" presName="hierRoot2" presStyleCnt="0"/>
      <dgm:spPr/>
    </dgm:pt>
    <dgm:pt modelId="{45D7FB9B-C106-45A7-A6BD-13BAA0A54638}" type="pres">
      <dgm:prSet presAssocID="{E26C815F-EDA3-46B4-8D93-1ADBEA02CC8F}" presName="composite2" presStyleCnt="0"/>
      <dgm:spPr/>
    </dgm:pt>
    <dgm:pt modelId="{EBB2DBE7-8E61-4960-9EAC-7D67713E43D3}" type="pres">
      <dgm:prSet presAssocID="{E26C815F-EDA3-46B4-8D93-1ADBEA02CC8F}" presName="background2" presStyleLbl="node2" presStyleIdx="1" presStyleCnt="2"/>
      <dgm:spPr/>
    </dgm:pt>
    <dgm:pt modelId="{D0995C5F-3681-42D5-89E9-45F8D53EE35D}" type="pres">
      <dgm:prSet presAssocID="{E26C815F-EDA3-46B4-8D93-1ADBEA02CC8F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B4FF2F2-3829-4D88-B23C-91CBEF9469CC}" type="pres">
      <dgm:prSet presAssocID="{E26C815F-EDA3-46B4-8D93-1ADBEA02CC8F}" presName="hierChild3" presStyleCnt="0"/>
      <dgm:spPr/>
    </dgm:pt>
  </dgm:ptLst>
  <dgm:cxnLst>
    <dgm:cxn modelId="{0D4EDF92-26F1-4469-9D1A-4ACEB1611C30}" type="presOf" srcId="{F1CFFF5D-2AE2-45FA-AF23-736FE2F4C812}" destId="{9C305A58-AD72-442A-A915-4FE97E893EE7}" srcOrd="0" destOrd="0" presId="urn:microsoft.com/office/officeart/2005/8/layout/hierarchy1"/>
    <dgm:cxn modelId="{D560B980-5390-4431-B13A-9C3B885805A2}" type="presOf" srcId="{D1017CB1-E9BD-4CC1-B0F3-2EDCA0597AF0}" destId="{ECFA575F-E990-4F1D-93F1-0D0BCAA44165}" srcOrd="0" destOrd="0" presId="urn:microsoft.com/office/officeart/2005/8/layout/hierarchy1"/>
    <dgm:cxn modelId="{B1C72CFC-B667-46A4-95C2-8D92B0E09CE3}" srcId="{F1CFFF5D-2AE2-45FA-AF23-736FE2F4C812}" destId="{DB7B9809-5AA9-477E-8789-76D36F273226}" srcOrd="0" destOrd="0" parTransId="{F3A9FE05-97FA-4A6A-9229-615A2D0A19B4}" sibTransId="{22F9E50B-1F23-4F30-8252-84C9408A4EFA}"/>
    <dgm:cxn modelId="{F515395F-1402-4C06-A5AB-F6DCDCE64092}" type="presOf" srcId="{F3A9FE05-97FA-4A6A-9229-615A2D0A19B4}" destId="{3C1AB522-74CA-409C-A2CA-0DECA899B4AF}" srcOrd="0" destOrd="0" presId="urn:microsoft.com/office/officeart/2005/8/layout/hierarchy1"/>
    <dgm:cxn modelId="{B85FCCCA-D0F9-45FD-9769-54BD13DE9D9C}" type="presOf" srcId="{E26C815F-EDA3-46B4-8D93-1ADBEA02CC8F}" destId="{D0995C5F-3681-42D5-89E9-45F8D53EE35D}" srcOrd="0" destOrd="0" presId="urn:microsoft.com/office/officeart/2005/8/layout/hierarchy1"/>
    <dgm:cxn modelId="{6DA821B2-8C17-4765-8A23-91C5FBC884AC}" srcId="{F1CFFF5D-2AE2-45FA-AF23-736FE2F4C812}" destId="{E26C815F-EDA3-46B4-8D93-1ADBEA02CC8F}" srcOrd="1" destOrd="0" parTransId="{322ACB00-FA47-4949-81E1-861C9071E51E}" sibTransId="{C5E14F7E-1930-45B0-A265-5C7DFC906D81}"/>
    <dgm:cxn modelId="{C487BF16-79DA-4C0C-AB6E-57B017EEAD71}" type="presOf" srcId="{DB7B9809-5AA9-477E-8789-76D36F273226}" destId="{AD9FFD5C-0C70-4ACE-A9FC-98A8FF98B31E}" srcOrd="0" destOrd="0" presId="urn:microsoft.com/office/officeart/2005/8/layout/hierarchy1"/>
    <dgm:cxn modelId="{9021514D-770D-4848-A619-D2BDF15B3BB4}" srcId="{D1017CB1-E9BD-4CC1-B0F3-2EDCA0597AF0}" destId="{F1CFFF5D-2AE2-45FA-AF23-736FE2F4C812}" srcOrd="0" destOrd="0" parTransId="{DFED7EFA-012B-4A9B-A2A3-3C4F5A8B34B0}" sibTransId="{CA1B2CB8-BDCB-4FD2-977A-EBB26F31EB3E}"/>
    <dgm:cxn modelId="{E39D5234-EA59-4BBB-8A2C-A7DA0EA92046}" type="presOf" srcId="{322ACB00-FA47-4949-81E1-861C9071E51E}" destId="{7DF67544-B57D-4DF1-B6D9-C2A4B949094D}" srcOrd="0" destOrd="0" presId="urn:microsoft.com/office/officeart/2005/8/layout/hierarchy1"/>
    <dgm:cxn modelId="{1056BC86-D0C2-4DD3-AA91-DCB3CF3EA63A}" type="presParOf" srcId="{ECFA575F-E990-4F1D-93F1-0D0BCAA44165}" destId="{AD3BF979-878D-4732-9E3C-3DBB0CD7FD18}" srcOrd="0" destOrd="0" presId="urn:microsoft.com/office/officeart/2005/8/layout/hierarchy1"/>
    <dgm:cxn modelId="{AA5136D9-5072-4626-9F6D-5CECCD860C2E}" type="presParOf" srcId="{AD3BF979-878D-4732-9E3C-3DBB0CD7FD18}" destId="{0A101D03-4335-4FD7-B8C5-6A4C9613C45E}" srcOrd="0" destOrd="0" presId="urn:microsoft.com/office/officeart/2005/8/layout/hierarchy1"/>
    <dgm:cxn modelId="{8DCAAC03-D2F0-48D8-8D4A-049EF4954311}" type="presParOf" srcId="{0A101D03-4335-4FD7-B8C5-6A4C9613C45E}" destId="{C3E095D5-B4E1-4310-90CD-8BC86DB3FAD7}" srcOrd="0" destOrd="0" presId="urn:microsoft.com/office/officeart/2005/8/layout/hierarchy1"/>
    <dgm:cxn modelId="{BEF25411-6FC2-4231-BA0E-A13AEBD4C1B3}" type="presParOf" srcId="{0A101D03-4335-4FD7-B8C5-6A4C9613C45E}" destId="{9C305A58-AD72-442A-A915-4FE97E893EE7}" srcOrd="1" destOrd="0" presId="urn:microsoft.com/office/officeart/2005/8/layout/hierarchy1"/>
    <dgm:cxn modelId="{AEDAF3D4-FFC1-46CE-A1FD-84C74D08CDF6}" type="presParOf" srcId="{AD3BF979-878D-4732-9E3C-3DBB0CD7FD18}" destId="{3B055DC1-19D3-413E-AB6C-9C80A41CCB96}" srcOrd="1" destOrd="0" presId="urn:microsoft.com/office/officeart/2005/8/layout/hierarchy1"/>
    <dgm:cxn modelId="{24FEFBC4-8308-4407-9223-A78EC024B0D9}" type="presParOf" srcId="{3B055DC1-19D3-413E-AB6C-9C80A41CCB96}" destId="{3C1AB522-74CA-409C-A2CA-0DECA899B4AF}" srcOrd="0" destOrd="0" presId="urn:microsoft.com/office/officeart/2005/8/layout/hierarchy1"/>
    <dgm:cxn modelId="{341AFCEA-78BB-4E6B-B47E-1D0AD11CCD33}" type="presParOf" srcId="{3B055DC1-19D3-413E-AB6C-9C80A41CCB96}" destId="{94754DCD-BCFE-4CD0-B8A4-F343A23F32C9}" srcOrd="1" destOrd="0" presId="urn:microsoft.com/office/officeart/2005/8/layout/hierarchy1"/>
    <dgm:cxn modelId="{91A1B427-98A7-4C9A-9DEF-AE0CB45CF67F}" type="presParOf" srcId="{94754DCD-BCFE-4CD0-B8A4-F343A23F32C9}" destId="{E923E7D3-4608-4AC9-A196-3AB1DEC338AE}" srcOrd="0" destOrd="0" presId="urn:microsoft.com/office/officeart/2005/8/layout/hierarchy1"/>
    <dgm:cxn modelId="{390A1561-BCEE-4F47-9571-9C998F9A59CD}" type="presParOf" srcId="{E923E7D3-4608-4AC9-A196-3AB1DEC338AE}" destId="{7E29AD54-D087-4280-9268-E654D2B938ED}" srcOrd="0" destOrd="0" presId="urn:microsoft.com/office/officeart/2005/8/layout/hierarchy1"/>
    <dgm:cxn modelId="{91F5D463-8DE8-48CE-9E3E-6568BCC1837A}" type="presParOf" srcId="{E923E7D3-4608-4AC9-A196-3AB1DEC338AE}" destId="{AD9FFD5C-0C70-4ACE-A9FC-98A8FF98B31E}" srcOrd="1" destOrd="0" presId="urn:microsoft.com/office/officeart/2005/8/layout/hierarchy1"/>
    <dgm:cxn modelId="{C8F1CC38-ED40-41A5-B731-549718A0E59A}" type="presParOf" srcId="{94754DCD-BCFE-4CD0-B8A4-F343A23F32C9}" destId="{2E33A1B7-2941-4915-80EB-0AC44CD0B031}" srcOrd="1" destOrd="0" presId="urn:microsoft.com/office/officeart/2005/8/layout/hierarchy1"/>
    <dgm:cxn modelId="{CDB39760-D306-433D-A609-1FA5B8D423FF}" type="presParOf" srcId="{3B055DC1-19D3-413E-AB6C-9C80A41CCB96}" destId="{7DF67544-B57D-4DF1-B6D9-C2A4B949094D}" srcOrd="2" destOrd="0" presId="urn:microsoft.com/office/officeart/2005/8/layout/hierarchy1"/>
    <dgm:cxn modelId="{E46FA583-84A9-4CB6-BD96-071944092A38}" type="presParOf" srcId="{3B055DC1-19D3-413E-AB6C-9C80A41CCB96}" destId="{037B93D4-B88E-4677-8873-C9F984605CA7}" srcOrd="3" destOrd="0" presId="urn:microsoft.com/office/officeart/2005/8/layout/hierarchy1"/>
    <dgm:cxn modelId="{0CB8E4F9-F966-4B1F-B3AC-43B9EFEC3C76}" type="presParOf" srcId="{037B93D4-B88E-4677-8873-C9F984605CA7}" destId="{45D7FB9B-C106-45A7-A6BD-13BAA0A54638}" srcOrd="0" destOrd="0" presId="urn:microsoft.com/office/officeart/2005/8/layout/hierarchy1"/>
    <dgm:cxn modelId="{E9516935-82FC-4F2E-85A5-65B113640451}" type="presParOf" srcId="{45D7FB9B-C106-45A7-A6BD-13BAA0A54638}" destId="{EBB2DBE7-8E61-4960-9EAC-7D67713E43D3}" srcOrd="0" destOrd="0" presId="urn:microsoft.com/office/officeart/2005/8/layout/hierarchy1"/>
    <dgm:cxn modelId="{ADB66359-4D1D-4A5F-BE4E-B6BB3759FD6D}" type="presParOf" srcId="{45D7FB9B-C106-45A7-A6BD-13BAA0A54638}" destId="{D0995C5F-3681-42D5-89E9-45F8D53EE35D}" srcOrd="1" destOrd="0" presId="urn:microsoft.com/office/officeart/2005/8/layout/hierarchy1"/>
    <dgm:cxn modelId="{2D510074-9B19-4A1E-BDAB-8E2452270F50}" type="presParOf" srcId="{037B93D4-B88E-4677-8873-C9F984605CA7}" destId="{7B4FF2F2-3829-4D88-B23C-91CBEF9469C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A052B0-0F51-4647-BF8B-466E497D20C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A4A0F74-8E1E-4013-9192-FEDA0A78ED13}">
      <dgm:prSet phldrT="[Metin]" custT="1"/>
      <dgm:spPr/>
      <dgm:t>
        <a:bodyPr lIns="72000" tIns="72000" rIns="72000" bIns="72000"/>
        <a:lstStyle/>
        <a:p>
          <a:r>
            <a:rPr lang="tr-TR" sz="2800" dirty="0" smtClean="0"/>
            <a:t>FER’Î HARFLER </a:t>
          </a:r>
        </a:p>
        <a:p>
          <a:r>
            <a:rPr lang="ar-SA" sz="2400" dirty="0" smtClean="0"/>
            <a:t>الحروفُ الفرعيةُ</a:t>
          </a:r>
          <a:endParaRPr lang="tr-TR" sz="2400" dirty="0"/>
        </a:p>
      </dgm:t>
    </dgm:pt>
    <dgm:pt modelId="{762BFD45-1317-48CB-86A1-1C52BC5C93A7}" type="parTrans" cxnId="{D5B6B375-A0A4-4834-8984-FC258CF8632D}">
      <dgm:prSet/>
      <dgm:spPr/>
      <dgm:t>
        <a:bodyPr/>
        <a:lstStyle/>
        <a:p>
          <a:endParaRPr lang="tr-TR"/>
        </a:p>
      </dgm:t>
    </dgm:pt>
    <dgm:pt modelId="{AF9D1CE2-5C4D-4F00-8D28-6A35930A55BB}" type="sibTrans" cxnId="{D5B6B375-A0A4-4834-8984-FC258CF8632D}">
      <dgm:prSet/>
      <dgm:spPr/>
      <dgm:t>
        <a:bodyPr/>
        <a:lstStyle/>
        <a:p>
          <a:endParaRPr lang="tr-TR"/>
        </a:p>
      </dgm:t>
    </dgm:pt>
    <dgm:pt modelId="{0B27B623-726E-45DC-88C0-271EBB529DF1}">
      <dgm:prSet phldrT="[Metin]" custT="1"/>
      <dgm:spPr/>
      <dgm:t>
        <a:bodyPr lIns="72000" tIns="72000" rIns="72000" bIns="72000"/>
        <a:lstStyle/>
        <a:p>
          <a:r>
            <a:rPr lang="tr-TR" sz="1600" dirty="0" smtClean="0"/>
            <a:t>Hemze-i </a:t>
          </a:r>
          <a:r>
            <a:rPr lang="tr-TR" sz="1600" dirty="0" err="1" smtClean="0"/>
            <a:t>Müsehhele</a:t>
          </a:r>
          <a:endParaRPr lang="tr-TR" sz="1600" dirty="0" smtClean="0"/>
        </a:p>
        <a:p>
          <a:r>
            <a:rPr lang="ar-SA" sz="1600" dirty="0" smtClean="0"/>
            <a:t>الهمز ةُ المسهلةُ</a:t>
          </a:r>
          <a:endParaRPr lang="tr-TR" sz="1600" dirty="0" smtClean="0"/>
        </a:p>
        <a:p>
          <a:endParaRPr lang="tr-TR" sz="1000" dirty="0"/>
        </a:p>
      </dgm:t>
    </dgm:pt>
    <dgm:pt modelId="{89215027-3043-4CB7-A1E5-79D9A4F8D6D8}" type="parTrans" cxnId="{D610BC90-BED8-423F-B555-D9BBE8EE43FE}">
      <dgm:prSet/>
      <dgm:spPr/>
      <dgm:t>
        <a:bodyPr/>
        <a:lstStyle/>
        <a:p>
          <a:endParaRPr lang="tr-TR"/>
        </a:p>
      </dgm:t>
    </dgm:pt>
    <dgm:pt modelId="{B4F75656-CABF-4DC2-830C-95172EC28D55}" type="sibTrans" cxnId="{D610BC90-BED8-423F-B555-D9BBE8EE43FE}">
      <dgm:prSet/>
      <dgm:spPr/>
      <dgm:t>
        <a:bodyPr/>
        <a:lstStyle/>
        <a:p>
          <a:endParaRPr lang="tr-TR"/>
        </a:p>
      </dgm:t>
    </dgm:pt>
    <dgm:pt modelId="{151CB92F-5625-4579-8D5F-43299DBC5F0A}">
      <dgm:prSet phldrT="[Metin]" custT="1"/>
      <dgm:spPr/>
      <dgm:t>
        <a:bodyPr lIns="72000" tIns="72000" rIns="72000" bIns="72000"/>
        <a:lstStyle/>
        <a:p>
          <a:r>
            <a:rPr lang="tr-TR" sz="1800" dirty="0" err="1" smtClean="0"/>
            <a:t>Sâd</a:t>
          </a:r>
          <a:r>
            <a:rPr lang="tr-TR" sz="1800" dirty="0" smtClean="0"/>
            <a:t>-ı</a:t>
          </a:r>
          <a:r>
            <a:rPr lang="ar-SA" sz="1800" dirty="0" smtClean="0"/>
            <a:t> </a:t>
          </a:r>
          <a:r>
            <a:rPr lang="tr-TR" sz="1800" dirty="0" err="1" smtClean="0"/>
            <a:t>Müşemme</a:t>
          </a:r>
          <a:endParaRPr lang="ar-SA" sz="1800" dirty="0" smtClean="0"/>
        </a:p>
        <a:p>
          <a:r>
            <a:rPr lang="ar-SA" sz="1600" dirty="0" smtClean="0"/>
            <a:t>الصا د المشمة</a:t>
          </a:r>
          <a:endParaRPr lang="tr-TR" sz="1600" dirty="0"/>
        </a:p>
      </dgm:t>
    </dgm:pt>
    <dgm:pt modelId="{2CA06FE5-1A97-45E0-9E84-41EDADAB90CD}" type="parTrans" cxnId="{576979D5-159A-480D-A10A-5F5068F0D983}">
      <dgm:prSet/>
      <dgm:spPr/>
      <dgm:t>
        <a:bodyPr/>
        <a:lstStyle/>
        <a:p>
          <a:endParaRPr lang="tr-TR"/>
        </a:p>
      </dgm:t>
    </dgm:pt>
    <dgm:pt modelId="{ED3B8730-CE1D-4E15-B1A0-F834CEB87576}" type="sibTrans" cxnId="{576979D5-159A-480D-A10A-5F5068F0D983}">
      <dgm:prSet/>
      <dgm:spPr/>
      <dgm:t>
        <a:bodyPr/>
        <a:lstStyle/>
        <a:p>
          <a:endParaRPr lang="tr-TR"/>
        </a:p>
      </dgm:t>
    </dgm:pt>
    <dgm:pt modelId="{96155122-2BBC-4D47-A680-904A7ABA4453}">
      <dgm:prSet/>
      <dgm:spPr/>
      <dgm:t>
        <a:bodyPr lIns="72000" tIns="72000" rIns="72000" bIns="72000"/>
        <a:lstStyle/>
        <a:p>
          <a:r>
            <a:rPr lang="tr-TR" dirty="0" smtClean="0"/>
            <a:t>Elif-i </a:t>
          </a:r>
          <a:r>
            <a:rPr lang="tr-TR" dirty="0" err="1" smtClean="0"/>
            <a:t>Mümale</a:t>
          </a:r>
          <a:endParaRPr lang="tr-TR" dirty="0" smtClean="0"/>
        </a:p>
        <a:p>
          <a:r>
            <a:rPr lang="ar-SA" dirty="0" smtClean="0"/>
            <a:t>الالف المما لة</a:t>
          </a:r>
          <a:endParaRPr lang="tr-TR" dirty="0"/>
        </a:p>
      </dgm:t>
    </dgm:pt>
    <dgm:pt modelId="{8C9E79E6-DBB0-4160-87C5-7D2B6CEF4DF5}" type="parTrans" cxnId="{97636FED-DB07-4B7D-A0F1-D0DBF64C4238}">
      <dgm:prSet/>
      <dgm:spPr/>
      <dgm:t>
        <a:bodyPr/>
        <a:lstStyle/>
        <a:p>
          <a:endParaRPr lang="tr-TR"/>
        </a:p>
      </dgm:t>
    </dgm:pt>
    <dgm:pt modelId="{527358AB-180B-4D50-871B-4AA9B027A9A5}" type="sibTrans" cxnId="{97636FED-DB07-4B7D-A0F1-D0DBF64C4238}">
      <dgm:prSet/>
      <dgm:spPr/>
      <dgm:t>
        <a:bodyPr/>
        <a:lstStyle/>
        <a:p>
          <a:endParaRPr lang="tr-TR"/>
        </a:p>
      </dgm:t>
    </dgm:pt>
    <dgm:pt modelId="{912D7152-17F3-415F-8996-D8D01D2400C4}">
      <dgm:prSet custT="1"/>
      <dgm:spPr/>
      <dgm:t>
        <a:bodyPr lIns="36000" tIns="36000" rIns="36000" bIns="36000"/>
        <a:lstStyle/>
        <a:p>
          <a:r>
            <a:rPr lang="tr-TR" sz="1800" dirty="0" smtClean="0"/>
            <a:t>Lâm-ı </a:t>
          </a:r>
          <a:r>
            <a:rPr lang="tr-TR" sz="1800" dirty="0" err="1" smtClean="0"/>
            <a:t>Muğallaza</a:t>
          </a:r>
          <a:endParaRPr lang="ar-SA" sz="1800" dirty="0" smtClean="0"/>
        </a:p>
        <a:p>
          <a:r>
            <a:rPr lang="ar-SA" sz="1600" dirty="0" smtClean="0"/>
            <a:t>الامُ المغلظةُ</a:t>
          </a:r>
          <a:endParaRPr lang="tr-TR" sz="1600" dirty="0"/>
        </a:p>
      </dgm:t>
    </dgm:pt>
    <dgm:pt modelId="{84C64FA1-1086-4252-A161-0F78AB3D6469}" type="parTrans" cxnId="{9B6C53C0-0423-434A-BA17-DD14D990ECD9}">
      <dgm:prSet/>
      <dgm:spPr/>
      <dgm:t>
        <a:bodyPr/>
        <a:lstStyle/>
        <a:p>
          <a:endParaRPr lang="tr-TR"/>
        </a:p>
      </dgm:t>
    </dgm:pt>
    <dgm:pt modelId="{A3C7282D-47F1-4C4D-BC69-76EB4975EBCF}" type="sibTrans" cxnId="{9B6C53C0-0423-434A-BA17-DD14D990ECD9}">
      <dgm:prSet/>
      <dgm:spPr/>
      <dgm:t>
        <a:bodyPr/>
        <a:lstStyle/>
        <a:p>
          <a:endParaRPr lang="tr-TR"/>
        </a:p>
      </dgm:t>
    </dgm:pt>
    <dgm:pt modelId="{ACCCE9D7-33D0-40A7-A876-E7E3298A021D}">
      <dgm:prSet custT="1"/>
      <dgm:spPr/>
      <dgm:t>
        <a:bodyPr lIns="36000" tIns="36000" rIns="36000" bIns="36000"/>
        <a:lstStyle/>
        <a:p>
          <a:r>
            <a:rPr lang="tr-TR" sz="1800" dirty="0" err="1" smtClean="0"/>
            <a:t>Nûn</a:t>
          </a:r>
          <a:r>
            <a:rPr lang="tr-TR" sz="1800" dirty="0" smtClean="0"/>
            <a:t>-i </a:t>
          </a:r>
          <a:r>
            <a:rPr lang="tr-TR" sz="1800" dirty="0" err="1" smtClean="0"/>
            <a:t>Muhfât</a:t>
          </a:r>
          <a:endParaRPr lang="ar-SA" sz="1800" dirty="0" smtClean="0"/>
        </a:p>
        <a:p>
          <a:r>
            <a:rPr lang="ar-SA" sz="1600" dirty="0" smtClean="0"/>
            <a:t>النون المخفاة</a:t>
          </a:r>
          <a:endParaRPr lang="tr-TR" sz="1600" dirty="0"/>
        </a:p>
      </dgm:t>
    </dgm:pt>
    <dgm:pt modelId="{BF650966-9CAF-44B8-B8E5-79C3F94DE2F9}" type="parTrans" cxnId="{D5735A24-7003-486A-A024-239F568990DA}">
      <dgm:prSet/>
      <dgm:spPr/>
      <dgm:t>
        <a:bodyPr/>
        <a:lstStyle/>
        <a:p>
          <a:endParaRPr lang="tr-TR"/>
        </a:p>
      </dgm:t>
    </dgm:pt>
    <dgm:pt modelId="{9840190F-FDD4-44CC-91A1-7AFEE4A8646C}" type="sibTrans" cxnId="{D5735A24-7003-486A-A024-239F568990DA}">
      <dgm:prSet/>
      <dgm:spPr/>
      <dgm:t>
        <a:bodyPr/>
        <a:lstStyle/>
        <a:p>
          <a:endParaRPr lang="tr-TR"/>
        </a:p>
      </dgm:t>
    </dgm:pt>
    <dgm:pt modelId="{2B270B96-4230-4F86-84E5-5E3CE4C97803}" type="pres">
      <dgm:prSet presAssocID="{CFA052B0-0F51-4647-BF8B-466E497D20C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F75B035F-9ADD-4F53-A399-206D18435306}" type="pres">
      <dgm:prSet presAssocID="{0A4A0F74-8E1E-4013-9192-FEDA0A78ED13}" presName="hierRoot1" presStyleCnt="0"/>
      <dgm:spPr/>
    </dgm:pt>
    <dgm:pt modelId="{F724EAF8-F8D7-4D5F-93EE-36C8DAA39444}" type="pres">
      <dgm:prSet presAssocID="{0A4A0F74-8E1E-4013-9192-FEDA0A78ED13}" presName="composite" presStyleCnt="0"/>
      <dgm:spPr/>
    </dgm:pt>
    <dgm:pt modelId="{C31C8062-1576-4E24-B1CD-517DB989F7DB}" type="pres">
      <dgm:prSet presAssocID="{0A4A0F74-8E1E-4013-9192-FEDA0A78ED13}" presName="background" presStyleLbl="node0" presStyleIdx="0" presStyleCnt="1"/>
      <dgm:spPr/>
    </dgm:pt>
    <dgm:pt modelId="{86988FDB-8A05-4F0C-8703-C62430874CC1}" type="pres">
      <dgm:prSet presAssocID="{0A4A0F74-8E1E-4013-9192-FEDA0A78ED13}" presName="text" presStyleLbl="fgAcc0" presStyleIdx="0" presStyleCnt="1" custScaleX="230026" custScaleY="22822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7C686BC-90E4-4EE1-916A-8D5F6B6A0895}" type="pres">
      <dgm:prSet presAssocID="{0A4A0F74-8E1E-4013-9192-FEDA0A78ED13}" presName="hierChild2" presStyleCnt="0"/>
      <dgm:spPr/>
    </dgm:pt>
    <dgm:pt modelId="{EF895D01-F45F-4EA6-9354-6E1BEA432F24}" type="pres">
      <dgm:prSet presAssocID="{89215027-3043-4CB7-A1E5-79D9A4F8D6D8}" presName="Name10" presStyleLbl="parChTrans1D2" presStyleIdx="0" presStyleCnt="5"/>
      <dgm:spPr/>
      <dgm:t>
        <a:bodyPr/>
        <a:lstStyle/>
        <a:p>
          <a:endParaRPr lang="tr-TR"/>
        </a:p>
      </dgm:t>
    </dgm:pt>
    <dgm:pt modelId="{D1BC6EB1-7006-46A1-AB88-4DDE0A55958F}" type="pres">
      <dgm:prSet presAssocID="{0B27B623-726E-45DC-88C0-271EBB529DF1}" presName="hierRoot2" presStyleCnt="0"/>
      <dgm:spPr/>
    </dgm:pt>
    <dgm:pt modelId="{4B4DBCFA-7B00-4B8E-89B4-58C5C4C7DDD8}" type="pres">
      <dgm:prSet presAssocID="{0B27B623-726E-45DC-88C0-271EBB529DF1}" presName="composite2" presStyleCnt="0"/>
      <dgm:spPr/>
    </dgm:pt>
    <dgm:pt modelId="{94E0D748-69DB-4706-BAC4-532C45884B95}" type="pres">
      <dgm:prSet presAssocID="{0B27B623-726E-45DC-88C0-271EBB529DF1}" presName="background2" presStyleLbl="node2" presStyleIdx="0" presStyleCnt="5"/>
      <dgm:spPr/>
    </dgm:pt>
    <dgm:pt modelId="{714E0658-8A32-4F80-95C0-540AE25BACF7}" type="pres">
      <dgm:prSet presAssocID="{0B27B623-726E-45DC-88C0-271EBB529DF1}" presName="text2" presStyleLbl="fgAcc2" presStyleIdx="0" presStyleCnt="5" custScaleX="133680" custScaleY="20512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A98DA92-8DE4-4193-8AB8-C9AFDA7B7EC5}" type="pres">
      <dgm:prSet presAssocID="{0B27B623-726E-45DC-88C0-271EBB529DF1}" presName="hierChild3" presStyleCnt="0"/>
      <dgm:spPr/>
    </dgm:pt>
    <dgm:pt modelId="{C598E37C-3638-4216-BA24-68FFA1ED506F}" type="pres">
      <dgm:prSet presAssocID="{8C9E79E6-DBB0-4160-87C5-7D2B6CEF4DF5}" presName="Name10" presStyleLbl="parChTrans1D2" presStyleIdx="1" presStyleCnt="5"/>
      <dgm:spPr/>
      <dgm:t>
        <a:bodyPr/>
        <a:lstStyle/>
        <a:p>
          <a:endParaRPr lang="tr-TR"/>
        </a:p>
      </dgm:t>
    </dgm:pt>
    <dgm:pt modelId="{66656684-3FAF-4984-8DDC-7B1E51169A7C}" type="pres">
      <dgm:prSet presAssocID="{96155122-2BBC-4D47-A680-904A7ABA4453}" presName="hierRoot2" presStyleCnt="0"/>
      <dgm:spPr/>
    </dgm:pt>
    <dgm:pt modelId="{0FE4310F-30E2-4BCD-8128-1F5AAF94CAC2}" type="pres">
      <dgm:prSet presAssocID="{96155122-2BBC-4D47-A680-904A7ABA4453}" presName="composite2" presStyleCnt="0"/>
      <dgm:spPr/>
    </dgm:pt>
    <dgm:pt modelId="{4A011AB2-A28E-42FD-833E-6C38EDA172DB}" type="pres">
      <dgm:prSet presAssocID="{96155122-2BBC-4D47-A680-904A7ABA4453}" presName="background2" presStyleLbl="node2" presStyleIdx="1" presStyleCnt="5"/>
      <dgm:spPr/>
    </dgm:pt>
    <dgm:pt modelId="{058EA16D-2C76-4FDA-BAE5-2B9CD7992543}" type="pres">
      <dgm:prSet presAssocID="{96155122-2BBC-4D47-A680-904A7ABA4453}" presName="text2" presStyleLbl="fgAcc2" presStyleIdx="1" presStyleCnt="5" custScaleX="123042" custScaleY="198537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8EE4242-2525-485C-9BF1-A711F49190CB}" type="pres">
      <dgm:prSet presAssocID="{96155122-2BBC-4D47-A680-904A7ABA4453}" presName="hierChild3" presStyleCnt="0"/>
      <dgm:spPr/>
    </dgm:pt>
    <dgm:pt modelId="{75FD8E80-3C47-4B8B-A2E4-1758DD93C406}" type="pres">
      <dgm:prSet presAssocID="{2CA06FE5-1A97-45E0-9E84-41EDADAB90CD}" presName="Name10" presStyleLbl="parChTrans1D2" presStyleIdx="2" presStyleCnt="5"/>
      <dgm:spPr/>
      <dgm:t>
        <a:bodyPr/>
        <a:lstStyle/>
        <a:p>
          <a:endParaRPr lang="tr-TR"/>
        </a:p>
      </dgm:t>
    </dgm:pt>
    <dgm:pt modelId="{FF563131-9FA4-45CF-810D-84D2430600C4}" type="pres">
      <dgm:prSet presAssocID="{151CB92F-5625-4579-8D5F-43299DBC5F0A}" presName="hierRoot2" presStyleCnt="0"/>
      <dgm:spPr/>
    </dgm:pt>
    <dgm:pt modelId="{B067F991-403A-427D-940B-66A38DA91D61}" type="pres">
      <dgm:prSet presAssocID="{151CB92F-5625-4579-8D5F-43299DBC5F0A}" presName="composite2" presStyleCnt="0"/>
      <dgm:spPr/>
    </dgm:pt>
    <dgm:pt modelId="{C102CC1B-06F5-498E-AE95-BC513BB1292E}" type="pres">
      <dgm:prSet presAssocID="{151CB92F-5625-4579-8D5F-43299DBC5F0A}" presName="background2" presStyleLbl="node2" presStyleIdx="2" presStyleCnt="5"/>
      <dgm:spPr/>
    </dgm:pt>
    <dgm:pt modelId="{F7CFADF2-0B7C-431F-8BBF-8B78127DF1C3}" type="pres">
      <dgm:prSet presAssocID="{151CB92F-5625-4579-8D5F-43299DBC5F0A}" presName="text2" presStyleLbl="fgAcc2" presStyleIdx="2" presStyleCnt="5" custScaleX="133312" custScaleY="20107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CC8F1FC-EBE6-4A37-A098-590091220279}" type="pres">
      <dgm:prSet presAssocID="{151CB92F-5625-4579-8D5F-43299DBC5F0A}" presName="hierChild3" presStyleCnt="0"/>
      <dgm:spPr/>
    </dgm:pt>
    <dgm:pt modelId="{39E69270-3E24-41F5-ABB0-EEFF859765D9}" type="pres">
      <dgm:prSet presAssocID="{84C64FA1-1086-4252-A161-0F78AB3D6469}" presName="Name10" presStyleLbl="parChTrans1D2" presStyleIdx="3" presStyleCnt="5"/>
      <dgm:spPr/>
      <dgm:t>
        <a:bodyPr/>
        <a:lstStyle/>
        <a:p>
          <a:endParaRPr lang="tr-TR"/>
        </a:p>
      </dgm:t>
    </dgm:pt>
    <dgm:pt modelId="{028676BC-7625-4574-9646-364578392C20}" type="pres">
      <dgm:prSet presAssocID="{912D7152-17F3-415F-8996-D8D01D2400C4}" presName="hierRoot2" presStyleCnt="0"/>
      <dgm:spPr/>
    </dgm:pt>
    <dgm:pt modelId="{F2CE66ED-8FDD-4F97-82E8-47EBA2061DE9}" type="pres">
      <dgm:prSet presAssocID="{912D7152-17F3-415F-8996-D8D01D2400C4}" presName="composite2" presStyleCnt="0"/>
      <dgm:spPr/>
    </dgm:pt>
    <dgm:pt modelId="{F49C2C5E-81C3-484C-ACF8-ED48BC0C2A62}" type="pres">
      <dgm:prSet presAssocID="{912D7152-17F3-415F-8996-D8D01D2400C4}" presName="background2" presStyleLbl="node2" presStyleIdx="3" presStyleCnt="5"/>
      <dgm:spPr/>
    </dgm:pt>
    <dgm:pt modelId="{E1A027C6-9410-49D7-B658-37813D846352}" type="pres">
      <dgm:prSet presAssocID="{912D7152-17F3-415F-8996-D8D01D2400C4}" presName="text2" presStyleLbl="fgAcc2" presStyleIdx="3" presStyleCnt="5" custScaleX="126453" custScaleY="209756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42E68AC-48D4-4A5F-B443-19F9146EA408}" type="pres">
      <dgm:prSet presAssocID="{912D7152-17F3-415F-8996-D8D01D2400C4}" presName="hierChild3" presStyleCnt="0"/>
      <dgm:spPr/>
    </dgm:pt>
    <dgm:pt modelId="{9BD0F227-2765-434D-B571-AC16DD9C346A}" type="pres">
      <dgm:prSet presAssocID="{BF650966-9CAF-44B8-B8E5-79C3F94DE2F9}" presName="Name10" presStyleLbl="parChTrans1D2" presStyleIdx="4" presStyleCnt="5"/>
      <dgm:spPr/>
      <dgm:t>
        <a:bodyPr/>
        <a:lstStyle/>
        <a:p>
          <a:endParaRPr lang="tr-TR"/>
        </a:p>
      </dgm:t>
    </dgm:pt>
    <dgm:pt modelId="{6ABC09A7-7117-4A89-80E1-2819D30B5A08}" type="pres">
      <dgm:prSet presAssocID="{ACCCE9D7-33D0-40A7-A876-E7E3298A021D}" presName="hierRoot2" presStyleCnt="0"/>
      <dgm:spPr/>
    </dgm:pt>
    <dgm:pt modelId="{94A156FA-26D5-43B9-97C2-2A7401C8E71B}" type="pres">
      <dgm:prSet presAssocID="{ACCCE9D7-33D0-40A7-A876-E7E3298A021D}" presName="composite2" presStyleCnt="0"/>
      <dgm:spPr/>
    </dgm:pt>
    <dgm:pt modelId="{76ECF2AA-A3D7-4A7E-87D6-459B9E046DBB}" type="pres">
      <dgm:prSet presAssocID="{ACCCE9D7-33D0-40A7-A876-E7E3298A021D}" presName="background2" presStyleLbl="node2" presStyleIdx="4" presStyleCnt="5"/>
      <dgm:spPr/>
    </dgm:pt>
    <dgm:pt modelId="{ADB054FC-0829-4324-9300-A347E1DF0D4F}" type="pres">
      <dgm:prSet presAssocID="{ACCCE9D7-33D0-40A7-A876-E7E3298A021D}" presName="text2" presStyleLbl="fgAcc2" presStyleIdx="4" presStyleCnt="5" custScaleX="123838" custScaleY="21353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ED95E229-9BAB-43DE-A260-5D29EFDA586F}" type="pres">
      <dgm:prSet presAssocID="{ACCCE9D7-33D0-40A7-A876-E7E3298A021D}" presName="hierChild3" presStyleCnt="0"/>
      <dgm:spPr/>
    </dgm:pt>
  </dgm:ptLst>
  <dgm:cxnLst>
    <dgm:cxn modelId="{14DE0AD8-956C-44E6-B82C-DA88D0F72015}" type="presOf" srcId="{8C9E79E6-DBB0-4160-87C5-7D2B6CEF4DF5}" destId="{C598E37C-3638-4216-BA24-68FFA1ED506F}" srcOrd="0" destOrd="0" presId="urn:microsoft.com/office/officeart/2005/8/layout/hierarchy1"/>
    <dgm:cxn modelId="{07790271-36F3-4C78-98FF-748BC7ECB395}" type="presOf" srcId="{96155122-2BBC-4D47-A680-904A7ABA4453}" destId="{058EA16D-2C76-4FDA-BAE5-2B9CD7992543}" srcOrd="0" destOrd="0" presId="urn:microsoft.com/office/officeart/2005/8/layout/hierarchy1"/>
    <dgm:cxn modelId="{576979D5-159A-480D-A10A-5F5068F0D983}" srcId="{0A4A0F74-8E1E-4013-9192-FEDA0A78ED13}" destId="{151CB92F-5625-4579-8D5F-43299DBC5F0A}" srcOrd="2" destOrd="0" parTransId="{2CA06FE5-1A97-45E0-9E84-41EDADAB90CD}" sibTransId="{ED3B8730-CE1D-4E15-B1A0-F834CEB87576}"/>
    <dgm:cxn modelId="{D5735A24-7003-486A-A024-239F568990DA}" srcId="{0A4A0F74-8E1E-4013-9192-FEDA0A78ED13}" destId="{ACCCE9D7-33D0-40A7-A876-E7E3298A021D}" srcOrd="4" destOrd="0" parTransId="{BF650966-9CAF-44B8-B8E5-79C3F94DE2F9}" sibTransId="{9840190F-FDD4-44CC-91A1-7AFEE4A8646C}"/>
    <dgm:cxn modelId="{0D5BC404-7292-4E3D-B5C4-EA3F5BE989CD}" type="presOf" srcId="{912D7152-17F3-415F-8996-D8D01D2400C4}" destId="{E1A027C6-9410-49D7-B658-37813D846352}" srcOrd="0" destOrd="0" presId="urn:microsoft.com/office/officeart/2005/8/layout/hierarchy1"/>
    <dgm:cxn modelId="{5C26AACF-E71E-4CFC-ACA3-8F43BC53663E}" type="presOf" srcId="{CFA052B0-0F51-4647-BF8B-466E497D20CF}" destId="{2B270B96-4230-4F86-84E5-5E3CE4C97803}" srcOrd="0" destOrd="0" presId="urn:microsoft.com/office/officeart/2005/8/layout/hierarchy1"/>
    <dgm:cxn modelId="{D82C5F9F-0EC4-4FFB-BE98-7D664D135E69}" type="presOf" srcId="{0B27B623-726E-45DC-88C0-271EBB529DF1}" destId="{714E0658-8A32-4F80-95C0-540AE25BACF7}" srcOrd="0" destOrd="0" presId="urn:microsoft.com/office/officeart/2005/8/layout/hierarchy1"/>
    <dgm:cxn modelId="{1E9445E2-0D9D-43A3-B371-6E5421FDA560}" type="presOf" srcId="{151CB92F-5625-4579-8D5F-43299DBC5F0A}" destId="{F7CFADF2-0B7C-431F-8BBF-8B78127DF1C3}" srcOrd="0" destOrd="0" presId="urn:microsoft.com/office/officeart/2005/8/layout/hierarchy1"/>
    <dgm:cxn modelId="{97636FED-DB07-4B7D-A0F1-D0DBF64C4238}" srcId="{0A4A0F74-8E1E-4013-9192-FEDA0A78ED13}" destId="{96155122-2BBC-4D47-A680-904A7ABA4453}" srcOrd="1" destOrd="0" parTransId="{8C9E79E6-DBB0-4160-87C5-7D2B6CEF4DF5}" sibTransId="{527358AB-180B-4D50-871B-4AA9B027A9A5}"/>
    <dgm:cxn modelId="{9B6C53C0-0423-434A-BA17-DD14D990ECD9}" srcId="{0A4A0F74-8E1E-4013-9192-FEDA0A78ED13}" destId="{912D7152-17F3-415F-8996-D8D01D2400C4}" srcOrd="3" destOrd="0" parTransId="{84C64FA1-1086-4252-A161-0F78AB3D6469}" sibTransId="{A3C7282D-47F1-4C4D-BC69-76EB4975EBCF}"/>
    <dgm:cxn modelId="{37723206-790B-49C2-A63A-D009CC907589}" type="presOf" srcId="{2CA06FE5-1A97-45E0-9E84-41EDADAB90CD}" destId="{75FD8E80-3C47-4B8B-A2E4-1758DD93C406}" srcOrd="0" destOrd="0" presId="urn:microsoft.com/office/officeart/2005/8/layout/hierarchy1"/>
    <dgm:cxn modelId="{4182966A-6EEC-4C78-B5AD-1AEE63A7EEDE}" type="presOf" srcId="{84C64FA1-1086-4252-A161-0F78AB3D6469}" destId="{39E69270-3E24-41F5-ABB0-EEFF859765D9}" srcOrd="0" destOrd="0" presId="urn:microsoft.com/office/officeart/2005/8/layout/hierarchy1"/>
    <dgm:cxn modelId="{2621FBF8-1CC8-44EE-9C5B-D58C72FE925A}" type="presOf" srcId="{89215027-3043-4CB7-A1E5-79D9A4F8D6D8}" destId="{EF895D01-F45F-4EA6-9354-6E1BEA432F24}" srcOrd="0" destOrd="0" presId="urn:microsoft.com/office/officeart/2005/8/layout/hierarchy1"/>
    <dgm:cxn modelId="{D610BC90-BED8-423F-B555-D9BBE8EE43FE}" srcId="{0A4A0F74-8E1E-4013-9192-FEDA0A78ED13}" destId="{0B27B623-726E-45DC-88C0-271EBB529DF1}" srcOrd="0" destOrd="0" parTransId="{89215027-3043-4CB7-A1E5-79D9A4F8D6D8}" sibTransId="{B4F75656-CABF-4DC2-830C-95172EC28D55}"/>
    <dgm:cxn modelId="{3B4D69F1-4CE4-4E4F-8212-EB636793F1E6}" type="presOf" srcId="{BF650966-9CAF-44B8-B8E5-79C3F94DE2F9}" destId="{9BD0F227-2765-434D-B571-AC16DD9C346A}" srcOrd="0" destOrd="0" presId="urn:microsoft.com/office/officeart/2005/8/layout/hierarchy1"/>
    <dgm:cxn modelId="{4C19D714-6A6C-4D1E-BD5B-71517CA605FE}" type="presOf" srcId="{ACCCE9D7-33D0-40A7-A876-E7E3298A021D}" destId="{ADB054FC-0829-4324-9300-A347E1DF0D4F}" srcOrd="0" destOrd="0" presId="urn:microsoft.com/office/officeart/2005/8/layout/hierarchy1"/>
    <dgm:cxn modelId="{DA7D7603-DC83-43A1-A393-1514A653E959}" type="presOf" srcId="{0A4A0F74-8E1E-4013-9192-FEDA0A78ED13}" destId="{86988FDB-8A05-4F0C-8703-C62430874CC1}" srcOrd="0" destOrd="0" presId="urn:microsoft.com/office/officeart/2005/8/layout/hierarchy1"/>
    <dgm:cxn modelId="{D5B6B375-A0A4-4834-8984-FC258CF8632D}" srcId="{CFA052B0-0F51-4647-BF8B-466E497D20CF}" destId="{0A4A0F74-8E1E-4013-9192-FEDA0A78ED13}" srcOrd="0" destOrd="0" parTransId="{762BFD45-1317-48CB-86A1-1C52BC5C93A7}" sibTransId="{AF9D1CE2-5C4D-4F00-8D28-6A35930A55BB}"/>
    <dgm:cxn modelId="{E4395D0E-C5F2-4DC6-8761-A078D3903FBA}" type="presParOf" srcId="{2B270B96-4230-4F86-84E5-5E3CE4C97803}" destId="{F75B035F-9ADD-4F53-A399-206D18435306}" srcOrd="0" destOrd="0" presId="urn:microsoft.com/office/officeart/2005/8/layout/hierarchy1"/>
    <dgm:cxn modelId="{0879DD12-71B2-4E5B-A02F-5CED6BFDE9BE}" type="presParOf" srcId="{F75B035F-9ADD-4F53-A399-206D18435306}" destId="{F724EAF8-F8D7-4D5F-93EE-36C8DAA39444}" srcOrd="0" destOrd="0" presId="urn:microsoft.com/office/officeart/2005/8/layout/hierarchy1"/>
    <dgm:cxn modelId="{423BAACE-E24D-472F-B166-207098F87FDF}" type="presParOf" srcId="{F724EAF8-F8D7-4D5F-93EE-36C8DAA39444}" destId="{C31C8062-1576-4E24-B1CD-517DB989F7DB}" srcOrd="0" destOrd="0" presId="urn:microsoft.com/office/officeart/2005/8/layout/hierarchy1"/>
    <dgm:cxn modelId="{1FC9B72D-2262-4295-AAAC-7C45E8689363}" type="presParOf" srcId="{F724EAF8-F8D7-4D5F-93EE-36C8DAA39444}" destId="{86988FDB-8A05-4F0C-8703-C62430874CC1}" srcOrd="1" destOrd="0" presId="urn:microsoft.com/office/officeart/2005/8/layout/hierarchy1"/>
    <dgm:cxn modelId="{99C6DF44-2982-4A31-B6C4-E1F6D4F91738}" type="presParOf" srcId="{F75B035F-9ADD-4F53-A399-206D18435306}" destId="{67C686BC-90E4-4EE1-916A-8D5F6B6A0895}" srcOrd="1" destOrd="0" presId="urn:microsoft.com/office/officeart/2005/8/layout/hierarchy1"/>
    <dgm:cxn modelId="{AFD493E0-9DF0-41CE-A6D8-FDF6741DEB9C}" type="presParOf" srcId="{67C686BC-90E4-4EE1-916A-8D5F6B6A0895}" destId="{EF895D01-F45F-4EA6-9354-6E1BEA432F24}" srcOrd="0" destOrd="0" presId="urn:microsoft.com/office/officeart/2005/8/layout/hierarchy1"/>
    <dgm:cxn modelId="{568163ED-6233-47D4-A508-E39AAC23CE7E}" type="presParOf" srcId="{67C686BC-90E4-4EE1-916A-8D5F6B6A0895}" destId="{D1BC6EB1-7006-46A1-AB88-4DDE0A55958F}" srcOrd="1" destOrd="0" presId="urn:microsoft.com/office/officeart/2005/8/layout/hierarchy1"/>
    <dgm:cxn modelId="{DF90BBDC-4D3E-4A79-B0F1-BBB9140F72F3}" type="presParOf" srcId="{D1BC6EB1-7006-46A1-AB88-4DDE0A55958F}" destId="{4B4DBCFA-7B00-4B8E-89B4-58C5C4C7DDD8}" srcOrd="0" destOrd="0" presId="urn:microsoft.com/office/officeart/2005/8/layout/hierarchy1"/>
    <dgm:cxn modelId="{DC20DEA8-4248-459C-BCF2-3556A346D67F}" type="presParOf" srcId="{4B4DBCFA-7B00-4B8E-89B4-58C5C4C7DDD8}" destId="{94E0D748-69DB-4706-BAC4-532C45884B95}" srcOrd="0" destOrd="0" presId="urn:microsoft.com/office/officeart/2005/8/layout/hierarchy1"/>
    <dgm:cxn modelId="{B97DA06E-43D6-4D9D-9600-757EBF80DFE6}" type="presParOf" srcId="{4B4DBCFA-7B00-4B8E-89B4-58C5C4C7DDD8}" destId="{714E0658-8A32-4F80-95C0-540AE25BACF7}" srcOrd="1" destOrd="0" presId="urn:microsoft.com/office/officeart/2005/8/layout/hierarchy1"/>
    <dgm:cxn modelId="{921100DD-F470-43EC-A7D2-11C6C35B7D6F}" type="presParOf" srcId="{D1BC6EB1-7006-46A1-AB88-4DDE0A55958F}" destId="{6A98DA92-8DE4-4193-8AB8-C9AFDA7B7EC5}" srcOrd="1" destOrd="0" presId="urn:microsoft.com/office/officeart/2005/8/layout/hierarchy1"/>
    <dgm:cxn modelId="{CA8A8CEA-5090-49DD-97F2-42614465B795}" type="presParOf" srcId="{67C686BC-90E4-4EE1-916A-8D5F6B6A0895}" destId="{C598E37C-3638-4216-BA24-68FFA1ED506F}" srcOrd="2" destOrd="0" presId="urn:microsoft.com/office/officeart/2005/8/layout/hierarchy1"/>
    <dgm:cxn modelId="{1FBBBC09-5FB1-4707-804A-F33439D3E01B}" type="presParOf" srcId="{67C686BC-90E4-4EE1-916A-8D5F6B6A0895}" destId="{66656684-3FAF-4984-8DDC-7B1E51169A7C}" srcOrd="3" destOrd="0" presId="urn:microsoft.com/office/officeart/2005/8/layout/hierarchy1"/>
    <dgm:cxn modelId="{DA25C0D9-EB57-40F5-BE7C-9534F7A17932}" type="presParOf" srcId="{66656684-3FAF-4984-8DDC-7B1E51169A7C}" destId="{0FE4310F-30E2-4BCD-8128-1F5AAF94CAC2}" srcOrd="0" destOrd="0" presId="urn:microsoft.com/office/officeart/2005/8/layout/hierarchy1"/>
    <dgm:cxn modelId="{3059D6C3-D63B-4E41-8C98-5BA0DA98F064}" type="presParOf" srcId="{0FE4310F-30E2-4BCD-8128-1F5AAF94CAC2}" destId="{4A011AB2-A28E-42FD-833E-6C38EDA172DB}" srcOrd="0" destOrd="0" presId="urn:microsoft.com/office/officeart/2005/8/layout/hierarchy1"/>
    <dgm:cxn modelId="{C559F0B9-65AB-4C83-902A-E527CFBFA2A9}" type="presParOf" srcId="{0FE4310F-30E2-4BCD-8128-1F5AAF94CAC2}" destId="{058EA16D-2C76-4FDA-BAE5-2B9CD7992543}" srcOrd="1" destOrd="0" presId="urn:microsoft.com/office/officeart/2005/8/layout/hierarchy1"/>
    <dgm:cxn modelId="{E07228CC-03E8-49EB-931B-800A5C9CE6C0}" type="presParOf" srcId="{66656684-3FAF-4984-8DDC-7B1E51169A7C}" destId="{88EE4242-2525-485C-9BF1-A711F49190CB}" srcOrd="1" destOrd="0" presId="urn:microsoft.com/office/officeart/2005/8/layout/hierarchy1"/>
    <dgm:cxn modelId="{FD6292AE-A48A-4071-8B73-762F095404B3}" type="presParOf" srcId="{67C686BC-90E4-4EE1-916A-8D5F6B6A0895}" destId="{75FD8E80-3C47-4B8B-A2E4-1758DD93C406}" srcOrd="4" destOrd="0" presId="urn:microsoft.com/office/officeart/2005/8/layout/hierarchy1"/>
    <dgm:cxn modelId="{8B2A3FA1-C1BB-4BBC-A8C1-1BBD4A1CF696}" type="presParOf" srcId="{67C686BC-90E4-4EE1-916A-8D5F6B6A0895}" destId="{FF563131-9FA4-45CF-810D-84D2430600C4}" srcOrd="5" destOrd="0" presId="urn:microsoft.com/office/officeart/2005/8/layout/hierarchy1"/>
    <dgm:cxn modelId="{E098E4F1-5B62-419D-BB30-0BB4D041BACE}" type="presParOf" srcId="{FF563131-9FA4-45CF-810D-84D2430600C4}" destId="{B067F991-403A-427D-940B-66A38DA91D61}" srcOrd="0" destOrd="0" presId="urn:microsoft.com/office/officeart/2005/8/layout/hierarchy1"/>
    <dgm:cxn modelId="{28617887-E77B-4CDF-850D-C995BD8A5DC9}" type="presParOf" srcId="{B067F991-403A-427D-940B-66A38DA91D61}" destId="{C102CC1B-06F5-498E-AE95-BC513BB1292E}" srcOrd="0" destOrd="0" presId="urn:microsoft.com/office/officeart/2005/8/layout/hierarchy1"/>
    <dgm:cxn modelId="{DECAB1D8-D3C3-4394-87D1-B828F1987E4F}" type="presParOf" srcId="{B067F991-403A-427D-940B-66A38DA91D61}" destId="{F7CFADF2-0B7C-431F-8BBF-8B78127DF1C3}" srcOrd="1" destOrd="0" presId="urn:microsoft.com/office/officeart/2005/8/layout/hierarchy1"/>
    <dgm:cxn modelId="{8D224051-8A0B-4F3B-9CF0-6EBD03C2B86B}" type="presParOf" srcId="{FF563131-9FA4-45CF-810D-84D2430600C4}" destId="{ECC8F1FC-EBE6-4A37-A098-590091220279}" srcOrd="1" destOrd="0" presId="urn:microsoft.com/office/officeart/2005/8/layout/hierarchy1"/>
    <dgm:cxn modelId="{1D414B72-11D2-499A-ADCF-779222955249}" type="presParOf" srcId="{67C686BC-90E4-4EE1-916A-8D5F6B6A0895}" destId="{39E69270-3E24-41F5-ABB0-EEFF859765D9}" srcOrd="6" destOrd="0" presId="urn:microsoft.com/office/officeart/2005/8/layout/hierarchy1"/>
    <dgm:cxn modelId="{3026B941-D662-4611-9ABA-5FD0C6897AC2}" type="presParOf" srcId="{67C686BC-90E4-4EE1-916A-8D5F6B6A0895}" destId="{028676BC-7625-4574-9646-364578392C20}" srcOrd="7" destOrd="0" presId="urn:microsoft.com/office/officeart/2005/8/layout/hierarchy1"/>
    <dgm:cxn modelId="{A55307FA-2359-42C8-A464-0AD63DCFCC9E}" type="presParOf" srcId="{028676BC-7625-4574-9646-364578392C20}" destId="{F2CE66ED-8FDD-4F97-82E8-47EBA2061DE9}" srcOrd="0" destOrd="0" presId="urn:microsoft.com/office/officeart/2005/8/layout/hierarchy1"/>
    <dgm:cxn modelId="{0DA8F17F-D020-4B04-A2DA-EA8982C8D193}" type="presParOf" srcId="{F2CE66ED-8FDD-4F97-82E8-47EBA2061DE9}" destId="{F49C2C5E-81C3-484C-ACF8-ED48BC0C2A62}" srcOrd="0" destOrd="0" presId="urn:microsoft.com/office/officeart/2005/8/layout/hierarchy1"/>
    <dgm:cxn modelId="{2CE3B7F4-948C-4A72-B4B2-0DB938D47F29}" type="presParOf" srcId="{F2CE66ED-8FDD-4F97-82E8-47EBA2061DE9}" destId="{E1A027C6-9410-49D7-B658-37813D846352}" srcOrd="1" destOrd="0" presId="urn:microsoft.com/office/officeart/2005/8/layout/hierarchy1"/>
    <dgm:cxn modelId="{D143206D-C80D-4B04-9DEA-69E46AE66343}" type="presParOf" srcId="{028676BC-7625-4574-9646-364578392C20}" destId="{842E68AC-48D4-4A5F-B443-19F9146EA408}" srcOrd="1" destOrd="0" presId="urn:microsoft.com/office/officeart/2005/8/layout/hierarchy1"/>
    <dgm:cxn modelId="{61986CBD-A416-48E7-AE1C-B694F32B840E}" type="presParOf" srcId="{67C686BC-90E4-4EE1-916A-8D5F6B6A0895}" destId="{9BD0F227-2765-434D-B571-AC16DD9C346A}" srcOrd="8" destOrd="0" presId="urn:microsoft.com/office/officeart/2005/8/layout/hierarchy1"/>
    <dgm:cxn modelId="{D83B6F87-D5B2-40CA-8DCA-2764383CD002}" type="presParOf" srcId="{67C686BC-90E4-4EE1-916A-8D5F6B6A0895}" destId="{6ABC09A7-7117-4A89-80E1-2819D30B5A08}" srcOrd="9" destOrd="0" presId="urn:microsoft.com/office/officeart/2005/8/layout/hierarchy1"/>
    <dgm:cxn modelId="{C35CD65A-3568-4BB1-A73D-771520DC964A}" type="presParOf" srcId="{6ABC09A7-7117-4A89-80E1-2819D30B5A08}" destId="{94A156FA-26D5-43B9-97C2-2A7401C8E71B}" srcOrd="0" destOrd="0" presId="urn:microsoft.com/office/officeart/2005/8/layout/hierarchy1"/>
    <dgm:cxn modelId="{8E613E1E-3DEB-42FB-9996-EC0FF48BF8A2}" type="presParOf" srcId="{94A156FA-26D5-43B9-97C2-2A7401C8E71B}" destId="{76ECF2AA-A3D7-4A7E-87D6-459B9E046DBB}" srcOrd="0" destOrd="0" presId="urn:microsoft.com/office/officeart/2005/8/layout/hierarchy1"/>
    <dgm:cxn modelId="{CA95F47E-F5F9-4EDC-A866-C812743AF68C}" type="presParOf" srcId="{94A156FA-26D5-43B9-97C2-2A7401C8E71B}" destId="{ADB054FC-0829-4324-9300-A347E1DF0D4F}" srcOrd="1" destOrd="0" presId="urn:microsoft.com/office/officeart/2005/8/layout/hierarchy1"/>
    <dgm:cxn modelId="{19E8DC38-FE85-4578-94AE-42B170E84FC3}" type="presParOf" srcId="{6ABC09A7-7117-4A89-80E1-2819D30B5A08}" destId="{ED95E229-9BAB-43DE-A260-5D29EFDA586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F67544-B57D-4DF1-B6D9-C2A4B949094D}">
      <dsp:nvSpPr>
        <dsp:cNvPr id="0" name=""/>
        <dsp:cNvSpPr/>
      </dsp:nvSpPr>
      <dsp:spPr>
        <a:xfrm>
          <a:off x="2920305" y="1691469"/>
          <a:ext cx="1404639" cy="668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550"/>
              </a:lnTo>
              <a:lnTo>
                <a:pt x="1404639" y="455550"/>
              </a:lnTo>
              <a:lnTo>
                <a:pt x="1404639" y="6684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1AB522-74CA-409C-A2CA-0DECA899B4AF}">
      <dsp:nvSpPr>
        <dsp:cNvPr id="0" name=""/>
        <dsp:cNvSpPr/>
      </dsp:nvSpPr>
      <dsp:spPr>
        <a:xfrm>
          <a:off x="1515665" y="1691469"/>
          <a:ext cx="1404639" cy="668480"/>
        </a:xfrm>
        <a:custGeom>
          <a:avLst/>
          <a:gdLst/>
          <a:ahLst/>
          <a:cxnLst/>
          <a:rect l="0" t="0" r="0" b="0"/>
          <a:pathLst>
            <a:path>
              <a:moveTo>
                <a:pt x="1404639" y="0"/>
              </a:moveTo>
              <a:lnTo>
                <a:pt x="1404639" y="455550"/>
              </a:lnTo>
              <a:lnTo>
                <a:pt x="0" y="455550"/>
              </a:lnTo>
              <a:lnTo>
                <a:pt x="0" y="6684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E095D5-B4E1-4310-90CD-8BC86DB3FAD7}">
      <dsp:nvSpPr>
        <dsp:cNvPr id="0" name=""/>
        <dsp:cNvSpPr/>
      </dsp:nvSpPr>
      <dsp:spPr>
        <a:xfrm>
          <a:off x="1771054" y="1881"/>
          <a:ext cx="2298501" cy="16895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305A58-AD72-442A-A915-4FE97E893EE7}">
      <dsp:nvSpPr>
        <dsp:cNvPr id="0" name=""/>
        <dsp:cNvSpPr/>
      </dsp:nvSpPr>
      <dsp:spPr>
        <a:xfrm>
          <a:off x="2026443" y="244501"/>
          <a:ext cx="2298501" cy="168958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600" kern="1200" dirty="0" smtClean="0"/>
            <a:t>HARF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(</a:t>
          </a:r>
          <a:r>
            <a:rPr lang="ar-SA" sz="3200" kern="1200" dirty="0" smtClean="0"/>
            <a:t> (الحرف</a:t>
          </a:r>
          <a:endParaRPr lang="tr-TR" sz="3200" kern="1200" dirty="0" smtClean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500" kern="1200" dirty="0"/>
        </a:p>
      </dsp:txBody>
      <dsp:txXfrm>
        <a:off x="2026443" y="244501"/>
        <a:ext cx="2298501" cy="1689587"/>
      </dsp:txXfrm>
    </dsp:sp>
    <dsp:sp modelId="{7E29AD54-D087-4280-9268-E654D2B938ED}">
      <dsp:nvSpPr>
        <dsp:cNvPr id="0" name=""/>
        <dsp:cNvSpPr/>
      </dsp:nvSpPr>
      <dsp:spPr>
        <a:xfrm>
          <a:off x="366414" y="2359950"/>
          <a:ext cx="2298501" cy="14595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9FFD5C-0C70-4ACE-A9FC-98A8FF98B31E}">
      <dsp:nvSpPr>
        <dsp:cNvPr id="0" name=""/>
        <dsp:cNvSpPr/>
      </dsp:nvSpPr>
      <dsp:spPr>
        <a:xfrm>
          <a:off x="621803" y="2602569"/>
          <a:ext cx="2298501" cy="14595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ASLÎ HARFLER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kern="1200" dirty="0" smtClean="0"/>
            <a:t>الحروفُ الأصليةُ</a:t>
          </a:r>
          <a:endParaRPr lang="tr-TR" sz="2600" kern="1200" dirty="0"/>
        </a:p>
      </dsp:txBody>
      <dsp:txXfrm>
        <a:off x="621803" y="2602569"/>
        <a:ext cx="2298501" cy="1459548"/>
      </dsp:txXfrm>
    </dsp:sp>
    <dsp:sp modelId="{EBB2DBE7-8E61-4960-9EAC-7D67713E43D3}">
      <dsp:nvSpPr>
        <dsp:cNvPr id="0" name=""/>
        <dsp:cNvSpPr/>
      </dsp:nvSpPr>
      <dsp:spPr>
        <a:xfrm>
          <a:off x="3175694" y="2359950"/>
          <a:ext cx="2298501" cy="14595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995C5F-3681-42D5-89E9-45F8D53EE35D}">
      <dsp:nvSpPr>
        <dsp:cNvPr id="0" name=""/>
        <dsp:cNvSpPr/>
      </dsp:nvSpPr>
      <dsp:spPr>
        <a:xfrm>
          <a:off x="3431083" y="2602569"/>
          <a:ext cx="2298501" cy="14595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dirty="0" smtClean="0"/>
            <a:t>FER’Î HARFLER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600" kern="1200" dirty="0" smtClean="0"/>
            <a:t>الحروفُ الفرعيةُ</a:t>
          </a:r>
          <a:endParaRPr lang="tr-TR" sz="2600" kern="1200" dirty="0"/>
        </a:p>
      </dsp:txBody>
      <dsp:txXfrm>
        <a:off x="3431083" y="2602569"/>
        <a:ext cx="2298501" cy="145954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D0F227-2765-434D-B571-AC16DD9C346A}">
      <dsp:nvSpPr>
        <dsp:cNvPr id="0" name=""/>
        <dsp:cNvSpPr/>
      </dsp:nvSpPr>
      <dsp:spPr>
        <a:xfrm>
          <a:off x="3451690" y="2629016"/>
          <a:ext cx="2861985" cy="274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97"/>
              </a:lnTo>
              <a:lnTo>
                <a:pt x="2861985" y="187397"/>
              </a:lnTo>
              <a:lnTo>
                <a:pt x="2861985" y="2749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E69270-3E24-41F5-ABB0-EEFF859765D9}">
      <dsp:nvSpPr>
        <dsp:cNvPr id="0" name=""/>
        <dsp:cNvSpPr/>
      </dsp:nvSpPr>
      <dsp:spPr>
        <a:xfrm>
          <a:off x="3451690" y="2629016"/>
          <a:ext cx="1468589" cy="274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397"/>
              </a:lnTo>
              <a:lnTo>
                <a:pt x="1468589" y="187397"/>
              </a:lnTo>
              <a:lnTo>
                <a:pt x="1468589" y="2749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FD8E80-3C47-4B8B-A2E4-1758DD93C406}">
      <dsp:nvSpPr>
        <dsp:cNvPr id="0" name=""/>
        <dsp:cNvSpPr/>
      </dsp:nvSpPr>
      <dsp:spPr>
        <a:xfrm>
          <a:off x="3405970" y="2629016"/>
          <a:ext cx="91440" cy="2749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87397"/>
              </a:lnTo>
              <a:lnTo>
                <a:pt x="76123" y="187397"/>
              </a:lnTo>
              <a:lnTo>
                <a:pt x="76123" y="2749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98E37C-3638-4216-BA24-68FFA1ED506F}">
      <dsp:nvSpPr>
        <dsp:cNvPr id="0" name=""/>
        <dsp:cNvSpPr/>
      </dsp:nvSpPr>
      <dsp:spPr>
        <a:xfrm>
          <a:off x="2060034" y="2629016"/>
          <a:ext cx="1391656" cy="274989"/>
        </a:xfrm>
        <a:custGeom>
          <a:avLst/>
          <a:gdLst/>
          <a:ahLst/>
          <a:cxnLst/>
          <a:rect l="0" t="0" r="0" b="0"/>
          <a:pathLst>
            <a:path>
              <a:moveTo>
                <a:pt x="1391656" y="0"/>
              </a:moveTo>
              <a:lnTo>
                <a:pt x="1391656" y="187397"/>
              </a:lnTo>
              <a:lnTo>
                <a:pt x="0" y="187397"/>
              </a:lnTo>
              <a:lnTo>
                <a:pt x="0" y="2749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895D01-F45F-4EA6-9354-6E1BEA432F24}">
      <dsp:nvSpPr>
        <dsp:cNvPr id="0" name=""/>
        <dsp:cNvSpPr/>
      </dsp:nvSpPr>
      <dsp:spPr>
        <a:xfrm>
          <a:off x="636234" y="2629016"/>
          <a:ext cx="2815456" cy="274989"/>
        </a:xfrm>
        <a:custGeom>
          <a:avLst/>
          <a:gdLst/>
          <a:ahLst/>
          <a:cxnLst/>
          <a:rect l="0" t="0" r="0" b="0"/>
          <a:pathLst>
            <a:path>
              <a:moveTo>
                <a:pt x="2815456" y="0"/>
              </a:moveTo>
              <a:lnTo>
                <a:pt x="2815456" y="187397"/>
              </a:lnTo>
              <a:lnTo>
                <a:pt x="0" y="187397"/>
              </a:lnTo>
              <a:lnTo>
                <a:pt x="0" y="2749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1C8062-1576-4E24-B1CD-517DB989F7DB}">
      <dsp:nvSpPr>
        <dsp:cNvPr id="0" name=""/>
        <dsp:cNvSpPr/>
      </dsp:nvSpPr>
      <dsp:spPr>
        <a:xfrm>
          <a:off x="2364216" y="1258724"/>
          <a:ext cx="2174949" cy="137029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988FDB-8A05-4F0C-8703-C62430874CC1}">
      <dsp:nvSpPr>
        <dsp:cNvPr id="0" name=""/>
        <dsp:cNvSpPr/>
      </dsp:nvSpPr>
      <dsp:spPr>
        <a:xfrm>
          <a:off x="2469274" y="1358529"/>
          <a:ext cx="2174949" cy="1370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kern="1200" dirty="0" smtClean="0"/>
            <a:t>FER’Î HARFLER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الحروفُ الفرعيةُ</a:t>
          </a:r>
          <a:endParaRPr lang="tr-TR" sz="2400" kern="1200" dirty="0"/>
        </a:p>
      </dsp:txBody>
      <dsp:txXfrm>
        <a:off x="2469274" y="1358529"/>
        <a:ext cx="2174949" cy="1370291"/>
      </dsp:txXfrm>
    </dsp:sp>
    <dsp:sp modelId="{94E0D748-69DB-4706-BAC4-532C45884B95}">
      <dsp:nvSpPr>
        <dsp:cNvPr id="0" name=""/>
        <dsp:cNvSpPr/>
      </dsp:nvSpPr>
      <dsp:spPr>
        <a:xfrm>
          <a:off x="4246" y="2904006"/>
          <a:ext cx="1263975" cy="123157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4E0658-8A32-4F80-95C0-540AE25BACF7}">
      <dsp:nvSpPr>
        <dsp:cNvPr id="0" name=""/>
        <dsp:cNvSpPr/>
      </dsp:nvSpPr>
      <dsp:spPr>
        <a:xfrm>
          <a:off x="109305" y="3003811"/>
          <a:ext cx="1263975" cy="12315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kern="1200" dirty="0" smtClean="0"/>
            <a:t>Hemze-i </a:t>
          </a:r>
          <a:r>
            <a:rPr lang="tr-TR" sz="1600" kern="1200" dirty="0" err="1" smtClean="0"/>
            <a:t>Müsehhele</a:t>
          </a:r>
          <a:endParaRPr lang="tr-TR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الهمز ةُ المسهلةُ</a:t>
          </a:r>
          <a:endParaRPr lang="tr-TR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 dirty="0"/>
        </a:p>
      </dsp:txBody>
      <dsp:txXfrm>
        <a:off x="109305" y="3003811"/>
        <a:ext cx="1263975" cy="1231573"/>
      </dsp:txXfrm>
    </dsp:sp>
    <dsp:sp modelId="{4A011AB2-A28E-42FD-833E-6C38EDA172DB}">
      <dsp:nvSpPr>
        <dsp:cNvPr id="0" name=""/>
        <dsp:cNvSpPr/>
      </dsp:nvSpPr>
      <dsp:spPr>
        <a:xfrm>
          <a:off x="1478338" y="2904006"/>
          <a:ext cx="1163390" cy="11920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8EA16D-2C76-4FDA-BAE5-2B9CD7992543}">
      <dsp:nvSpPr>
        <dsp:cNvPr id="0" name=""/>
        <dsp:cNvSpPr/>
      </dsp:nvSpPr>
      <dsp:spPr>
        <a:xfrm>
          <a:off x="1583397" y="3003811"/>
          <a:ext cx="1163390" cy="1192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kern="1200" dirty="0" smtClean="0"/>
            <a:t>Elif-i </a:t>
          </a:r>
          <a:r>
            <a:rPr lang="tr-TR" sz="1700" kern="1200" dirty="0" err="1" smtClean="0"/>
            <a:t>Mümale</a:t>
          </a:r>
          <a:endParaRPr lang="tr-TR" sz="1700" kern="12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kern="1200" dirty="0" smtClean="0"/>
            <a:t>الالف المما لة</a:t>
          </a:r>
          <a:endParaRPr lang="tr-TR" sz="1700" kern="1200" dirty="0"/>
        </a:p>
      </dsp:txBody>
      <dsp:txXfrm>
        <a:off x="1583397" y="3003811"/>
        <a:ext cx="1163390" cy="1192030"/>
      </dsp:txXfrm>
    </dsp:sp>
    <dsp:sp modelId="{C102CC1B-06F5-498E-AE95-BC513BB1292E}">
      <dsp:nvSpPr>
        <dsp:cNvPr id="0" name=""/>
        <dsp:cNvSpPr/>
      </dsp:nvSpPr>
      <dsp:spPr>
        <a:xfrm>
          <a:off x="2851846" y="2904006"/>
          <a:ext cx="1260496" cy="12072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CFADF2-0B7C-431F-8BBF-8B78127DF1C3}">
      <dsp:nvSpPr>
        <dsp:cNvPr id="0" name=""/>
        <dsp:cNvSpPr/>
      </dsp:nvSpPr>
      <dsp:spPr>
        <a:xfrm>
          <a:off x="2956904" y="3003811"/>
          <a:ext cx="1260496" cy="12072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000" tIns="72000" rIns="72000" bIns="7200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err="1" smtClean="0"/>
            <a:t>Sâd</a:t>
          </a:r>
          <a:r>
            <a:rPr lang="tr-TR" sz="1800" kern="1200" dirty="0" smtClean="0"/>
            <a:t>-ı</a:t>
          </a:r>
          <a:r>
            <a:rPr lang="ar-SA" sz="1800" kern="1200" dirty="0" smtClean="0"/>
            <a:t> </a:t>
          </a:r>
          <a:r>
            <a:rPr lang="tr-TR" sz="1800" kern="1200" dirty="0" err="1" smtClean="0"/>
            <a:t>Müşemme</a:t>
          </a:r>
          <a:endParaRPr lang="ar-SA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الصا د المشمة</a:t>
          </a:r>
          <a:endParaRPr lang="tr-TR" sz="1600" kern="1200" dirty="0"/>
        </a:p>
      </dsp:txBody>
      <dsp:txXfrm>
        <a:off x="2956904" y="3003811"/>
        <a:ext cx="1260496" cy="1207245"/>
      </dsp:txXfrm>
    </dsp:sp>
    <dsp:sp modelId="{F49C2C5E-81C3-484C-ACF8-ED48BC0C2A62}">
      <dsp:nvSpPr>
        <dsp:cNvPr id="0" name=""/>
        <dsp:cNvSpPr/>
      </dsp:nvSpPr>
      <dsp:spPr>
        <a:xfrm>
          <a:off x="4322458" y="2904006"/>
          <a:ext cx="1195642" cy="1259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027C6-9410-49D7-B658-37813D846352}">
      <dsp:nvSpPr>
        <dsp:cNvPr id="0" name=""/>
        <dsp:cNvSpPr/>
      </dsp:nvSpPr>
      <dsp:spPr>
        <a:xfrm>
          <a:off x="4427516" y="3003811"/>
          <a:ext cx="1195642" cy="125939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Lâm-ı </a:t>
          </a:r>
          <a:r>
            <a:rPr lang="tr-TR" sz="1800" kern="1200" dirty="0" err="1" smtClean="0"/>
            <a:t>Muğallaza</a:t>
          </a:r>
          <a:endParaRPr lang="ar-SA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الامُ المغلظةُ</a:t>
          </a:r>
          <a:endParaRPr lang="tr-TR" sz="1600" kern="1200" dirty="0"/>
        </a:p>
      </dsp:txBody>
      <dsp:txXfrm>
        <a:off x="4427516" y="3003811"/>
        <a:ext cx="1195642" cy="1259390"/>
      </dsp:txXfrm>
    </dsp:sp>
    <dsp:sp modelId="{76ECF2AA-A3D7-4A7E-87D6-459B9E046DBB}">
      <dsp:nvSpPr>
        <dsp:cNvPr id="0" name=""/>
        <dsp:cNvSpPr/>
      </dsp:nvSpPr>
      <dsp:spPr>
        <a:xfrm>
          <a:off x="5728217" y="2904006"/>
          <a:ext cx="1170917" cy="12820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054FC-0829-4324-9300-A347E1DF0D4F}">
      <dsp:nvSpPr>
        <dsp:cNvPr id="0" name=""/>
        <dsp:cNvSpPr/>
      </dsp:nvSpPr>
      <dsp:spPr>
        <a:xfrm>
          <a:off x="5833275" y="3003811"/>
          <a:ext cx="1170917" cy="128207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36000" rIns="36000" bIns="3600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err="1" smtClean="0"/>
            <a:t>Nûn</a:t>
          </a:r>
          <a:r>
            <a:rPr lang="tr-TR" sz="1800" kern="1200" dirty="0" smtClean="0"/>
            <a:t>-i </a:t>
          </a:r>
          <a:r>
            <a:rPr lang="tr-TR" sz="1800" kern="1200" dirty="0" err="1" smtClean="0"/>
            <a:t>Muhfât</a:t>
          </a:r>
          <a:endParaRPr lang="ar-SA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600" kern="1200" dirty="0" smtClean="0"/>
            <a:t>النون المخفاة</a:t>
          </a:r>
          <a:endParaRPr lang="tr-TR" sz="1600" kern="1200" dirty="0"/>
        </a:p>
      </dsp:txBody>
      <dsp:txXfrm>
        <a:off x="5833275" y="3003811"/>
        <a:ext cx="1170917" cy="12820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25.09.2011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HARF (</a:t>
            </a:r>
            <a:r>
              <a:rPr lang="ar-SA" dirty="0" smtClean="0"/>
              <a:t> (الحرف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Tecvîd</a:t>
            </a:r>
            <a:r>
              <a:rPr lang="tr-TR" sz="2400" dirty="0" smtClean="0"/>
              <a:t> ilminin en temel öğesi harflerdir.</a:t>
            </a:r>
          </a:p>
          <a:p>
            <a:r>
              <a:rPr lang="tr-TR" sz="2400" dirty="0" smtClean="0"/>
              <a:t>Harf sözlükte; bir şeyin ucu ve kenarı demektir. Çoğulu </a:t>
            </a:r>
            <a:r>
              <a:rPr lang="tr-TR" sz="2400" dirty="0" err="1" smtClean="0"/>
              <a:t>hurûf</a:t>
            </a:r>
            <a:r>
              <a:rPr lang="tr-TR" sz="2400" dirty="0" smtClean="0"/>
              <a:t> veya </a:t>
            </a:r>
            <a:r>
              <a:rPr lang="tr-TR" sz="2400" dirty="0" err="1" smtClean="0"/>
              <a:t>ahruf’tur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Tecvîd</a:t>
            </a:r>
            <a:r>
              <a:rPr lang="tr-TR" sz="2400" dirty="0" smtClean="0"/>
              <a:t> ıstılahında, bir mahrece dayanarak çıkan sese harf denir.</a:t>
            </a:r>
          </a:p>
          <a:p>
            <a:r>
              <a:rPr lang="tr-TR" sz="2400" dirty="0" smtClean="0"/>
              <a:t>Kısaca harf, </a:t>
            </a:r>
            <a:r>
              <a:rPr lang="tr-TR" sz="2400" u="sng" dirty="0" smtClean="0"/>
              <a:t>kurallı ses</a:t>
            </a:r>
            <a:r>
              <a:rPr lang="tr-TR" sz="2400" dirty="0" smtClean="0"/>
              <a:t> demektir.</a:t>
            </a:r>
            <a:endParaRPr lang="tr-TR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err="1" smtClean="0"/>
              <a:t>Nûn</a:t>
            </a:r>
            <a:r>
              <a:rPr lang="tr-TR" sz="3200" dirty="0" smtClean="0"/>
              <a:t>-i </a:t>
            </a:r>
            <a:r>
              <a:rPr lang="tr-TR" sz="3200" dirty="0" err="1" smtClean="0"/>
              <a:t>Muhfât</a:t>
            </a:r>
            <a:r>
              <a:rPr lang="tr-TR" sz="3200" dirty="0" smtClean="0"/>
              <a:t> (</a:t>
            </a:r>
            <a:r>
              <a:rPr lang="ar-SA" sz="3200" dirty="0" smtClean="0"/>
              <a:t>النون المخفاة</a:t>
            </a:r>
            <a:r>
              <a:rPr lang="tr-TR" sz="3200" dirty="0" smtClean="0"/>
              <a:t> )</a:t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İhfâ</a:t>
            </a:r>
            <a:r>
              <a:rPr lang="tr-TR" sz="2400" dirty="0" smtClean="0"/>
              <a:t> gizlemek demektir.</a:t>
            </a:r>
          </a:p>
          <a:p>
            <a:r>
              <a:rPr lang="tr-TR" sz="2400" dirty="0" smtClean="0"/>
              <a:t>“</a:t>
            </a:r>
            <a:r>
              <a:rPr lang="tr-TR" sz="2400" dirty="0" err="1" smtClean="0"/>
              <a:t>Nûn</a:t>
            </a:r>
            <a:r>
              <a:rPr lang="tr-TR" sz="2400" dirty="0" smtClean="0"/>
              <a:t>-i </a:t>
            </a:r>
            <a:r>
              <a:rPr lang="tr-TR" sz="2400" dirty="0" err="1" smtClean="0"/>
              <a:t>Muhfât</a:t>
            </a:r>
            <a:r>
              <a:rPr lang="tr-TR" sz="2400" dirty="0" smtClean="0"/>
              <a:t>”, </a:t>
            </a:r>
            <a:r>
              <a:rPr lang="tr-TR" sz="2400" dirty="0" err="1" smtClean="0"/>
              <a:t>ihfâ</a:t>
            </a:r>
            <a:r>
              <a:rPr lang="tr-TR" sz="2400" dirty="0" smtClean="0"/>
              <a:t> olunan gizlenen </a:t>
            </a:r>
            <a:r>
              <a:rPr lang="tr-TR" sz="2400" dirty="0" err="1" smtClean="0"/>
              <a:t>nûn</a:t>
            </a:r>
            <a:r>
              <a:rPr lang="tr-TR" sz="2400" dirty="0" smtClean="0"/>
              <a:t> demektir. </a:t>
            </a:r>
            <a:r>
              <a:rPr lang="tr-TR" sz="2400" dirty="0" err="1" smtClean="0"/>
              <a:t>Zâtı</a:t>
            </a:r>
            <a:r>
              <a:rPr lang="tr-TR" sz="2400" dirty="0" smtClean="0"/>
              <a:t> gidip </a:t>
            </a:r>
            <a:r>
              <a:rPr lang="tr-TR" sz="2400" dirty="0" err="1" smtClean="0"/>
              <a:t>ğunnesi</a:t>
            </a:r>
            <a:r>
              <a:rPr lang="tr-TR" sz="2400" dirty="0" smtClean="0"/>
              <a:t> kalan </a:t>
            </a:r>
            <a:r>
              <a:rPr lang="tr-TR" sz="2400" dirty="0" err="1" smtClean="0"/>
              <a:t>nûn</a:t>
            </a:r>
            <a:r>
              <a:rPr lang="tr-TR" sz="2400" dirty="0" smtClean="0"/>
              <a:t> şeklinde tanımlanır.</a:t>
            </a:r>
          </a:p>
          <a:p>
            <a:r>
              <a:rPr lang="tr-TR" sz="2400" dirty="0" err="1" smtClean="0"/>
              <a:t>İhfâ</a:t>
            </a:r>
            <a:r>
              <a:rPr lang="tr-TR" sz="2400" dirty="0" smtClean="0"/>
              <a:t> harflerinden önce gelen sakin </a:t>
            </a:r>
            <a:r>
              <a:rPr lang="tr-TR" sz="2400" dirty="0" err="1" smtClean="0"/>
              <a:t>nûn’un</a:t>
            </a:r>
            <a:r>
              <a:rPr lang="tr-TR" sz="2400" dirty="0" smtClean="0"/>
              <a:t> </a:t>
            </a:r>
            <a:r>
              <a:rPr lang="tr-TR" sz="2400" dirty="0" err="1" smtClean="0"/>
              <a:t>ihfâ</a:t>
            </a:r>
            <a:r>
              <a:rPr lang="tr-TR" sz="2400" dirty="0" smtClean="0"/>
              <a:t> edilmesidir ki bu, bildiğimiz </a:t>
            </a:r>
            <a:r>
              <a:rPr lang="tr-TR" sz="2400" dirty="0" err="1" smtClean="0"/>
              <a:t>ihfâ</a:t>
            </a:r>
            <a:r>
              <a:rPr lang="tr-TR" sz="2400" dirty="0" smtClean="0"/>
              <a:t> (</a:t>
            </a:r>
            <a:r>
              <a:rPr lang="tr-TR" sz="2400" dirty="0" err="1" smtClean="0"/>
              <a:t>ihfâ</a:t>
            </a:r>
            <a:r>
              <a:rPr lang="tr-TR" sz="2400" dirty="0" smtClean="0"/>
              <a:t>-i </a:t>
            </a:r>
            <a:r>
              <a:rPr lang="tr-TR" sz="2400" dirty="0" err="1" smtClean="0"/>
              <a:t>lisânî</a:t>
            </a:r>
            <a:r>
              <a:rPr lang="tr-TR" sz="2400" dirty="0" smtClean="0"/>
              <a:t>)’</a:t>
            </a:r>
            <a:r>
              <a:rPr lang="tr-TR" sz="2400" dirty="0" err="1" smtClean="0"/>
              <a:t>dir</a:t>
            </a:r>
            <a:r>
              <a:rPr lang="tr-TR" sz="2400" dirty="0" smtClean="0"/>
              <a:t>.    </a:t>
            </a:r>
            <a:r>
              <a:rPr lang="ar-SA" sz="2400" dirty="0" smtClean="0"/>
              <a:t>اِنْ كُنْتُمْ  </a:t>
            </a:r>
            <a:r>
              <a:rPr lang="tr-TR" sz="2400" dirty="0" smtClean="0"/>
              <a:t> ifadesinde olduğu gibi.</a:t>
            </a:r>
          </a:p>
          <a:p>
            <a:r>
              <a:rPr lang="tr-TR" sz="2400" dirty="0" smtClean="0"/>
              <a:t>Bütün kıraatlerle birlikte </a:t>
            </a:r>
            <a:r>
              <a:rPr lang="tr-TR" sz="2400" dirty="0" err="1" smtClean="0"/>
              <a:t>Âsım</a:t>
            </a:r>
            <a:r>
              <a:rPr lang="tr-TR" sz="2400" dirty="0" smtClean="0"/>
              <a:t> kıraatinde </a:t>
            </a:r>
            <a:r>
              <a:rPr lang="tr-TR" sz="2400" smtClean="0"/>
              <a:t>de vardır. </a:t>
            </a:r>
            <a:endParaRPr lang="tr-TR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yagram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just"/>
            <a:r>
              <a:rPr lang="tr-TR" sz="3200" b="1" dirty="0" smtClean="0"/>
              <a:t>ASLÎ HARFLER </a:t>
            </a:r>
            <a:r>
              <a:rPr lang="tr-TR" sz="3200" dirty="0" smtClean="0"/>
              <a:t>(</a:t>
            </a:r>
            <a:r>
              <a:rPr lang="ar-SA" sz="3200" dirty="0" smtClean="0"/>
              <a:t>الحروفُ الأصليةُ</a:t>
            </a:r>
            <a:r>
              <a:rPr lang="tr-TR" sz="3200" dirty="0" smtClean="0"/>
              <a:t>)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Aslî harfler bilinen 28 hece harfidir ki, dil bilginlerince şöyle sıralanmaktadır;</a:t>
            </a:r>
          </a:p>
          <a:p>
            <a:r>
              <a:rPr lang="ar-SA" sz="2800" dirty="0" smtClean="0"/>
              <a:t>أ ب ت ث ج ح خ د ذ ر زس ش ص ض ط ظ ع غ ف ق ك ل م ن و ه ي </a:t>
            </a:r>
            <a:r>
              <a:rPr lang="tr-TR" sz="2800" smtClean="0"/>
              <a:t> </a:t>
            </a:r>
            <a:r>
              <a:rPr lang="ar-SA" sz="2800" smtClean="0"/>
              <a:t>                                               </a:t>
            </a:r>
            <a:endParaRPr lang="tr-TR" sz="2800" dirty="0" smtClean="0"/>
          </a:p>
          <a:p>
            <a:pPr algn="just"/>
            <a:r>
              <a:rPr lang="ar-SA" sz="2800" dirty="0" smtClean="0"/>
              <a:t>لا </a:t>
            </a:r>
            <a:r>
              <a:rPr lang="tr-TR" sz="2800" dirty="0" smtClean="0"/>
              <a:t>  bazı kaynaklarda hece harfleri arasında sayılsa da bunun başlı başına bir harf olduğunu söylemek mümkün değildir. </a:t>
            </a:r>
            <a:r>
              <a:rPr lang="ar-SA" sz="2800" dirty="0" smtClean="0"/>
              <a:t>لا </a:t>
            </a:r>
            <a:r>
              <a:rPr lang="tr-TR" sz="2800" dirty="0" smtClean="0"/>
              <a:t> kullanımda kolaylık olması için </a:t>
            </a:r>
            <a:r>
              <a:rPr lang="ar-SA" sz="2800" dirty="0" smtClean="0"/>
              <a:t>ل </a:t>
            </a:r>
            <a:r>
              <a:rPr lang="tr-TR" sz="2800" dirty="0" smtClean="0"/>
              <a:t> ve </a:t>
            </a:r>
            <a:r>
              <a:rPr lang="ar-SA" sz="2800" dirty="0" smtClean="0"/>
              <a:t>ا </a:t>
            </a:r>
            <a:r>
              <a:rPr lang="tr-TR" sz="2800" dirty="0" smtClean="0"/>
              <a:t> harflerinin birlikte yazılmış şeklidir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ASLÎ HARFLERİN İSİMLERİ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ar-SA" dirty="0" smtClean="0"/>
              <a:t>الف(همزة)  با  تا  ثا  جيم  حا  خا  دال  ذال  را  زا (زاى)  سين شين  صاد  ضاد  طا  ظا  عين  غين  فا  قاف  كاف  لام  ميم  نون  واو ها  يا                                     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yagram"/>
          <p:cNvGraphicFramePr/>
          <p:nvPr/>
        </p:nvGraphicFramePr>
        <p:xfrm>
          <a:off x="1524000" y="620688"/>
          <a:ext cx="700844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pPr lvl="0" algn="l"/>
            <a:r>
              <a:rPr lang="ar-SA" sz="3200" dirty="0" smtClean="0"/>
              <a:t/>
            </a:r>
            <a:br>
              <a:rPr lang="ar-SA" sz="3200" dirty="0" smtClean="0"/>
            </a:br>
            <a:r>
              <a:rPr lang="tr-TR" sz="3200" b="1" dirty="0" smtClean="0"/>
              <a:t>HEMZE-İ MÜSEHHELE </a:t>
            </a:r>
            <a:r>
              <a:rPr lang="ar-SA" sz="3200" dirty="0" smtClean="0"/>
              <a:t>(الهمزةُ المسهلةُ)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400" dirty="0" err="1" smtClean="0"/>
              <a:t>Teshîl</a:t>
            </a:r>
            <a:r>
              <a:rPr lang="tr-TR" sz="2400" dirty="0" smtClean="0"/>
              <a:t>; kolaylaştırmak, yumuşak hale getirmek anlamındadır.</a:t>
            </a:r>
          </a:p>
          <a:p>
            <a:pPr algn="just"/>
            <a:r>
              <a:rPr lang="tr-TR" sz="2400" dirty="0" smtClean="0"/>
              <a:t> Hemze-i </a:t>
            </a:r>
            <a:r>
              <a:rPr lang="tr-TR" sz="2400" dirty="0" err="1" smtClean="0"/>
              <a:t>Müsehhele</a:t>
            </a:r>
            <a:r>
              <a:rPr lang="tr-TR" sz="2400" dirty="0" smtClean="0"/>
              <a:t>, teshil olunan, yani kolaylaştırılarak okunan hemze demektir.</a:t>
            </a:r>
          </a:p>
          <a:p>
            <a:pPr algn="just"/>
            <a:r>
              <a:rPr lang="tr-TR" sz="2400" dirty="0" smtClean="0"/>
              <a:t>Yan yana gelen iki hemzeden ikincisini, hemzenin kendi sesi ile harekesi cinsinden olan harfin sesi arasındaki bir sesle okumaktır. Yani ikinci hemzenin harekesi  </a:t>
            </a:r>
            <a:r>
              <a:rPr lang="ar-SA" sz="2400" dirty="0" smtClean="0"/>
              <a:t>ُ </a:t>
            </a:r>
            <a:r>
              <a:rPr lang="tr-TR" sz="2400" dirty="0" smtClean="0"/>
              <a:t> (ötre) ise </a:t>
            </a:r>
            <a:r>
              <a:rPr lang="ar-SA" sz="2400" dirty="0" smtClean="0"/>
              <a:t>و </a:t>
            </a:r>
            <a:r>
              <a:rPr lang="tr-TR" sz="2400" dirty="0" smtClean="0"/>
              <a:t> harfinin sesine yakın bir sesle,  </a:t>
            </a:r>
            <a:r>
              <a:rPr lang="ar-SA" sz="2400" dirty="0" smtClean="0"/>
              <a:t>َ</a:t>
            </a:r>
            <a:r>
              <a:rPr lang="tr-TR" sz="2400" dirty="0" smtClean="0"/>
              <a:t> (üstün) ise  </a:t>
            </a:r>
            <a:r>
              <a:rPr lang="ar-SA" sz="2400" dirty="0" smtClean="0"/>
              <a:t>أ </a:t>
            </a:r>
            <a:r>
              <a:rPr lang="tr-TR" sz="2400" dirty="0" smtClean="0"/>
              <a:t> harfinin sesine yakın bir sesle, </a:t>
            </a:r>
            <a:r>
              <a:rPr lang="ar-SA" sz="2400" dirty="0" smtClean="0"/>
              <a:t>ِ </a:t>
            </a:r>
            <a:r>
              <a:rPr lang="tr-TR" sz="2400" dirty="0" smtClean="0"/>
              <a:t> (esre) ise </a:t>
            </a:r>
            <a:r>
              <a:rPr lang="ar-SA" sz="2400" dirty="0" smtClean="0"/>
              <a:t>ى </a:t>
            </a:r>
            <a:r>
              <a:rPr lang="tr-TR" sz="2400" dirty="0" smtClean="0"/>
              <a:t> harfinin sesine yakın bir sesle okunmasıdır. Bu uygulama yapılırken dikkat edilmesi gereken nokta, </a:t>
            </a:r>
            <a:r>
              <a:rPr lang="tr-TR" sz="2400" dirty="0" err="1" smtClean="0"/>
              <a:t>teshîl</a:t>
            </a:r>
            <a:r>
              <a:rPr lang="tr-TR" sz="2400" dirty="0" smtClean="0"/>
              <a:t> olunan hemzenin sesini “</a:t>
            </a:r>
            <a:r>
              <a:rPr lang="ar-SA" sz="2400" dirty="0" smtClean="0"/>
              <a:t>ه</a:t>
            </a:r>
            <a:r>
              <a:rPr lang="tr-TR" sz="2400" dirty="0" smtClean="0"/>
              <a:t>” harfinin sesine benzetmemektir. </a:t>
            </a:r>
          </a:p>
          <a:p>
            <a:pPr algn="just"/>
            <a:r>
              <a:rPr lang="tr-TR" sz="2400" dirty="0" smtClean="0"/>
              <a:t>Asım kıraatinde sadece fethalı okuyuşta bu uygulama yapılmaktadır</a:t>
            </a:r>
          </a:p>
          <a:p>
            <a:pPr algn="just"/>
            <a:r>
              <a:rPr lang="tr-TR" sz="2400" dirty="0" smtClean="0"/>
              <a:t>Örnekler;   </a:t>
            </a:r>
            <a:r>
              <a:rPr lang="ar-SA" sz="2400" dirty="0" smtClean="0"/>
              <a:t>  ءَاَعْجَمِىٌّ</a:t>
            </a:r>
            <a:r>
              <a:rPr lang="tr-TR" sz="2400" dirty="0" smtClean="0"/>
              <a:t>,</a:t>
            </a:r>
            <a:r>
              <a:rPr lang="ar-SA" sz="2400" dirty="0" smtClean="0"/>
              <a:t> </a:t>
            </a:r>
            <a:r>
              <a:rPr lang="tr-TR" sz="2400" dirty="0" smtClean="0"/>
              <a:t> </a:t>
            </a:r>
            <a:r>
              <a:rPr lang="ar-SA" sz="2400" dirty="0" smtClean="0"/>
              <a:t>اَءِنَّكُمْ </a:t>
            </a:r>
            <a:r>
              <a:rPr lang="tr-TR" sz="2400" dirty="0" smtClean="0"/>
              <a:t>  , </a:t>
            </a:r>
            <a:r>
              <a:rPr lang="ar-SA" sz="2400" dirty="0" smtClean="0"/>
              <a:t>اَ ؤُنَبِّءُكُمْ</a:t>
            </a:r>
            <a:endParaRPr lang="tr-TR" sz="2400" dirty="0" smtClean="0"/>
          </a:p>
          <a:p>
            <a:endParaRPr lang="tr-TR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ELİF-İ MÜMÂLE(</a:t>
            </a:r>
            <a:r>
              <a:rPr lang="ar-SA" sz="3600" dirty="0" smtClean="0"/>
              <a:t>الالف المما لة</a:t>
            </a:r>
            <a:r>
              <a:rPr lang="tr-TR" sz="3600" dirty="0" smtClean="0"/>
              <a:t>)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tr-TR" sz="2400" dirty="0" smtClean="0"/>
              <a:t>İmale; bir şeyi bir tarafa eğmek, meylettirmek anlamındadır.</a:t>
            </a:r>
          </a:p>
          <a:p>
            <a:r>
              <a:rPr lang="tr-TR" sz="2400" dirty="0" err="1" smtClean="0"/>
              <a:t>Tecvîd</a:t>
            </a:r>
            <a:r>
              <a:rPr lang="tr-TR" sz="2400" dirty="0" smtClean="0"/>
              <a:t> ilminde, fethayı kesreye ve elif’i </a:t>
            </a:r>
            <a:r>
              <a:rPr lang="tr-TR" sz="2400" dirty="0" err="1" smtClean="0"/>
              <a:t>yâ’ya</a:t>
            </a:r>
            <a:r>
              <a:rPr lang="tr-TR" sz="2400" dirty="0" smtClean="0"/>
              <a:t> meylettirerek seslendirmeye denir.</a:t>
            </a:r>
          </a:p>
          <a:p>
            <a:r>
              <a:rPr lang="tr-TR" sz="2400" dirty="0" smtClean="0"/>
              <a:t>Elif-i </a:t>
            </a:r>
            <a:r>
              <a:rPr lang="tr-TR" sz="2400" dirty="0" err="1" smtClean="0"/>
              <a:t>Mümale</a:t>
            </a:r>
            <a:r>
              <a:rPr lang="tr-TR" sz="2400" dirty="0" smtClean="0"/>
              <a:t>, imale olunan elif demektir.</a:t>
            </a:r>
          </a:p>
          <a:p>
            <a:r>
              <a:rPr lang="tr-TR" sz="2400" dirty="0" smtClean="0"/>
              <a:t>Bu harf, elif ile </a:t>
            </a:r>
            <a:r>
              <a:rPr lang="tr-TR" sz="2400" dirty="0" err="1" smtClean="0"/>
              <a:t>yâ</a:t>
            </a:r>
            <a:r>
              <a:rPr lang="tr-TR" sz="2400" dirty="0" smtClean="0"/>
              <a:t> arasında (elif’i </a:t>
            </a:r>
            <a:r>
              <a:rPr lang="tr-TR" sz="2400" dirty="0" err="1" smtClean="0"/>
              <a:t>yâ’ya</a:t>
            </a:r>
            <a:r>
              <a:rPr lang="tr-TR" sz="2400" dirty="0" smtClean="0"/>
              <a:t> meylettirmek suretiyle) okunan bir harftir.</a:t>
            </a:r>
          </a:p>
          <a:p>
            <a:r>
              <a:rPr lang="tr-TR" sz="2400" dirty="0" err="1" smtClean="0"/>
              <a:t>İmâle</a:t>
            </a:r>
            <a:r>
              <a:rPr lang="tr-TR" sz="2400" dirty="0" smtClean="0"/>
              <a:t> iki çeşittir 1) İmale-i </a:t>
            </a:r>
            <a:r>
              <a:rPr lang="tr-TR" sz="2400" dirty="0" err="1" smtClean="0"/>
              <a:t>Suğrâ</a:t>
            </a:r>
            <a:r>
              <a:rPr lang="tr-TR" sz="2400" dirty="0" smtClean="0"/>
              <a:t> 2) İmale-i </a:t>
            </a:r>
            <a:r>
              <a:rPr lang="tr-TR" sz="2400" dirty="0" err="1" smtClean="0"/>
              <a:t>Kübrâ</a:t>
            </a:r>
            <a:endParaRPr lang="tr-TR" sz="2400" dirty="0" smtClean="0"/>
          </a:p>
          <a:p>
            <a:r>
              <a:rPr lang="tr-TR" sz="2400" dirty="0" err="1" smtClean="0"/>
              <a:t>Med</a:t>
            </a:r>
            <a:r>
              <a:rPr lang="tr-TR" sz="2400" dirty="0" smtClean="0"/>
              <a:t> harfi olan elif’i, </a:t>
            </a:r>
            <a:r>
              <a:rPr lang="tr-TR" sz="2400" dirty="0" err="1" smtClean="0"/>
              <a:t>yâ’ya</a:t>
            </a:r>
            <a:r>
              <a:rPr lang="tr-TR" sz="2400" dirty="0" smtClean="0"/>
              <a:t> meylettirme işlemi, elif’e daha yakın bir şekilde oluyorsa buna imale-i </a:t>
            </a:r>
            <a:r>
              <a:rPr lang="tr-TR" sz="2400" dirty="0" err="1" smtClean="0"/>
              <a:t>suğra</a:t>
            </a:r>
            <a:r>
              <a:rPr lang="tr-TR" sz="2400" dirty="0" smtClean="0"/>
              <a:t> denir.  </a:t>
            </a:r>
            <a:endParaRPr lang="ar-SA" sz="2400" dirty="0" smtClean="0"/>
          </a:p>
          <a:p>
            <a:r>
              <a:rPr lang="ar-SA" sz="2400" dirty="0" smtClean="0"/>
              <a:t>   موسَى , يخشَى , الهد ى </a:t>
            </a:r>
            <a:r>
              <a:rPr lang="tr-TR" sz="2400" dirty="0" smtClean="0"/>
              <a:t>gibi kelimeleri </a:t>
            </a:r>
            <a:r>
              <a:rPr lang="tr-TR" sz="2400" dirty="0" err="1" smtClean="0"/>
              <a:t>Verş</a:t>
            </a:r>
            <a:r>
              <a:rPr lang="tr-TR" sz="2400" dirty="0" smtClean="0"/>
              <a:t> bu şekilde okumaktadır.</a:t>
            </a:r>
          </a:p>
          <a:p>
            <a:r>
              <a:rPr lang="tr-TR" sz="2400" dirty="0" smtClean="0"/>
              <a:t>Elif’i </a:t>
            </a:r>
            <a:r>
              <a:rPr lang="tr-TR" sz="2400" dirty="0" err="1" smtClean="0"/>
              <a:t>yâ’ya</a:t>
            </a:r>
            <a:r>
              <a:rPr lang="tr-TR" sz="2400" dirty="0" smtClean="0"/>
              <a:t> meylettirme işlemi </a:t>
            </a:r>
            <a:r>
              <a:rPr lang="tr-TR" sz="2400" dirty="0" err="1" smtClean="0"/>
              <a:t>yâ’ya</a:t>
            </a:r>
            <a:r>
              <a:rPr lang="tr-TR" sz="2400" dirty="0" smtClean="0"/>
              <a:t> daha yakın bir tarzda yapılıyorsa buna da </a:t>
            </a:r>
            <a:r>
              <a:rPr lang="tr-TR" sz="2400" dirty="0" err="1" smtClean="0"/>
              <a:t>imâle</a:t>
            </a:r>
            <a:r>
              <a:rPr lang="tr-TR" sz="2400" dirty="0" smtClean="0"/>
              <a:t>-i </a:t>
            </a:r>
            <a:r>
              <a:rPr lang="tr-TR" sz="2400" dirty="0" err="1" smtClean="0"/>
              <a:t>kübrâ</a:t>
            </a:r>
            <a:r>
              <a:rPr lang="tr-TR" sz="2400" dirty="0" smtClean="0"/>
              <a:t> denir. </a:t>
            </a:r>
            <a:r>
              <a:rPr lang="tr-TR" sz="2400" dirty="0" err="1" smtClean="0"/>
              <a:t>Hamze</a:t>
            </a:r>
            <a:r>
              <a:rPr lang="tr-TR" sz="2400" dirty="0" smtClean="0"/>
              <a:t>, </a:t>
            </a:r>
            <a:r>
              <a:rPr lang="tr-TR" sz="2400" dirty="0" err="1" smtClean="0"/>
              <a:t>Kisâî</a:t>
            </a:r>
            <a:r>
              <a:rPr lang="tr-TR" sz="2400" dirty="0" smtClean="0"/>
              <a:t>, ve </a:t>
            </a:r>
            <a:r>
              <a:rPr lang="tr-TR" sz="2400" dirty="0" err="1" smtClean="0"/>
              <a:t>Halefü’l</a:t>
            </a:r>
            <a:r>
              <a:rPr lang="tr-TR" sz="2400" dirty="0" smtClean="0"/>
              <a:t>-</a:t>
            </a:r>
            <a:r>
              <a:rPr lang="tr-TR" sz="2400" dirty="0" err="1" smtClean="0"/>
              <a:t>Aşir’in</a:t>
            </a:r>
            <a:r>
              <a:rPr lang="tr-TR" sz="2400" dirty="0" smtClean="0"/>
              <a:t> bu tür </a:t>
            </a:r>
            <a:r>
              <a:rPr lang="tr-TR" sz="2400" dirty="0" err="1" smtClean="0"/>
              <a:t>imâleleri</a:t>
            </a:r>
            <a:r>
              <a:rPr lang="tr-TR" sz="2400" dirty="0" smtClean="0"/>
              <a:t> çoktur. </a:t>
            </a:r>
            <a:r>
              <a:rPr lang="ar-SA" sz="2400" dirty="0" smtClean="0"/>
              <a:t>يخشَى , الهد ى </a:t>
            </a:r>
            <a:r>
              <a:rPr lang="tr-TR" sz="2400" dirty="0" smtClean="0"/>
              <a:t> </a:t>
            </a:r>
            <a:r>
              <a:rPr lang="ar-SA" sz="2400" dirty="0" smtClean="0"/>
              <a:t>   اَتَى , </a:t>
            </a:r>
            <a:r>
              <a:rPr lang="tr-TR" sz="2400" dirty="0" smtClean="0"/>
              <a:t>gibi. </a:t>
            </a:r>
          </a:p>
          <a:p>
            <a:r>
              <a:rPr lang="tr-TR" sz="2400" dirty="0" smtClean="0"/>
              <a:t>Asım Kıraatine göre sadece </a:t>
            </a:r>
            <a:r>
              <a:rPr lang="ar-SA" sz="2400" dirty="0" smtClean="0"/>
              <a:t>مَجْرَ يهاَ </a:t>
            </a:r>
            <a:r>
              <a:rPr lang="tr-TR" sz="2400" dirty="0" smtClean="0"/>
              <a:t> (</a:t>
            </a:r>
            <a:r>
              <a:rPr lang="tr-TR" sz="2400" dirty="0" err="1" smtClean="0"/>
              <a:t>Hûd</a:t>
            </a:r>
            <a:r>
              <a:rPr lang="tr-TR" sz="2400" dirty="0" smtClean="0"/>
              <a:t>-41) kelimesinde </a:t>
            </a:r>
            <a:r>
              <a:rPr lang="tr-TR" sz="2400" dirty="0" err="1" smtClean="0"/>
              <a:t>imâle</a:t>
            </a:r>
            <a:r>
              <a:rPr lang="tr-TR" sz="2400" dirty="0" smtClean="0"/>
              <a:t> yapılmaktadır.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ar-SA" sz="3200" dirty="0" smtClean="0"/>
              <a:t/>
            </a:r>
            <a:br>
              <a:rPr lang="ar-SA" sz="3200" dirty="0" smtClean="0"/>
            </a:br>
            <a:r>
              <a:rPr lang="tr-TR" sz="3200" b="1" dirty="0" err="1" smtClean="0"/>
              <a:t>Sâd</a:t>
            </a:r>
            <a:r>
              <a:rPr lang="tr-TR" sz="3200" b="1" dirty="0" smtClean="0"/>
              <a:t>-ı</a:t>
            </a:r>
            <a:r>
              <a:rPr lang="ar-SA" sz="3200" b="1" dirty="0" smtClean="0"/>
              <a:t> </a:t>
            </a:r>
            <a:r>
              <a:rPr lang="tr-TR" sz="3200" b="1" dirty="0" err="1" smtClean="0"/>
              <a:t>Müşemme</a:t>
            </a:r>
            <a:r>
              <a:rPr lang="tr-TR" sz="3200" b="1" dirty="0" smtClean="0"/>
              <a:t> </a:t>
            </a:r>
            <a:r>
              <a:rPr lang="tr-TR" sz="3200" dirty="0" smtClean="0"/>
              <a:t>(</a:t>
            </a:r>
            <a:r>
              <a:rPr lang="ar-SA" sz="3200" dirty="0" smtClean="0"/>
              <a:t>الصا دُ المشمةُ</a:t>
            </a:r>
            <a:r>
              <a:rPr lang="tr-TR" sz="3200" dirty="0" smtClean="0"/>
              <a:t> )</a:t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 smtClean="0"/>
              <a:t>Sâd</a:t>
            </a:r>
            <a:r>
              <a:rPr lang="tr-TR" sz="2400" dirty="0" smtClean="0"/>
              <a:t>-ı </a:t>
            </a:r>
            <a:r>
              <a:rPr lang="tr-TR" sz="2400" dirty="0" err="1" smtClean="0"/>
              <a:t>Müşemme</a:t>
            </a:r>
            <a:r>
              <a:rPr lang="tr-TR" sz="2400" dirty="0" smtClean="0"/>
              <a:t> </a:t>
            </a:r>
            <a:r>
              <a:rPr lang="tr-TR" sz="2400" dirty="0" err="1" smtClean="0"/>
              <a:t>işmâm</a:t>
            </a:r>
            <a:r>
              <a:rPr lang="tr-TR" sz="2400" dirty="0" smtClean="0"/>
              <a:t> olunan </a:t>
            </a:r>
            <a:r>
              <a:rPr lang="tr-TR" sz="2400" dirty="0" err="1" smtClean="0"/>
              <a:t>sâd</a:t>
            </a:r>
            <a:r>
              <a:rPr lang="tr-TR" sz="2400" dirty="0" smtClean="0"/>
              <a:t> demektir. Buradaki </a:t>
            </a:r>
            <a:r>
              <a:rPr lang="tr-TR" sz="2400" dirty="0" err="1" smtClean="0"/>
              <a:t>işmâm</a:t>
            </a:r>
            <a:r>
              <a:rPr lang="tr-TR" sz="2400" dirty="0" smtClean="0"/>
              <a:t>, </a:t>
            </a:r>
            <a:r>
              <a:rPr lang="tr-TR" sz="2400" dirty="0" smtClean="0"/>
              <a:t>ötre harekeye işaret vermek için yapılan </a:t>
            </a:r>
            <a:r>
              <a:rPr lang="tr-TR" sz="2400" dirty="0" err="1" smtClean="0"/>
              <a:t>işmâm</a:t>
            </a:r>
            <a:r>
              <a:rPr lang="tr-TR" sz="2400" dirty="0" smtClean="0"/>
              <a:t> olmayıp </a:t>
            </a:r>
            <a:r>
              <a:rPr lang="tr-TR" sz="2400" dirty="0" err="1" smtClean="0"/>
              <a:t>sâd</a:t>
            </a:r>
            <a:r>
              <a:rPr lang="tr-TR" sz="2400" dirty="0" smtClean="0"/>
              <a:t> (</a:t>
            </a:r>
            <a:r>
              <a:rPr lang="ar-SA" sz="2400" dirty="0" smtClean="0"/>
              <a:t>ص</a:t>
            </a:r>
            <a:r>
              <a:rPr lang="tr-TR" sz="2400" dirty="0" smtClean="0"/>
              <a:t> ) harfini </a:t>
            </a:r>
            <a:r>
              <a:rPr lang="tr-TR" sz="2400" dirty="0" err="1" smtClean="0"/>
              <a:t>ze</a:t>
            </a:r>
            <a:r>
              <a:rPr lang="tr-TR" sz="2400" dirty="0" smtClean="0"/>
              <a:t> (</a:t>
            </a:r>
            <a:r>
              <a:rPr lang="ar-SA" sz="2400" dirty="0" smtClean="0"/>
              <a:t>ز</a:t>
            </a:r>
            <a:r>
              <a:rPr lang="tr-TR" sz="2400" dirty="0" smtClean="0"/>
              <a:t> ) harfine karıştırmak demektir. </a:t>
            </a:r>
          </a:p>
          <a:p>
            <a:pPr algn="just"/>
            <a:r>
              <a:rPr lang="tr-TR" sz="2400" dirty="0" smtClean="0"/>
              <a:t>Asım kıraatinde bu uygulama yoktur. İmam </a:t>
            </a:r>
            <a:r>
              <a:rPr lang="tr-TR" sz="2400" dirty="0" err="1" smtClean="0"/>
              <a:t>Hamze’nin</a:t>
            </a:r>
            <a:r>
              <a:rPr lang="tr-TR" sz="2400" dirty="0" smtClean="0"/>
              <a:t> </a:t>
            </a:r>
            <a:r>
              <a:rPr lang="tr-TR" sz="2400" dirty="0" err="1" smtClean="0"/>
              <a:t>râvîsi</a:t>
            </a:r>
            <a:r>
              <a:rPr lang="tr-TR" sz="2400" dirty="0" smtClean="0"/>
              <a:t> Halef bütün </a:t>
            </a:r>
            <a:r>
              <a:rPr lang="ar-SA" sz="2400" dirty="0" smtClean="0"/>
              <a:t>صِرَاطَ</a:t>
            </a:r>
            <a:r>
              <a:rPr lang="tr-TR" sz="2400" dirty="0" smtClean="0"/>
              <a:t> ve </a:t>
            </a:r>
            <a:r>
              <a:rPr lang="ar-SA" sz="2400" dirty="0" smtClean="0"/>
              <a:t>الصِراطَ</a:t>
            </a:r>
            <a:r>
              <a:rPr lang="tr-TR" sz="2400" dirty="0" smtClean="0"/>
              <a:t> kelimelerini; </a:t>
            </a:r>
            <a:r>
              <a:rPr lang="tr-TR" sz="2400" dirty="0" err="1" smtClean="0"/>
              <a:t>Hallad</a:t>
            </a:r>
            <a:r>
              <a:rPr lang="tr-TR" sz="2400" dirty="0" smtClean="0"/>
              <a:t> ise sadece </a:t>
            </a:r>
            <a:r>
              <a:rPr lang="tr-TR" sz="2400" dirty="0" err="1" smtClean="0"/>
              <a:t>Fatihâ</a:t>
            </a:r>
            <a:r>
              <a:rPr lang="tr-TR" sz="2400" dirty="0" smtClean="0"/>
              <a:t> </a:t>
            </a:r>
            <a:r>
              <a:rPr lang="tr-TR" sz="2400" dirty="0" err="1" smtClean="0"/>
              <a:t>sûresindeki</a:t>
            </a:r>
            <a:r>
              <a:rPr lang="tr-TR" sz="2400" dirty="0" smtClean="0"/>
              <a:t> ( </a:t>
            </a:r>
            <a:r>
              <a:rPr lang="ar-SA" sz="2400" dirty="0" smtClean="0"/>
              <a:t>الصِراطَ</a:t>
            </a:r>
            <a:r>
              <a:rPr lang="tr-TR" sz="2400" dirty="0" smtClean="0"/>
              <a:t>) kelimesini </a:t>
            </a:r>
            <a:r>
              <a:rPr lang="tr-TR" sz="2400" dirty="0" err="1" smtClean="0"/>
              <a:t>sâd</a:t>
            </a:r>
            <a:r>
              <a:rPr lang="tr-TR" sz="2400" dirty="0" smtClean="0"/>
              <a:t>-ı </a:t>
            </a:r>
            <a:r>
              <a:rPr lang="tr-TR" sz="2400" dirty="0" err="1" smtClean="0"/>
              <a:t>müşemme</a:t>
            </a:r>
            <a:r>
              <a:rPr lang="tr-TR" sz="2400" dirty="0" smtClean="0"/>
              <a:t> ile okurlar. </a:t>
            </a:r>
            <a:r>
              <a:rPr lang="tr-TR" sz="2400" dirty="0" err="1" smtClean="0"/>
              <a:t>Hamze</a:t>
            </a:r>
            <a:r>
              <a:rPr lang="tr-TR" sz="2400" dirty="0" smtClean="0"/>
              <a:t>, </a:t>
            </a:r>
            <a:r>
              <a:rPr lang="tr-TR" sz="2400" dirty="0" err="1" smtClean="0"/>
              <a:t>Kisâî</a:t>
            </a:r>
            <a:r>
              <a:rPr lang="tr-TR" sz="2400" dirty="0" smtClean="0"/>
              <a:t>, </a:t>
            </a:r>
            <a:r>
              <a:rPr lang="tr-TR" sz="2400" dirty="0" err="1" smtClean="0"/>
              <a:t>Ruveys</a:t>
            </a:r>
            <a:r>
              <a:rPr lang="tr-TR" sz="2400" dirty="0" smtClean="0"/>
              <a:t> ve </a:t>
            </a:r>
            <a:r>
              <a:rPr lang="tr-TR" sz="2400" dirty="0" err="1" smtClean="0"/>
              <a:t>Halefu’l</a:t>
            </a:r>
            <a:r>
              <a:rPr lang="tr-TR" sz="2400" dirty="0" smtClean="0"/>
              <a:t>-</a:t>
            </a:r>
            <a:r>
              <a:rPr lang="tr-TR" sz="2400" dirty="0" err="1" smtClean="0"/>
              <a:t>Âşir</a:t>
            </a:r>
            <a:r>
              <a:rPr lang="tr-TR" sz="2400" dirty="0" smtClean="0"/>
              <a:t>, kendisinden sonra harekeli </a:t>
            </a:r>
            <a:r>
              <a:rPr lang="tr-TR" sz="2400" dirty="0" err="1" smtClean="0"/>
              <a:t>dâl</a:t>
            </a:r>
            <a:r>
              <a:rPr lang="tr-TR" sz="2400" dirty="0" smtClean="0"/>
              <a:t> (</a:t>
            </a:r>
            <a:r>
              <a:rPr lang="ar-SA" sz="2400" dirty="0" smtClean="0"/>
              <a:t>د</a:t>
            </a:r>
            <a:r>
              <a:rPr lang="tr-TR" sz="2400" dirty="0" smtClean="0"/>
              <a:t>) harfi gelen </a:t>
            </a:r>
            <a:r>
              <a:rPr lang="tr-TR" sz="2400" dirty="0" err="1" smtClean="0"/>
              <a:t>sâd’ları</a:t>
            </a:r>
            <a:r>
              <a:rPr lang="tr-TR" sz="2400" dirty="0" smtClean="0"/>
              <a:t> (</a:t>
            </a:r>
            <a:r>
              <a:rPr lang="ar-SA" sz="2400" dirty="0" smtClean="0"/>
              <a:t>اَصْدَقُ, قَصْدُ, يَصْدِقُ</a:t>
            </a:r>
            <a:r>
              <a:rPr lang="tr-TR" sz="2400" dirty="0" smtClean="0"/>
              <a:t> gibi) </a:t>
            </a:r>
            <a:r>
              <a:rPr lang="tr-TR" sz="2400" dirty="0" err="1" smtClean="0"/>
              <a:t>işmâm</a:t>
            </a:r>
            <a:r>
              <a:rPr lang="tr-TR" sz="2400" dirty="0" smtClean="0"/>
              <a:t> ile okurlar. </a:t>
            </a:r>
            <a:endParaRPr lang="tr-T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l"/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sz="3200" dirty="0" smtClean="0"/>
              <a:t>Lâm-ı </a:t>
            </a:r>
            <a:r>
              <a:rPr lang="tr-TR" sz="3200" dirty="0" err="1" smtClean="0"/>
              <a:t>Muğallaza</a:t>
            </a:r>
            <a:r>
              <a:rPr lang="tr-TR" sz="3200" dirty="0" smtClean="0"/>
              <a:t>(</a:t>
            </a:r>
            <a:r>
              <a:rPr lang="ar-SA" sz="3200" dirty="0" smtClean="0"/>
              <a:t>الامُ المغلظةُ</a:t>
            </a:r>
            <a:r>
              <a:rPr lang="tr-TR" sz="3200" dirty="0" smtClean="0"/>
              <a:t> )</a:t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Tağlîz</a:t>
            </a:r>
            <a:r>
              <a:rPr lang="tr-TR" sz="2400" dirty="0" smtClean="0"/>
              <a:t>; kalınlaştırmak, iri yapmak gibi manalara gelir.</a:t>
            </a:r>
          </a:p>
          <a:p>
            <a:r>
              <a:rPr lang="tr-TR" sz="2400" dirty="0" smtClean="0"/>
              <a:t>Lâm-ı </a:t>
            </a:r>
            <a:r>
              <a:rPr lang="tr-TR" sz="2400" dirty="0" err="1" smtClean="0"/>
              <a:t>Muğallaza</a:t>
            </a:r>
            <a:r>
              <a:rPr lang="tr-TR" sz="2400" dirty="0" smtClean="0"/>
              <a:t> kalın okunan lâm demektir. </a:t>
            </a:r>
          </a:p>
          <a:p>
            <a:r>
              <a:rPr lang="tr-TR" sz="2400" dirty="0" smtClean="0"/>
              <a:t>Sakin veya </a:t>
            </a:r>
            <a:r>
              <a:rPr lang="tr-TR" sz="2400" dirty="0" err="1" smtClean="0"/>
              <a:t>meftuh</a:t>
            </a:r>
            <a:r>
              <a:rPr lang="tr-TR" sz="2400" dirty="0" smtClean="0"/>
              <a:t> olan </a:t>
            </a:r>
            <a:r>
              <a:rPr lang="ar-SA" sz="2400" dirty="0" smtClean="0"/>
              <a:t>ص  ط  ظ </a:t>
            </a:r>
            <a:r>
              <a:rPr lang="tr-TR" sz="2400" dirty="0" smtClean="0"/>
              <a:t> harflerinden sonra gelen </a:t>
            </a:r>
            <a:r>
              <a:rPr lang="tr-TR" sz="2400" dirty="0" err="1" smtClean="0"/>
              <a:t>meftuh</a:t>
            </a:r>
            <a:r>
              <a:rPr lang="tr-TR" sz="2400" dirty="0" smtClean="0"/>
              <a:t> lâm (</a:t>
            </a:r>
            <a:r>
              <a:rPr lang="ar-SA" sz="2400" dirty="0" smtClean="0"/>
              <a:t>ل</a:t>
            </a:r>
            <a:r>
              <a:rPr lang="tr-TR" sz="2400" dirty="0" smtClean="0"/>
              <a:t>)’</a:t>
            </a:r>
            <a:r>
              <a:rPr lang="tr-TR" sz="2400" dirty="0" err="1" smtClean="0"/>
              <a:t>ın</a:t>
            </a:r>
            <a:r>
              <a:rPr lang="tr-TR" sz="2400" dirty="0" smtClean="0"/>
              <a:t> kalın okunmasıdır.</a:t>
            </a:r>
            <a:r>
              <a:rPr lang="tr-TR" sz="2400" dirty="0" err="1" smtClean="0"/>
              <a:t>Âsım</a:t>
            </a:r>
            <a:r>
              <a:rPr lang="tr-TR" sz="2400" dirty="0" smtClean="0"/>
              <a:t> kıraatinde böyle bir uygulama yoktur. Bu tarz okuyuş </a:t>
            </a:r>
            <a:r>
              <a:rPr lang="tr-TR" sz="2400" dirty="0" err="1" smtClean="0"/>
              <a:t>Verş’e</a:t>
            </a:r>
            <a:r>
              <a:rPr lang="tr-TR" sz="2400" dirty="0" smtClean="0"/>
              <a:t> aittir. </a:t>
            </a:r>
            <a:r>
              <a:rPr lang="ar-SA" sz="2400" dirty="0" smtClean="0"/>
              <a:t>اَظْلَمُ, اَلطَّلاَقُ, اَلصَّلَوةُ</a:t>
            </a:r>
            <a:r>
              <a:rPr lang="tr-TR" sz="2400" dirty="0" smtClean="0"/>
              <a:t> </a:t>
            </a:r>
            <a:r>
              <a:rPr lang="tr-TR" sz="2400" dirty="0" err="1" smtClean="0"/>
              <a:t>kellimelerinde</a:t>
            </a:r>
            <a:r>
              <a:rPr lang="tr-TR" sz="2400" dirty="0" smtClean="0"/>
              <a:t> olduğu gibi.</a:t>
            </a:r>
          </a:p>
          <a:p>
            <a:r>
              <a:rPr lang="tr-TR" sz="2400" dirty="0" smtClean="0"/>
              <a:t>Fetha ve </a:t>
            </a:r>
            <a:r>
              <a:rPr lang="tr-TR" sz="2400" dirty="0" err="1" smtClean="0"/>
              <a:t>damme</a:t>
            </a:r>
            <a:r>
              <a:rPr lang="tr-TR" sz="2400" dirty="0" smtClean="0"/>
              <a:t> harekeden sonra gelen </a:t>
            </a:r>
            <a:r>
              <a:rPr lang="tr-TR" sz="2400" dirty="0" err="1" smtClean="0"/>
              <a:t>lafzatullâh’ın</a:t>
            </a:r>
            <a:r>
              <a:rPr lang="tr-TR" sz="2400" dirty="0" smtClean="0"/>
              <a:t> lâm’ının kalın okunması konusunda bütün Kıraat imamları ittifak etmiştir. </a:t>
            </a:r>
            <a:r>
              <a:rPr lang="ar-SA" sz="2400" dirty="0" smtClean="0"/>
              <a:t>نَصْرُاللهُ, شَهِدَاللَّهُ</a:t>
            </a:r>
            <a:r>
              <a:rPr lang="tr-TR" sz="2400" dirty="0" smtClean="0"/>
              <a:t> gibi.</a:t>
            </a:r>
            <a:r>
              <a:rPr lang="ar-SA" sz="2400" dirty="0" smtClean="0"/>
              <a:t>	</a:t>
            </a:r>
            <a:endParaRPr lang="tr-TR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679</Words>
  <Application>Microsoft Office PowerPoint</Application>
  <PresentationFormat>Ekran Gösterisi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HARF ( (الحرف</vt:lpstr>
      <vt:lpstr>Slayt 2</vt:lpstr>
      <vt:lpstr>ASLÎ HARFLER (الحروفُ الأصليةُ)</vt:lpstr>
      <vt:lpstr>ASLÎ HARFLERİN İSİMLERİ</vt:lpstr>
      <vt:lpstr>Slayt 5</vt:lpstr>
      <vt:lpstr> HEMZE-İ MÜSEHHELE (الهمزةُ المسهلةُ) </vt:lpstr>
      <vt:lpstr> ELİF-İ MÜMÂLE(الالف المما لة)  </vt:lpstr>
      <vt:lpstr> Sâd-ı Müşemme (الصا دُ المشمةُ ) </vt:lpstr>
      <vt:lpstr> Lâm-ı Muğallaza(الامُ المغلظةُ ) </vt:lpstr>
      <vt:lpstr> Nûn-i Muhfât (النون المخفاة 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HARF ( (الحرف</dc:title>
  <dc:creator>hp</dc:creator>
  <cp:lastModifiedBy>Bilal Atik</cp:lastModifiedBy>
  <cp:revision>21</cp:revision>
  <dcterms:created xsi:type="dcterms:W3CDTF">2011-09-12T06:10:19Z</dcterms:created>
  <dcterms:modified xsi:type="dcterms:W3CDTF">2011-09-25T16:58:59Z</dcterms:modified>
</cp:coreProperties>
</file>