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14AA-E298-43C2-B8AE-2C6F9B90C4F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923C-D78E-4E61-B79C-C26A34180B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355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14AA-E298-43C2-B8AE-2C6F9B90C4F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923C-D78E-4E61-B79C-C26A34180B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564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14AA-E298-43C2-B8AE-2C6F9B90C4F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923C-D78E-4E61-B79C-C26A34180B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6776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14AA-E298-43C2-B8AE-2C6F9B90C4F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923C-D78E-4E61-B79C-C26A34180B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146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14AA-E298-43C2-B8AE-2C6F9B90C4F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923C-D78E-4E61-B79C-C26A34180B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8280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14AA-E298-43C2-B8AE-2C6F9B90C4F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923C-D78E-4E61-B79C-C26A34180B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011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14AA-E298-43C2-B8AE-2C6F9B90C4F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923C-D78E-4E61-B79C-C26A34180B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2624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14AA-E298-43C2-B8AE-2C6F9B90C4F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923C-D78E-4E61-B79C-C26A34180B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277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14AA-E298-43C2-B8AE-2C6F9B90C4F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923C-D78E-4E61-B79C-C26A34180B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5227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14AA-E298-43C2-B8AE-2C6F9B90C4F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923C-D78E-4E61-B79C-C26A34180B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3052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B14AA-E298-43C2-B8AE-2C6F9B90C4F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923C-D78E-4E61-B79C-C26A34180B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5606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B14AA-E298-43C2-B8AE-2C6F9B90C4F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F923C-D78E-4E61-B79C-C26A34180B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755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3.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Anvar</a:t>
            </a:r>
            <a:r>
              <a:rPr lang="tr-TR" dirty="0" smtClean="0"/>
              <a:t> </a:t>
            </a:r>
            <a:r>
              <a:rPr lang="tr-TR" dirty="0" err="1" smtClean="0"/>
              <a:t>Şahoor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0533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اتفاق اپنی جگہ خوش قسمتی اپنی جگہ</a:t>
            </a:r>
          </a:p>
          <a:p>
            <a:r>
              <a:rPr lang="ur-PK" dirty="0" smtClean="0"/>
              <a:t>اتفاق اپنی جگہ خوش قسمتی اپنی جگہ </a:t>
            </a:r>
            <a:br>
              <a:rPr lang="ur-PK" dirty="0" smtClean="0"/>
            </a:br>
            <a:r>
              <a:rPr lang="ur-PK" dirty="0" smtClean="0"/>
              <a:t>خود بناتا ہے جہاں میں آدمی اپنی جگہ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کہہ تو سکتا ہوں مگر مجبور کر سکتا نہیں </a:t>
            </a:r>
            <a:br>
              <a:rPr lang="ur-PK" dirty="0" smtClean="0"/>
            </a:br>
            <a:r>
              <a:rPr lang="ur-PK" dirty="0" smtClean="0"/>
              <a:t>اختیار اپنی جگہ ہے بے بسی اپنی جگہ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کچھ نہ کچھ سچائی ہوتی ہے نہاں ہر بات میں </a:t>
            </a:r>
            <a:br>
              <a:rPr lang="ur-PK" dirty="0" smtClean="0"/>
            </a:br>
            <a:r>
              <a:rPr lang="ur-PK" dirty="0" smtClean="0"/>
              <a:t>کہنے والے ٹھیک کہتے ہیں سبھی اپنی جگہ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4707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صرف اس کے ہونٹ کاغذ پر بنا دیتا ہوں میں </a:t>
            </a:r>
            <a:br>
              <a:rPr lang="ur-PK" dirty="0" smtClean="0"/>
            </a:br>
            <a:r>
              <a:rPr lang="ur-PK" dirty="0" smtClean="0"/>
              <a:t>خود بنا لیتی ہے ہونٹوں پر ہنسی اپنی جگہ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دوست کہتا ہوں تمہیں شاعر نہیں کہتا شعورؔ </a:t>
            </a:r>
            <a:br>
              <a:rPr lang="ur-PK" dirty="0" smtClean="0"/>
            </a:br>
            <a:r>
              <a:rPr lang="ur-PK" dirty="0" smtClean="0"/>
              <a:t>دوستی اپنی جگہ ہے شاعری اپنی جگہ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2076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فرشتوں سے بھی اچھا میں برا ہونے سے پہلے تھا</a:t>
            </a:r>
          </a:p>
          <a:p>
            <a:r>
              <a:rPr lang="ur-PK" dirty="0" smtClean="0"/>
              <a:t>فرشتوں سے بھی اچھا میں برا ہونے سے پہلے تھا </a:t>
            </a:r>
            <a:br>
              <a:rPr lang="ur-PK" dirty="0" smtClean="0"/>
            </a:br>
            <a:r>
              <a:rPr lang="ur-PK" dirty="0" smtClean="0"/>
              <a:t>وہ مجھ سے انتہائی خوش خفا ہونے سے پہلے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کیا کرتے تھے باتیں زندگی بھر ساتھ دینے کی </a:t>
            </a:r>
            <a:br>
              <a:rPr lang="ur-PK" dirty="0" smtClean="0"/>
            </a:br>
            <a:r>
              <a:rPr lang="ur-PK" dirty="0" smtClean="0"/>
              <a:t>مگر یہ حوصلہ ہم میں جدا ہونے سے پہلے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حقیقت سے خیال اچھا ہے بیداری سے خواب اچھا </a:t>
            </a:r>
            <a:br>
              <a:rPr lang="ur-PK" dirty="0" smtClean="0"/>
            </a:br>
            <a:r>
              <a:rPr lang="ur-PK" dirty="0" smtClean="0"/>
              <a:t>تصور میں وہ کیسا سامنا ہونے سے پہلے تھا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0452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اگر معدوم کو موجود کہنے میں تأمل ہے </a:t>
            </a:r>
            <a:br>
              <a:rPr lang="ur-PK" dirty="0" smtClean="0"/>
            </a:br>
            <a:r>
              <a:rPr lang="ur-PK" dirty="0" smtClean="0"/>
              <a:t>تو جو کچھ بھی یہاں ہے آج کیا ہونے سے پہلے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کسی بچھڑے ہوئے کا لوٹ آنا غیر ممکن ہے </a:t>
            </a:r>
            <a:br>
              <a:rPr lang="ur-PK" dirty="0" smtClean="0"/>
            </a:br>
            <a:r>
              <a:rPr lang="ur-PK" dirty="0" smtClean="0"/>
              <a:t>مجھے بھی یہ گماں اک تجربہ ہونے سے پہلے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شعورؔ اس سے ہمیں کیا انتہا کے بعد کیا ہوگا </a:t>
            </a:r>
            <a:br>
              <a:rPr lang="ur-PK" dirty="0" smtClean="0"/>
            </a:br>
            <a:r>
              <a:rPr lang="ur-PK" dirty="0" smtClean="0"/>
              <a:t>بہت ہوگا تو وہ جو ابتدا ہونے سے پہلے تھا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5305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آوارہ ہوں رین بسیرا کوئی نہیں میرا</a:t>
            </a:r>
          </a:p>
          <a:p>
            <a:r>
              <a:rPr lang="ur-PK" dirty="0" smtClean="0"/>
              <a:t>آوارہ ہوں رین بسیرا کوئی نہیں میرا</a:t>
            </a:r>
            <a:br>
              <a:rPr lang="ur-PK" dirty="0" smtClean="0"/>
            </a:br>
            <a:r>
              <a:rPr lang="ur-PK" dirty="0" smtClean="0"/>
              <a:t>گلی گلی کرتا ہوں پھیرا کوئی نہیں میرا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تیری آس پہ جیتا تھا میں وہ بھی ختم ہوئی</a:t>
            </a:r>
            <a:br>
              <a:rPr lang="ur-PK" dirty="0" smtClean="0"/>
            </a:br>
            <a:r>
              <a:rPr lang="ur-PK" dirty="0" smtClean="0"/>
              <a:t>اب دنیا میں کون ہے میرا کوئی نہیں میرا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تیرے بجائے کون تھا میرا پہلے بھی پھر بھی</a:t>
            </a:r>
            <a:br>
              <a:rPr lang="ur-PK" dirty="0" smtClean="0"/>
            </a:br>
            <a:r>
              <a:rPr lang="ur-PK" dirty="0" smtClean="0"/>
              <a:t>جب سے ساتھ چھٹا ہے تیرا کوئی نہیں میرا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6970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جب بھی چاند سے چہرے دیکھے بھیگ گئیں پلکیں</a:t>
            </a:r>
            <a:br>
              <a:rPr lang="ur-PK" smtClean="0"/>
            </a:br>
            <a:r>
              <a:rPr lang="ur-PK" smtClean="0"/>
              <a:t>پھیل گیا ہر سمت اندھیرا کوئی نہیں میرا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عجب نہیں کوئی لہر اٹھے جو پار لگا دے ناؤ</a:t>
            </a:r>
            <a:br>
              <a:rPr lang="ur-PK" smtClean="0"/>
            </a:br>
            <a:r>
              <a:rPr lang="ur-PK" smtClean="0"/>
              <a:t>درد کی دھن میں گائے مچھیرا کوئی نہیں میرا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کوئی مسافر ہی رک جائے پل دو پل کے لیے</a:t>
            </a:r>
            <a:br>
              <a:rPr lang="ur-PK" smtClean="0"/>
            </a:br>
            <a:r>
              <a:rPr lang="ur-PK" smtClean="0"/>
              <a:t>مدت سے ویران ہے ڈیرا کوئی نہیں میرا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میں نے قدر تیرگیٔ شب اب پہچانی جب</a:t>
            </a:r>
            <a:br>
              <a:rPr lang="ur-PK" smtClean="0"/>
            </a:br>
            <a:r>
              <a:rPr lang="ur-PK" smtClean="0"/>
              <a:t>گزر گئی شب ہوا سویرا کوئی نہیں میرا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کوئی نہیں ہے جس کے ہاتھوں زہر پیوں مر جاؤں</a:t>
            </a:r>
            <a:br>
              <a:rPr lang="ur-PK" smtClean="0"/>
            </a:br>
            <a:r>
              <a:rPr lang="ur-PK" smtClean="0"/>
              <a:t>بین بجائے جائے سپیرا کوئی نہیں میرا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4572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Office PowerPoint</Application>
  <PresentationFormat>Geniş ekran</PresentationFormat>
  <Paragraphs>11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3.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Hafta</dc:title>
  <dc:creator>USER</dc:creator>
  <cp:lastModifiedBy>USER</cp:lastModifiedBy>
  <cp:revision>1</cp:revision>
  <dcterms:created xsi:type="dcterms:W3CDTF">2020-05-03T21:05:33Z</dcterms:created>
  <dcterms:modified xsi:type="dcterms:W3CDTF">2020-05-03T21:05:37Z</dcterms:modified>
</cp:coreProperties>
</file>