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89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15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97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53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873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17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199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35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8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94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90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72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12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91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1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52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20476-866C-4E1B-BFA2-1E09CE57BBB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728EB3-30DA-41B4-9738-2239C53013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A0B6A2-1CC2-4116-A4CD-0EED75B1D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313" y="40640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9.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SAMA, YACUR VE ATHARVAVEDA İLAHİLERİ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2EC0F44-7A74-459F-94CE-FEE117B13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064000"/>
            <a:ext cx="9144000" cy="1981200"/>
          </a:xfrm>
        </p:spPr>
        <p:txBody>
          <a:bodyPr>
            <a:normAutofit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891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0CA3E-E810-4ECF-9BEE-E9950B14E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8200" y="624110"/>
            <a:ext cx="72517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 İLAHİLERİ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E31627-48A4-4E93-BBE0-F5DA9770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2133600"/>
            <a:ext cx="7162800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6. Kemiklerinden, iliklerinden, eklemlerinden ve damarlarından; ellerinden, parmaklarından ve tırnaklarından hastalığı çıkartır atarım.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7. Senin her organında, saçının telinde, her ekleminde, derinin altına yerleşmiş hastalığı,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Kaşyapa</a:t>
            </a:r>
            <a:r>
              <a:rPr lang="tr-TR">
                <a:solidFill>
                  <a:schemeClr val="accent1">
                    <a:lumMod val="60000"/>
                    <a:lumOff val="40000"/>
                  </a:schemeClr>
                </a:solidFill>
              </a:rPr>
              <a:t> büyüsüyle 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nasıl atıyorsa, biz de öyle söker atarız.</a:t>
            </a:r>
          </a:p>
        </p:txBody>
      </p:sp>
    </p:spTree>
    <p:extLst>
      <p:ext uri="{BB962C8B-B14F-4D97-AF65-F5344CB8AC3E}">
        <p14:creationId xmlns:p14="http://schemas.microsoft.com/office/powerpoint/2010/main" val="336074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494EBD-8B45-4A63-B44F-AF0073093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300" y="365125"/>
            <a:ext cx="8445500" cy="1325563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 İLAHİLERİ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115071-853E-4FA2-BAA7-520EFF5D4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400" y="1825625"/>
            <a:ext cx="80264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2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Samaveda</a:t>
            </a: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VII,I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Agni</a:t>
            </a: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1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Ey </a:t>
            </a:r>
            <a:r>
              <a:rPr lang="tr-TR" sz="2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Agni</a:t>
            </a: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! Alevlerinle sana sunduğumuz kurbandan hoşnut olasın; bu sözlerimizden de ey gücün oğlu!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Biz sürekli bütün tanrılara kurban sunsak da bu armağanı sadece sana sunuyoruz.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3. O bizim sevilen kralımız ve tatlı sesi </a:t>
            </a:r>
            <a:r>
              <a:rPr lang="tr-TR" sz="2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Hotar</a:t>
            </a:r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rahibimiz olsun; biz de ona layık parlak ateşler yapalım.</a:t>
            </a:r>
          </a:p>
        </p:txBody>
      </p:sp>
    </p:spTree>
    <p:extLst>
      <p:ext uri="{BB962C8B-B14F-4D97-AF65-F5344CB8AC3E}">
        <p14:creationId xmlns:p14="http://schemas.microsoft.com/office/powerpoint/2010/main" val="3166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D9BE5A-F07D-4444-A82E-A0AC65DFA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 İLAHİLERİ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E554A1-4663-426C-ABD8-CE12B433F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5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Sabah töreninde sunuların en iyisini, parlak olanını sana sunarız. Koşulu atların çektiği arabanla gel Soma iç ey tanrı!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 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sen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Soma suyu içmeye layıksınız. Size Soma damlaları bir dere gibi akar.</a:t>
            </a:r>
          </a:p>
          <a:p>
            <a:pPr algn="ctr">
              <a:lnSpc>
                <a:spcPct val="150000"/>
              </a:lnSpc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Gücün efendileri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bir arabada doğmuş ikizlerdir. Küheylanlarınızla yardımımıza koşun ve Soma suyundan için.</a:t>
            </a:r>
          </a:p>
        </p:txBody>
      </p:sp>
    </p:spTree>
    <p:extLst>
      <p:ext uri="{BB962C8B-B14F-4D97-AF65-F5344CB8AC3E}">
        <p14:creationId xmlns:p14="http://schemas.microsoft.com/office/powerpoint/2010/main" val="407395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66CB5A-FE4E-4BB2-8FD0-3D322507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4700" y="624110"/>
            <a:ext cx="74803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SAMAVEDA İLAHİLERİ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C9F151-4D3E-421C-8E66-B08F9ADFA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0" y="2133600"/>
            <a:ext cx="7480300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8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Sen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savaşalarında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düşmanlarına boyun eğdirirsin. Her yeri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zapteden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belaalrı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ortadan kaldıran, galipler galibisin.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Yer ve gök, tıpkı anne ve babanın çocuğuna sarıldığı gibi sana sarılır. 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Sen öfkeyle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Vritra’yıa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saldırdığında tüm düşman gruplar batar kaybolur.</a:t>
            </a:r>
          </a:p>
        </p:txBody>
      </p:sp>
    </p:spTree>
    <p:extLst>
      <p:ext uri="{BB962C8B-B14F-4D97-AF65-F5344CB8AC3E}">
        <p14:creationId xmlns:p14="http://schemas.microsoft.com/office/powerpoint/2010/main" val="137488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15BA9B-039F-4C6C-92FF-8D6D5AD9B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 İLAHİLERİ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279281-2752-4655-9305-C60D43B96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837488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XXIII; 1-15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Başlangıçta bütün yaratıkların efendisi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Hiranyagarbha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vardı. Yeri ve göğü yaptı, tuttu; hangi tanrıya kurban sunalım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Pracapati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Her şeyin temeli sensin, seni selamlarım. İlksel madde ve güneş senin büyüklüğünü kanıtlar. Büyüklüğün günde ve yılda görülür; büyüklüğün boşlukta, rüzgarda ve parlak güneşte görülür.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Pracapati’ye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tüm bunların büyüklüğüne dualar ederiz.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7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BD953B-037E-4CBD-A5A6-A7D91E1DD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100" y="624110"/>
            <a:ext cx="80391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 İLAHİLERİ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80A6FD-63D8-44F8-9F32-A770FDDF2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9100" y="2133600"/>
            <a:ext cx="8280400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O, büyüklüğüyle uyuyan uyanan tüm canlıların biricik hakimidir. O insanların ve hayvanların tanrısıdır; hangi tanrıya kurban sunalım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Pracapati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Her şeyin temeli sensin, seni selamlarım. İlksel madde ve ay senin büyüklüğünü kanıtlar. Büyüklüğün toprakta, ateşte, yıldızlarda ve ayda görülür.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Pracapati’ye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tüm bunların büyüklüğüne dualar ederiz.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Onlar, gökte parlayan ışıkları, pembe semiz atları bağlayıp tutar gibi tutarak hareket eden onun çevresinde toplanır, ona bağlanırlar.</a:t>
            </a:r>
          </a:p>
        </p:txBody>
      </p:sp>
    </p:spTree>
    <p:extLst>
      <p:ext uri="{BB962C8B-B14F-4D97-AF65-F5344CB8AC3E}">
        <p14:creationId xmlns:p14="http://schemas.microsoft.com/office/powerpoint/2010/main" val="188541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0A63E2-27D3-4CF6-9933-F6C0E20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 İLAHİLERİ</a:t>
            </a:r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45246A-E512-41AE-91B6-57C8A7505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6. Onlar, koyu renkli, cesur ve yöneticiyi taşıyan, arabanın her iki yanında onun sevdiği kızıl doru iki süratli atı bağlı tutar.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7. Rüzgar gibi hızlı at,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sevdiği gibi, sel biçimine geldiğinde, ey duacı, sen de bizim yönümüzü yeniden oradan buraya doğru yönlendir.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Vasular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seni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Gayatri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ölçüsüyle yağlasın.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Ruda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seni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Trishtup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ölçüsüyle,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Adityalar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Cagati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ölçüsüyleyağlasın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Toprak, hava, gökyüzü! Ey tanrılar, bu kavrulmuş hububatları, şu arpadan yapılma yemekleri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yeyin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! Şu inek sütünden için! Ey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Pracapati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bu yemekten ye!</a:t>
            </a:r>
          </a:p>
        </p:txBody>
      </p:sp>
    </p:spTree>
    <p:extLst>
      <p:ext uri="{BB962C8B-B14F-4D97-AF65-F5344CB8AC3E}">
        <p14:creationId xmlns:p14="http://schemas.microsoft.com/office/powerpoint/2010/main" val="204188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2E8597-DBF2-45DA-87E5-887D8399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0900" y="624110"/>
            <a:ext cx="74803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 İLAHİLERİ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E7589E-3F30-4909-944C-7116395AE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5800" y="2133600"/>
            <a:ext cx="7734300" cy="377762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Başında yerleşmiş olan hastalığı gözlerinden, burun deliklerinden, kulaklarından, çenenden çekerim; beyninde ve dilinden söker atarım.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Önkolunda yerleşmiş hastalığı boynundan, ensende, kaburgalarından, omurgandan ve omuzlarından kollarından çeker atarım.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Hastalığı senin kalbinden, akciğerlerinden, iç organlarından ve yanlardan; böbreklerinden, dalağından ve karaciğerinden söker alırız.</a:t>
            </a:r>
          </a:p>
          <a:p>
            <a:pPr marL="0" indent="0" algn="ctr"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483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C5ABE1-DB22-44CD-A0E5-D15214DAA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4900" y="624110"/>
            <a:ext cx="71247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YACURVEDA İLAHİLERİ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6671E6-DF8C-4DEB-A49C-5A501E45F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600" y="2133600"/>
            <a:ext cx="7239000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Senin bağırsaklarından, kanallarından, makatından, karnından; rahminden, midenden ve göbekten hastalığı çeker alırım.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5.  Uyluklarından, dizlerinden, ökçelerinden, ayaklarının ucundan ve kalçalarından, kaba etlerinde yerleşmiş olan hastalığı söker atarım.</a:t>
            </a:r>
          </a:p>
        </p:txBody>
      </p:sp>
    </p:spTree>
    <p:extLst>
      <p:ext uri="{BB962C8B-B14F-4D97-AF65-F5344CB8AC3E}">
        <p14:creationId xmlns:p14="http://schemas.microsoft.com/office/powerpoint/2010/main" val="181934073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640</Words>
  <Application>Microsoft Office PowerPoint</Application>
  <PresentationFormat>Geniş ekran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Comic Sans MS</vt:lpstr>
      <vt:lpstr>Times New Roman</vt:lpstr>
      <vt:lpstr>Wingdings 3</vt:lpstr>
      <vt:lpstr>Duman</vt:lpstr>
      <vt:lpstr>HİN 134 VEDİK EDEBİYAT  9. HAFTA  SAMA, YACUR VE ATHARVAVEDA İLAHİLERİ</vt:lpstr>
      <vt:lpstr>SAMAVEDA İLAHİLERİ</vt:lpstr>
      <vt:lpstr>SAMAVEDA İLAHİLERİ</vt:lpstr>
      <vt:lpstr>SAMAVEDA İLAHİLERİ</vt:lpstr>
      <vt:lpstr>YACURVEDA İLAHİLERİ</vt:lpstr>
      <vt:lpstr>YACURVEDA İLAHİLERİ</vt:lpstr>
      <vt:lpstr>YACURVEDA İLAHİLERİ</vt:lpstr>
      <vt:lpstr>ATHARVAVEDA İLAHİLERİ</vt:lpstr>
      <vt:lpstr>YACURVEDA İLAHİLERİ</vt:lpstr>
      <vt:lpstr>YACURVEDA İLAHİLERİ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9. HAFTA SAMA, YACUR VE ATHARVAVEDA İLAHİLERİ</dc:title>
  <dc:creator>Casper</dc:creator>
  <cp:lastModifiedBy>Casper</cp:lastModifiedBy>
  <cp:revision>7</cp:revision>
  <dcterms:created xsi:type="dcterms:W3CDTF">2020-05-05T18:57:09Z</dcterms:created>
  <dcterms:modified xsi:type="dcterms:W3CDTF">2020-05-05T19:59:35Z</dcterms:modified>
</cp:coreProperties>
</file>