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20476-866C-4E1B-BFA2-1E09CE57BBB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B728EB3-30DA-41B4-9738-2239C53013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0897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20476-866C-4E1B-BFA2-1E09CE57BBB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B728EB3-30DA-41B4-9738-2239C53013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1153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20476-866C-4E1B-BFA2-1E09CE57BBB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B728EB3-30DA-41B4-9738-2239C53013B0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96975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20476-866C-4E1B-BFA2-1E09CE57BBB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B728EB3-30DA-41B4-9738-2239C53013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74536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20476-866C-4E1B-BFA2-1E09CE57BBB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B728EB3-30DA-41B4-9738-2239C53013B0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087370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20476-866C-4E1B-BFA2-1E09CE57BBB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B728EB3-30DA-41B4-9738-2239C53013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7173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20476-866C-4E1B-BFA2-1E09CE57BBB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8EB3-30DA-41B4-9738-2239C53013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21993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20476-866C-4E1B-BFA2-1E09CE57BBB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8EB3-30DA-41B4-9738-2239C53013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0352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20476-866C-4E1B-BFA2-1E09CE57BBB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8EB3-30DA-41B4-9738-2239C53013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1288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20476-866C-4E1B-BFA2-1E09CE57BBB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B728EB3-30DA-41B4-9738-2239C53013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5942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20476-866C-4E1B-BFA2-1E09CE57BBB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B728EB3-30DA-41B4-9738-2239C53013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901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20476-866C-4E1B-BFA2-1E09CE57BBB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B728EB3-30DA-41B4-9738-2239C53013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1720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20476-866C-4E1B-BFA2-1E09CE57BBB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8EB3-30DA-41B4-9738-2239C53013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9126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20476-866C-4E1B-BFA2-1E09CE57BBB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8EB3-30DA-41B4-9738-2239C53013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912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20476-866C-4E1B-BFA2-1E09CE57BBB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8EB3-30DA-41B4-9738-2239C53013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6150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20476-866C-4E1B-BFA2-1E09CE57BBB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B728EB3-30DA-41B4-9738-2239C53013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0520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20476-866C-4E1B-BFA2-1E09CE57BBB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B728EB3-30DA-41B4-9738-2239C53013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907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A0B6A2-1CC2-4116-A4CD-0EED75B1DF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2313" y="406400"/>
            <a:ext cx="8915399" cy="2262781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HİN 134 VEDİK EDEBİYAT</a:t>
            </a:r>
            <a:b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b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9. HAFTA</a:t>
            </a:r>
            <a:b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b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SAMA, YACUR VE ATHARVAVEDA İLAHİLERİ</a:t>
            </a:r>
            <a:endParaRPr lang="tr-TR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2EC0F44-7A74-459F-94CE-FEE117B132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8300" y="4064000"/>
            <a:ext cx="9144000" cy="1981200"/>
          </a:xfrm>
        </p:spPr>
        <p:txBody>
          <a:bodyPr>
            <a:normAutofit/>
          </a:bodyPr>
          <a:lstStyle/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Prof. Dr. H. Derya Can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Hindoloji Anabilim Dalı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2891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60CA3E-E810-4ECF-9BEE-E9950B14E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8200" y="624110"/>
            <a:ext cx="7251700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YACURVEDA İLAHİLERİ</a:t>
            </a:r>
            <a:endParaRPr lang="tr-TR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FE31627-48A4-4E93-BBE0-F5DA9770D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7100" y="2133600"/>
            <a:ext cx="7162800" cy="3777622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6. Kemiklerinden, iliklerinden, eklemlerinden ve damarlarından; ellerinden, parmaklarından ve tırnaklarından hastalığı çıkartır atarım.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7. Senin her organında, saçının telinde, her ekleminde, derinin altına yerleşmiş hastalığı,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Kaşyapa</a:t>
            </a:r>
            <a:r>
              <a:rPr lang="tr-TR">
                <a:solidFill>
                  <a:schemeClr val="accent1">
                    <a:lumMod val="60000"/>
                    <a:lumOff val="40000"/>
                  </a:schemeClr>
                </a:solidFill>
              </a:rPr>
              <a:t> büyüsüyle 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nasıl atıyorsa, biz de öyle söker atarız.</a:t>
            </a:r>
          </a:p>
        </p:txBody>
      </p:sp>
    </p:spTree>
    <p:extLst>
      <p:ext uri="{BB962C8B-B14F-4D97-AF65-F5344CB8AC3E}">
        <p14:creationId xmlns:p14="http://schemas.microsoft.com/office/powerpoint/2010/main" val="3360748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7494EBD-8B45-4A63-B44F-AF0073093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2300" y="365125"/>
            <a:ext cx="8445500" cy="1325563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SAMAVEDA İLAHİLERİ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F115071-853E-4FA2-BAA7-520EFF5D4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1400" y="1825625"/>
            <a:ext cx="8026400" cy="435133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Samaveda</a:t>
            </a:r>
            <a:r>
              <a:rPr lang="tr-TR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 VII,I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Agni</a:t>
            </a:r>
            <a:r>
              <a:rPr lang="tr-TR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 1</a:t>
            </a:r>
          </a:p>
          <a:p>
            <a:pPr marL="342900" indent="-342900" algn="ctr">
              <a:lnSpc>
                <a:spcPct val="150000"/>
              </a:lnSpc>
              <a:buAutoNum type="arabicPeriod"/>
            </a:pPr>
            <a:r>
              <a:rPr lang="tr-TR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Ey </a:t>
            </a:r>
            <a:r>
              <a:rPr lang="tr-TR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Agni</a:t>
            </a:r>
            <a:r>
              <a:rPr lang="tr-TR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! Alevlerinle sana sunduğumuz kurbandan hoşnut olasın; bu sözlerimizden de ey gücün oğlu!</a:t>
            </a:r>
          </a:p>
          <a:p>
            <a:pPr marL="342900" indent="-342900" algn="ctr">
              <a:lnSpc>
                <a:spcPct val="150000"/>
              </a:lnSpc>
              <a:buAutoNum type="arabicPeriod"/>
            </a:pPr>
            <a:r>
              <a:rPr lang="tr-TR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 Biz sürekli bütün tanrılara kurban sunsak da bu armağanı sadece sana sunuyoruz.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3. O bizim sevilen kralımız ve tatlı sesi </a:t>
            </a:r>
            <a:r>
              <a:rPr lang="tr-TR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Hotar</a:t>
            </a:r>
            <a:r>
              <a:rPr lang="tr-TR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 rahibimiz olsun; biz de ona layık parlak ateşler yapalım.</a:t>
            </a:r>
          </a:p>
        </p:txBody>
      </p:sp>
    </p:spTree>
    <p:extLst>
      <p:ext uri="{BB962C8B-B14F-4D97-AF65-F5344CB8AC3E}">
        <p14:creationId xmlns:p14="http://schemas.microsoft.com/office/powerpoint/2010/main" val="31669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5D9BE5A-F07D-4444-A82E-A0AC65DFA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SAMAVEDA İLAHİLERİ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FE554A1-4663-426C-ABD8-CE12B433F1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Vayu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5</a:t>
            </a:r>
          </a:p>
          <a:p>
            <a:pPr algn="ctr">
              <a:lnSpc>
                <a:spcPct val="150000"/>
              </a:lnSpc>
              <a:buAutoNum type="arabicPeriod"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Ey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Vayu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! Sabah töreninde sunuların en iyisini, parlak olanını sana sunarız. Koşulu atların çektiği arabanla gel Soma iç ey tanrı!</a:t>
            </a:r>
          </a:p>
          <a:p>
            <a:pPr algn="ctr">
              <a:lnSpc>
                <a:spcPct val="150000"/>
              </a:lnSpc>
              <a:buAutoNum type="arabicPeriod"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E y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Vayu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sen ve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Soma suyu içmeye layıksınız. Size Soma damlaları bir dere gibi akar.</a:t>
            </a:r>
          </a:p>
          <a:p>
            <a:pPr algn="ctr">
              <a:lnSpc>
                <a:spcPct val="150000"/>
              </a:lnSpc>
              <a:buAutoNum type="arabicPeriod"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Gücün efendileri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Vayu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ve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bir arabada doğmuş ikizlerdir. Küheylanlarınızla yardımımıza koşun ve Soma suyundan için.</a:t>
            </a:r>
          </a:p>
        </p:txBody>
      </p:sp>
    </p:spTree>
    <p:extLst>
      <p:ext uri="{BB962C8B-B14F-4D97-AF65-F5344CB8AC3E}">
        <p14:creationId xmlns:p14="http://schemas.microsoft.com/office/powerpoint/2010/main" val="4073958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366CB5A-FE4E-4BB2-8FD0-3D3225076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4700" y="624110"/>
            <a:ext cx="7480300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SAMAVEDA İLAHİLERİ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C9F151-4D3E-421C-8E66-B08F9ADFA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4700" y="2133600"/>
            <a:ext cx="7480300" cy="3777622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8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Ey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! Sen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savaşalarında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düşmanlarına boyun eğdirirsin. Her yeri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zapteden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belaalrı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ortadan kaldıran, galipler galibisin.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2. Yer ve gök, tıpkı anne ve babanın çocuğuna sarıldığı gibi sana sarılır. Ey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! Sen öfkeyle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Vritra’yıa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saldırdığında tüm düşman gruplar batar kaybolur.</a:t>
            </a:r>
          </a:p>
        </p:txBody>
      </p:sp>
    </p:spTree>
    <p:extLst>
      <p:ext uri="{BB962C8B-B14F-4D97-AF65-F5344CB8AC3E}">
        <p14:creationId xmlns:p14="http://schemas.microsoft.com/office/powerpoint/2010/main" val="137488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15BA9B-039F-4C6C-92FF-8D6D5AD9B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YACURVEDA İLAHİLERİ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279281-2752-4655-9305-C60D43B96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7837488" cy="3777622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Yacurveda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XXIII; 1-15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Başlangıçta bütün yaratıkların efendisi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Hiranyagarbha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vardı. Yeri ve göğü yaptı, tuttu; hangi tanrıya kurban sunalım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2. Ey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Pracapati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! Her şeyin temeli sensin, seni selamlarım. İlksel madde ve güneş senin büyüklüğünü kanıtlar. Büyüklüğün günde ve yılda görülür; büyüklüğün boşlukta, rüzgarda ve parlak güneşte görülür.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Pracapati’ye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ve tüm bunların büyüklüğüne dualar ederiz.</a:t>
            </a:r>
          </a:p>
          <a:p>
            <a:pPr marL="0" indent="0" algn="ctr">
              <a:lnSpc>
                <a:spcPct val="150000"/>
              </a:lnSpc>
              <a:buNone/>
            </a:pP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574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1BD953B-037E-4CBD-A5A6-A7D91E1DD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9100" y="624110"/>
            <a:ext cx="8039100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YACURVEDA İLAHİLERİ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580A6FD-63D8-44F8-9F32-A770FDDF2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9100" y="2133600"/>
            <a:ext cx="8280400" cy="3777622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3. O, büyüklüğüyle uyuyan uyanan tüm canlıların biricik hakimidir. O insanların ve hayvanların tanrısıdır; hangi tanrıya kurban sunalım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4. Ey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Pracapati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! Her şeyin temeli sensin, seni selamlarım. İlksel madde ve ay senin büyüklüğünü kanıtlar. Büyüklüğün toprakta, ateşte, yıldızlarda ve ayda görülür.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Pracapati’ye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ve tüm bunların büyüklüğüne dualar ederiz.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5. Onlar, gökte parlayan ışıkları, pembe semiz atları bağlayıp tutar gibi tutarak hareket eden onun çevresinde toplanır, ona bağlanırlar.</a:t>
            </a:r>
          </a:p>
        </p:txBody>
      </p:sp>
    </p:spTree>
    <p:extLst>
      <p:ext uri="{BB962C8B-B14F-4D97-AF65-F5344CB8AC3E}">
        <p14:creationId xmlns:p14="http://schemas.microsoft.com/office/powerpoint/2010/main" val="1885410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80A63E2-27D3-4CF6-9933-F6C0E20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YACURVEDA İLAHİLERİ</a:t>
            </a:r>
            <a:endParaRPr lang="tr-TR" sz="2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645246A-E512-41AE-91B6-57C8A75059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6. Onlar, koyu renkli, cesur ve yöneticiyi taşıyan, arabanın her iki yanında onun sevdiği kızıl doru iki süratli atı bağlı tutar.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7. Rüzgar gibi hızlı at,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İndra’nın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sevdiği gibi, sel biçimine geldiğinde, ey duacı, sen de bizim yönümüzü yeniden oradan buraya doğru yönlendir.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8.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Vasular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seni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Gayatri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ölçüsüyle yağlasın.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Ruda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seni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Trishtup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ölçüsüyle,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Adityalar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da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Cagati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ölçüsüyleyağlasın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Toprak, hava, gökyüzü! Ey tanrılar, bu kavrulmuş hububatları, şu arpadan yapılma yemekleri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yeyin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! Şu inek sütünden için! Ey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Pracapati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bu yemekten ye!</a:t>
            </a:r>
          </a:p>
        </p:txBody>
      </p:sp>
    </p:spTree>
    <p:extLst>
      <p:ext uri="{BB962C8B-B14F-4D97-AF65-F5344CB8AC3E}">
        <p14:creationId xmlns:p14="http://schemas.microsoft.com/office/powerpoint/2010/main" val="2041884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2E8597-DBF2-45DA-87E5-887D8399F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0900" y="624110"/>
            <a:ext cx="7480300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ATHARVAVEDA İLAHİLERİ</a:t>
            </a:r>
            <a:endParaRPr lang="tr-TR" sz="2400" dirty="0">
              <a:solidFill>
                <a:schemeClr val="accent1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FE7589E-3F30-4909-944C-7116395AE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5800" y="2133600"/>
            <a:ext cx="7734300" cy="377762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Başında yerleşmiş olan hastalığı gözlerinden, burun deliklerinden, kulaklarından, çenenden çekerim; beyninde ve dilinden söker atarım.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2. Önkolunda yerleşmiş hastalığı boynundan, ensende, kaburgalarından, omurgandan ve omuzlarından kollarından çeker atarım.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3. Hastalığı senin kalbinden, akciğerlerinden, iç organlarından ve yanlardan; böbreklerinden, dalağından ve karaciğerinden söker alırız.</a:t>
            </a:r>
          </a:p>
          <a:p>
            <a:pPr marL="0" indent="0" algn="ctr">
              <a:buNone/>
            </a:pP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483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EC5ABE1-DB22-44CD-A0E5-D15214DAA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4900" y="624110"/>
            <a:ext cx="7124700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YACURVEDA İLAHİLERİ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6671E6-DF8C-4DEB-A49C-5A501E45F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0600" y="2133600"/>
            <a:ext cx="7239000" cy="3777622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4. Senin bağırsaklarından, kanallarından, makatından, karnından; rahminden, midenden ve göbekten hastalığı çeker alırım.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5.  Uyluklarından, dizlerinden, ökçelerinden, ayaklarının ucundan ve kalçalarından, kaba etlerinde yerleşmiş olan hastalığı söker atarım.</a:t>
            </a:r>
          </a:p>
        </p:txBody>
      </p:sp>
    </p:spTree>
    <p:extLst>
      <p:ext uri="{BB962C8B-B14F-4D97-AF65-F5344CB8AC3E}">
        <p14:creationId xmlns:p14="http://schemas.microsoft.com/office/powerpoint/2010/main" val="1819340739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62</TotalTime>
  <Words>640</Words>
  <Application>Microsoft Office PowerPoint</Application>
  <PresentationFormat>Geniş ekran</PresentationFormat>
  <Paragraphs>43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Century Gothic</vt:lpstr>
      <vt:lpstr>Comic Sans MS</vt:lpstr>
      <vt:lpstr>Times New Roman</vt:lpstr>
      <vt:lpstr>Wingdings 3</vt:lpstr>
      <vt:lpstr>Duman</vt:lpstr>
      <vt:lpstr>HİN 134 VEDİK EDEBİYAT  9. HAFTA  SAMA, YACUR VE ATHARVAVEDA İLAHİLERİ</vt:lpstr>
      <vt:lpstr>SAMAVEDA İLAHİLERİ</vt:lpstr>
      <vt:lpstr>SAMAVEDA İLAHİLERİ</vt:lpstr>
      <vt:lpstr>SAMAVEDA İLAHİLERİ</vt:lpstr>
      <vt:lpstr>YACURVEDA İLAHİLERİ</vt:lpstr>
      <vt:lpstr>YACURVEDA İLAHİLERİ</vt:lpstr>
      <vt:lpstr>YACURVEDA İLAHİLERİ</vt:lpstr>
      <vt:lpstr>ATHARVAVEDA İLAHİLERİ</vt:lpstr>
      <vt:lpstr>YACURVEDA İLAHİLERİ</vt:lpstr>
      <vt:lpstr>YACURVEDA İLAHİLERİ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134 VEDİK EDEBİYAT  9. HAFTA SAMA, YACUR VE ATHARVAVEDA İLAHİLERİ</dc:title>
  <dc:creator>Casper</dc:creator>
  <cp:lastModifiedBy>Casper</cp:lastModifiedBy>
  <cp:revision>7</cp:revision>
  <dcterms:created xsi:type="dcterms:W3CDTF">2020-05-05T18:57:09Z</dcterms:created>
  <dcterms:modified xsi:type="dcterms:W3CDTF">2020-05-05T19:59:35Z</dcterms:modified>
</cp:coreProperties>
</file>