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7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F81A-2171-4ABF-8531-2F4EC17648C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4774-7977-4EA4-BD03-715403CA6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23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F81A-2171-4ABF-8531-2F4EC17648C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4774-7977-4EA4-BD03-715403CA6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909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F81A-2171-4ABF-8531-2F4EC17648C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4774-7977-4EA4-BD03-715403CA6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56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F81A-2171-4ABF-8531-2F4EC17648C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4774-7977-4EA4-BD03-715403CA6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705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F81A-2171-4ABF-8531-2F4EC17648C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4774-7977-4EA4-BD03-715403CA6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80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F81A-2171-4ABF-8531-2F4EC17648C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4774-7977-4EA4-BD03-715403CA6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83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F81A-2171-4ABF-8531-2F4EC17648C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4774-7977-4EA4-BD03-715403CA6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359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F81A-2171-4ABF-8531-2F4EC17648C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4774-7977-4EA4-BD03-715403CA6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2913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F81A-2171-4ABF-8531-2F4EC17648C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4774-7977-4EA4-BD03-715403CA6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001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F81A-2171-4ABF-8531-2F4EC17648C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4774-7977-4EA4-BD03-715403CA6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672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F81A-2171-4ABF-8531-2F4EC17648C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4774-7977-4EA4-BD03-715403CA6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13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F81A-2171-4ABF-8531-2F4EC17648C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A4774-7977-4EA4-BD03-715403CA6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11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Okuma güçlüğü gösteren öğrencilerin okumayı öğrenme sürecindeki problemleri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7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Çözümlemedeki problemler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Harflerin seslerini öğrenmede problemler</a:t>
            </a:r>
          </a:p>
          <a:p>
            <a:r>
              <a:rPr lang="tr-TR" dirty="0" smtClean="0"/>
              <a:t>Harfleri birleştirip hece olarak </a:t>
            </a:r>
            <a:r>
              <a:rPr lang="tr-TR" dirty="0" err="1" smtClean="0"/>
              <a:t>sesletmede</a:t>
            </a:r>
            <a:r>
              <a:rPr lang="tr-TR" dirty="0" smtClean="0"/>
              <a:t> problemler</a:t>
            </a:r>
          </a:p>
          <a:p>
            <a:r>
              <a:rPr lang="tr-TR" dirty="0" smtClean="0"/>
              <a:t>Hece okumada problemler</a:t>
            </a:r>
          </a:p>
          <a:p>
            <a:r>
              <a:rPr lang="tr-TR" dirty="0" smtClean="0"/>
              <a:t>Sözcüğü bütünsel kodlama problemleri</a:t>
            </a:r>
          </a:p>
          <a:p>
            <a:r>
              <a:rPr lang="tr-TR" dirty="0" smtClean="0"/>
              <a:t>Otomatik okumada problemler (yavaş </a:t>
            </a:r>
            <a:r>
              <a:rPr lang="tr-TR" dirty="0" err="1" smtClean="0"/>
              <a:t>işlemleme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9758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Akıcılık problemleri</a:t>
            </a:r>
          </a:p>
          <a:p>
            <a:r>
              <a:rPr lang="tr-TR" dirty="0" smtClean="0"/>
              <a:t>Hatalı okuma</a:t>
            </a:r>
          </a:p>
          <a:p>
            <a:endParaRPr lang="tr-TR" dirty="0"/>
          </a:p>
          <a:p>
            <a:r>
              <a:rPr lang="tr-TR" dirty="0" smtClean="0"/>
              <a:t>Yavaş okuma </a:t>
            </a:r>
          </a:p>
          <a:p>
            <a:endParaRPr lang="tr-TR" dirty="0"/>
          </a:p>
          <a:p>
            <a:r>
              <a:rPr lang="tr-TR" dirty="0" smtClean="0"/>
              <a:t>Prozodi sorunları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6921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s</a:t>
            </a:r>
            <a:r>
              <a:rPr lang="tr-TR" dirty="0" smtClean="0"/>
              <a:t>atırı </a:t>
            </a:r>
            <a:r>
              <a:rPr lang="tr-TR" dirty="0" smtClean="0"/>
              <a:t>parmakla izleme, </a:t>
            </a:r>
          </a:p>
          <a:p>
            <a:r>
              <a:rPr lang="tr-TR" dirty="0" smtClean="0"/>
              <a:t>satır atlama, </a:t>
            </a:r>
          </a:p>
          <a:p>
            <a:r>
              <a:rPr lang="tr-TR" dirty="0" smtClean="0"/>
              <a:t>okuduğu yeri kaybetme</a:t>
            </a:r>
          </a:p>
          <a:p>
            <a:r>
              <a:rPr lang="tr-TR" dirty="0" smtClean="0"/>
              <a:t>Satırı parmakla izleme, </a:t>
            </a:r>
          </a:p>
          <a:p>
            <a:r>
              <a:rPr lang="tr-TR" dirty="0" smtClean="0"/>
              <a:t>satır atlama, </a:t>
            </a:r>
          </a:p>
          <a:p>
            <a:r>
              <a:rPr lang="tr-TR" dirty="0" smtClean="0"/>
              <a:t>sallanarak okuma ,</a:t>
            </a:r>
          </a:p>
          <a:p>
            <a:r>
              <a:rPr lang="tr-TR" dirty="0" smtClean="0"/>
              <a:t>satırı başıyla izleme, </a:t>
            </a:r>
          </a:p>
          <a:p>
            <a:r>
              <a:rPr lang="tr-TR" dirty="0" smtClean="0"/>
              <a:t>kitabı yakın tutma, </a:t>
            </a:r>
          </a:p>
          <a:p>
            <a:r>
              <a:rPr lang="tr-TR" dirty="0" smtClean="0"/>
              <a:t>kitabı çok uzak tutma 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/>
              <a:t>Diğer Sorunlar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4008030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76</Words>
  <Application>Microsoft Office PowerPoint</Application>
  <PresentationFormat>Geniş ekran</PresentationFormat>
  <Paragraphs>24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Okuma güçlüğü gösteren öğrencilerin okumayı öğrenme sürecindeki problemleri </vt:lpstr>
      <vt:lpstr>PowerPoint Sunusu</vt:lpstr>
      <vt:lpstr>PowerPoint Sunusu</vt:lpstr>
      <vt:lpstr>Diğer Sorunlar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Okuma güçlüğü gösteren öğrencilerin okumayı öğrenme sürecindeki problemleri </dc:title>
  <dc:creator>HAKEM</dc:creator>
  <cp:lastModifiedBy>HAKEM</cp:lastModifiedBy>
  <cp:revision>5</cp:revision>
  <dcterms:created xsi:type="dcterms:W3CDTF">2019-12-13T15:10:28Z</dcterms:created>
  <dcterms:modified xsi:type="dcterms:W3CDTF">2019-12-13T15:24:12Z</dcterms:modified>
</cp:coreProperties>
</file>