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227 GEMOLOJİ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18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825625"/>
            <a:ext cx="10806751" cy="377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4545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42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24" y="199636"/>
            <a:ext cx="8870859" cy="651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0538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1266" name="Picture 2" descr="diamond polishing via comput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53" y="227511"/>
            <a:ext cx="9753600" cy="6505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14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iamond polishing via compute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542" y="1959429"/>
            <a:ext cx="4368076" cy="436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diamond polisihing via computer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24450" cy="679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307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Süstaşı</a:t>
            </a:r>
            <a:r>
              <a:rPr lang="en-US" dirty="0"/>
              <a:t> </a:t>
            </a:r>
            <a:r>
              <a:rPr lang="en-US" dirty="0" err="1"/>
              <a:t>Madenciliği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Sentetik</a:t>
            </a:r>
            <a:r>
              <a:rPr lang="en-US" dirty="0"/>
              <a:t> </a:t>
            </a:r>
            <a:r>
              <a:rPr lang="en-US" dirty="0" err="1"/>
              <a:t>Süstaşları</a:t>
            </a:r>
            <a:endParaRPr lang="tr-TR" b="1" dirty="0"/>
          </a:p>
        </p:txBody>
      </p:sp>
      <p:pic>
        <p:nvPicPr>
          <p:cNvPr id="1026" name="Picture 2" descr="cowee mountain wholesa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98" y="2570640"/>
            <a:ext cx="4573180" cy="3414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edia-cdn.tripadvisor.com/media/photo-s/0f/10/9e/6b/gem-mining-keep-wh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458685"/>
            <a:ext cx="5238750" cy="363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" y="200850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</p:txBody>
      </p:sp>
      <p:pic>
        <p:nvPicPr>
          <p:cNvPr id="2050" name="Picture 2" descr="ORE MİNE OF GEM 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2855" y="169817"/>
            <a:ext cx="8236415" cy="6531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6482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" y="454025"/>
            <a:ext cx="11353800" cy="395033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 smtClean="0"/>
              <a:t>Yakut </a:t>
            </a:r>
            <a:r>
              <a:rPr lang="en-US" sz="2000" dirty="0" err="1" smtClean="0"/>
              <a:t>Madeciliği</a:t>
            </a:r>
            <a:endParaRPr lang="tr-TR" sz="2000" dirty="0"/>
          </a:p>
        </p:txBody>
      </p:sp>
      <p:pic>
        <p:nvPicPr>
          <p:cNvPr id="4098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8515"/>
            <a:ext cx="7341326" cy="550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İlgili resi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0" r="4503"/>
          <a:stretch/>
        </p:blipFill>
        <p:spPr bwMode="auto">
          <a:xfrm>
            <a:off x="7600406" y="3602014"/>
            <a:ext cx="4325351" cy="310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ORE MİNE OF GEM STONE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8803" y="754038"/>
            <a:ext cx="327660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99360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717" y="734333"/>
            <a:ext cx="6568196" cy="57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757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Tanzanit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122" name="Picture 2" descr="ORE MİNE OF GEM 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767892"/>
            <a:ext cx="6646817" cy="405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1662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50735"/>
            <a:ext cx="5715000" cy="376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İlgili resim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503" y="2250735"/>
            <a:ext cx="5582194" cy="376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686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Yöntemler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170" name="Picture 2" descr="ORE MİNE OF GEM STONE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94" y="1690689"/>
            <a:ext cx="11010900" cy="5074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1093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194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5856"/>
            <a:ext cx="5810250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ORE MİNE OF GEM STONE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232" y="2405856"/>
            <a:ext cx="6191250" cy="3190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419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13</Words>
  <Application>Microsoft Office PowerPoint</Application>
  <PresentationFormat>Widescreen</PresentationFormat>
  <Paragraphs>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JEM 227 GEMOLOJİ</vt:lpstr>
      <vt:lpstr>PowerPoint Presentation</vt:lpstr>
      <vt:lpstr>PowerPoint Presentation</vt:lpstr>
      <vt:lpstr>PowerPoint Presentation</vt:lpstr>
      <vt:lpstr>PowerPoint Presentation</vt:lpstr>
      <vt:lpstr>Tanzanit</vt:lpstr>
      <vt:lpstr>PowerPoint Presentation</vt:lpstr>
      <vt:lpstr>Yeni Yöntemler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18</cp:revision>
  <dcterms:created xsi:type="dcterms:W3CDTF">2018-02-08T13:34:19Z</dcterms:created>
  <dcterms:modified xsi:type="dcterms:W3CDTF">2018-02-11T18:33:10Z</dcterms:modified>
</cp:coreProperties>
</file>