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09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46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13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8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11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1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4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2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67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60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9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JEM </a:t>
            </a:r>
            <a:r>
              <a:rPr lang="en-US" b="1" dirty="0" smtClean="0"/>
              <a:t>227 GEMOLOJİ</a:t>
            </a:r>
            <a:endParaRPr lang="tr-T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3724"/>
            <a:ext cx="9144000" cy="165576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40" y="789486"/>
            <a:ext cx="1440000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00" y="68160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5625"/>
            <a:ext cx="10806751" cy="377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4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24" y="199636"/>
            <a:ext cx="8870859" cy="65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053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diamond polishing via comput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3" y="227511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14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iamond polishing via comput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2" y="1959429"/>
            <a:ext cx="4368076" cy="436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iamond polisihing via compute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24450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30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Süstaşı</a:t>
            </a:r>
            <a:r>
              <a:rPr lang="en-US" dirty="0"/>
              <a:t> </a:t>
            </a:r>
            <a:r>
              <a:rPr lang="en-US" dirty="0" err="1"/>
              <a:t>Madenciliği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Sentetik</a:t>
            </a:r>
            <a:r>
              <a:rPr lang="en-US" dirty="0"/>
              <a:t> </a:t>
            </a:r>
            <a:r>
              <a:rPr lang="en-US" dirty="0" err="1"/>
              <a:t>Süstaşları</a:t>
            </a:r>
            <a:endParaRPr lang="tr-TR" b="1" dirty="0"/>
          </a:p>
        </p:txBody>
      </p:sp>
      <p:pic>
        <p:nvPicPr>
          <p:cNvPr id="1026" name="Picture 2" descr="cowee mountain wholes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8" y="2570640"/>
            <a:ext cx="4573180" cy="34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-cdn.tripadvisor.com/media/photo-s/0f/10/9e/6b/gem-mining-keep-w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58685"/>
            <a:ext cx="52387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2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20085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 descr="ORE MİNE OF GEM STO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55" y="169817"/>
            <a:ext cx="8236415" cy="65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48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454025"/>
            <a:ext cx="11353800" cy="3950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Yakut </a:t>
            </a:r>
            <a:r>
              <a:rPr lang="en-US" sz="2000" dirty="0" err="1" smtClean="0"/>
              <a:t>Madeciliği</a:t>
            </a:r>
            <a:endParaRPr lang="tr-TR" sz="2000" dirty="0"/>
          </a:p>
        </p:txBody>
      </p:sp>
      <p:pic>
        <p:nvPicPr>
          <p:cNvPr id="4098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515"/>
            <a:ext cx="7341326" cy="550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İlgili resi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0" r="4503"/>
          <a:stretch/>
        </p:blipFill>
        <p:spPr bwMode="auto">
          <a:xfrm>
            <a:off x="7600406" y="3602014"/>
            <a:ext cx="4325351" cy="31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RE MİNE OF GEM STONE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03" y="754038"/>
            <a:ext cx="32766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93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17" y="734333"/>
            <a:ext cx="6568196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75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Tanzanit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 descr="ORE MİNE OF GEM STO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767892"/>
            <a:ext cx="6646817" cy="40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6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0735"/>
            <a:ext cx="57150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İlgili resi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03" y="2250735"/>
            <a:ext cx="5582194" cy="376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8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Yöntemler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ORE MİNE OF GEM STO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4" y="1690689"/>
            <a:ext cx="11010900" cy="50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0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856"/>
            <a:ext cx="58102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RE MİNE OF GEM STON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32" y="2405856"/>
            <a:ext cx="61912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19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</Words>
  <Application>Microsoft Office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JEM 227 GEMOLOJİ</vt:lpstr>
      <vt:lpstr>PowerPoint Presentation</vt:lpstr>
      <vt:lpstr>PowerPoint Presentation</vt:lpstr>
      <vt:lpstr>PowerPoint Presentation</vt:lpstr>
      <vt:lpstr>PowerPoint Presentation</vt:lpstr>
      <vt:lpstr>Tanzanit</vt:lpstr>
      <vt:lpstr>PowerPoint Presentation</vt:lpstr>
      <vt:lpstr>Yeni Yöntemler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Kagan KADIOGLU</dc:creator>
  <cp:lastModifiedBy>Yusuf Kagan KADIOGLU</cp:lastModifiedBy>
  <cp:revision>18</cp:revision>
  <dcterms:created xsi:type="dcterms:W3CDTF">2018-02-08T13:34:19Z</dcterms:created>
  <dcterms:modified xsi:type="dcterms:W3CDTF">2018-02-11T18:33:10Z</dcterms:modified>
</cp:coreProperties>
</file>