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5"/>
  </p:notesMasterIdLst>
  <p:sldIdLst>
    <p:sldId id="375" r:id="rId2"/>
    <p:sldId id="257" r:id="rId3"/>
    <p:sldId id="352" r:id="rId4"/>
    <p:sldId id="353" r:id="rId5"/>
    <p:sldId id="388" r:id="rId6"/>
    <p:sldId id="405" r:id="rId7"/>
    <p:sldId id="404" r:id="rId8"/>
    <p:sldId id="406" r:id="rId9"/>
    <p:sldId id="430" r:id="rId10"/>
    <p:sldId id="425" r:id="rId11"/>
    <p:sldId id="431" r:id="rId12"/>
    <p:sldId id="416" r:id="rId13"/>
    <p:sldId id="433" r:id="rId14"/>
    <p:sldId id="356" r:id="rId15"/>
    <p:sldId id="357" r:id="rId16"/>
    <p:sldId id="359" r:id="rId17"/>
    <p:sldId id="389" r:id="rId18"/>
    <p:sldId id="407" r:id="rId19"/>
    <p:sldId id="424" r:id="rId20"/>
    <p:sldId id="408" r:id="rId21"/>
    <p:sldId id="409" r:id="rId22"/>
    <p:sldId id="432" r:id="rId23"/>
    <p:sldId id="434" r:id="rId24"/>
    <p:sldId id="435" r:id="rId25"/>
    <p:sldId id="436" r:id="rId26"/>
    <p:sldId id="437" r:id="rId27"/>
    <p:sldId id="417" r:id="rId28"/>
    <p:sldId id="418" r:id="rId29"/>
    <p:sldId id="423" r:id="rId30"/>
    <p:sldId id="419" r:id="rId31"/>
    <p:sldId id="420" r:id="rId32"/>
    <p:sldId id="422" r:id="rId33"/>
    <p:sldId id="421" r:id="rId34"/>
    <p:sldId id="426" r:id="rId35"/>
    <p:sldId id="401" r:id="rId36"/>
    <p:sldId id="411" r:id="rId37"/>
    <p:sldId id="412" r:id="rId38"/>
    <p:sldId id="413" r:id="rId39"/>
    <p:sldId id="414" r:id="rId40"/>
    <p:sldId id="415" r:id="rId41"/>
    <p:sldId id="427" r:id="rId42"/>
    <p:sldId id="429" r:id="rId43"/>
    <p:sldId id="428" r:id="rId4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75"/>
    <p:restoredTop sz="94646"/>
  </p:normalViewPr>
  <p:slideViewPr>
    <p:cSldViewPr snapToGrid="0" snapToObjects="1">
      <p:cViewPr varScale="1">
        <p:scale>
          <a:sx n="115" d="100"/>
          <a:sy n="115" d="100"/>
        </p:scale>
        <p:origin x="16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DAE6D1-E6FC-B846-A263-ECD6C5ECC501}" type="datetimeFigureOut">
              <a:rPr lang="tr-TR" smtClean="0"/>
              <a:t>9.11.2020</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tr-TR"/>
              <a:t>Asıl metin stillerini düzenle
İkinci düzey
Üçüncü düzey
Dördüncü düzey
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6BFCF-70F5-EB4A-A0FB-67DBD143D8F4}" type="slidenum">
              <a:rPr lang="tr-TR" smtClean="0"/>
              <a:t>‹#›</a:t>
            </a:fld>
            <a:endParaRPr lang="tr-TR"/>
          </a:p>
        </p:txBody>
      </p:sp>
    </p:spTree>
    <p:extLst>
      <p:ext uri="{BB962C8B-B14F-4D97-AF65-F5344CB8AC3E}">
        <p14:creationId xmlns:p14="http://schemas.microsoft.com/office/powerpoint/2010/main" val="3292566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244EB27-CBF7-44B2-87A1-B84F61650E4B}" type="slidenum">
              <a:rPr lang="tr-TR" smtClean="0"/>
              <a:pPr/>
              <a:t>1</a:t>
            </a:fld>
            <a:endParaRPr lang="tr-TR" dirty="0"/>
          </a:p>
        </p:txBody>
      </p:sp>
    </p:spTree>
    <p:extLst>
      <p:ext uri="{BB962C8B-B14F-4D97-AF65-F5344CB8AC3E}">
        <p14:creationId xmlns:p14="http://schemas.microsoft.com/office/powerpoint/2010/main" val="1255252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43E0F2B-974E-4CFC-8AE6-88E8EE7698DF}" type="slidenum">
              <a:rPr lang="tr-TR" smtClean="0"/>
              <a:pPr/>
              <a:t>15</a:t>
            </a:fld>
            <a:endParaRPr lang="tr-TR"/>
          </a:p>
        </p:txBody>
      </p:sp>
    </p:spTree>
    <p:extLst>
      <p:ext uri="{BB962C8B-B14F-4D97-AF65-F5344CB8AC3E}">
        <p14:creationId xmlns:p14="http://schemas.microsoft.com/office/powerpoint/2010/main" val="3396509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43E0F2B-974E-4CFC-8AE6-88E8EE7698DF}" type="slidenum">
              <a:rPr lang="tr-TR" smtClean="0"/>
              <a:pPr/>
              <a:t>16</a:t>
            </a:fld>
            <a:endParaRPr lang="tr-TR"/>
          </a:p>
        </p:txBody>
      </p:sp>
    </p:spTree>
    <p:extLst>
      <p:ext uri="{BB962C8B-B14F-4D97-AF65-F5344CB8AC3E}">
        <p14:creationId xmlns:p14="http://schemas.microsoft.com/office/powerpoint/2010/main" val="1629136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43E0F2B-974E-4CFC-8AE6-88E8EE7698DF}" type="slidenum">
              <a:rPr lang="tr-TR" smtClean="0"/>
              <a:pPr/>
              <a:t>17</a:t>
            </a:fld>
            <a:endParaRPr lang="tr-TR"/>
          </a:p>
        </p:txBody>
      </p:sp>
    </p:spTree>
    <p:extLst>
      <p:ext uri="{BB962C8B-B14F-4D97-AF65-F5344CB8AC3E}">
        <p14:creationId xmlns:p14="http://schemas.microsoft.com/office/powerpoint/2010/main" val="505489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43E0F2B-974E-4CFC-8AE6-88E8EE7698DF}" type="slidenum">
              <a:rPr lang="tr-TR" smtClean="0"/>
              <a:pPr/>
              <a:t>18</a:t>
            </a:fld>
            <a:endParaRPr lang="tr-TR"/>
          </a:p>
        </p:txBody>
      </p:sp>
    </p:spTree>
    <p:extLst>
      <p:ext uri="{BB962C8B-B14F-4D97-AF65-F5344CB8AC3E}">
        <p14:creationId xmlns:p14="http://schemas.microsoft.com/office/powerpoint/2010/main" val="1735182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43E0F2B-974E-4CFC-8AE6-88E8EE7698DF}" type="slidenum">
              <a:rPr lang="tr-TR" smtClean="0"/>
              <a:pPr/>
              <a:t>20</a:t>
            </a:fld>
            <a:endParaRPr lang="tr-TR"/>
          </a:p>
        </p:txBody>
      </p:sp>
    </p:spTree>
    <p:extLst>
      <p:ext uri="{BB962C8B-B14F-4D97-AF65-F5344CB8AC3E}">
        <p14:creationId xmlns:p14="http://schemas.microsoft.com/office/powerpoint/2010/main" val="3861669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43E0F2B-974E-4CFC-8AE6-88E8EE7698DF}" type="slidenum">
              <a:rPr lang="tr-TR" smtClean="0"/>
              <a:pPr/>
              <a:t>21</a:t>
            </a:fld>
            <a:endParaRPr lang="tr-TR"/>
          </a:p>
        </p:txBody>
      </p:sp>
    </p:spTree>
    <p:extLst>
      <p:ext uri="{BB962C8B-B14F-4D97-AF65-F5344CB8AC3E}">
        <p14:creationId xmlns:p14="http://schemas.microsoft.com/office/powerpoint/2010/main" val="16026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4BEDFFB3-29AF-CC4F-A5B2-26230B282E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Graphite Light ATT" pitchFamily="66" charset="0"/>
              </a:defRPr>
            </a:lvl1pPr>
            <a:lvl2pPr marL="742950" indent="-285750" eaLnBrk="0" hangingPunct="0">
              <a:defRPr sz="1200">
                <a:solidFill>
                  <a:schemeClr val="tx1"/>
                </a:solidFill>
                <a:latin typeface="Graphite Light ATT" pitchFamily="66" charset="0"/>
              </a:defRPr>
            </a:lvl2pPr>
            <a:lvl3pPr marL="1143000" indent="-228600" eaLnBrk="0" hangingPunct="0">
              <a:defRPr sz="1200">
                <a:solidFill>
                  <a:schemeClr val="tx1"/>
                </a:solidFill>
                <a:latin typeface="Graphite Light ATT" pitchFamily="66" charset="0"/>
              </a:defRPr>
            </a:lvl3pPr>
            <a:lvl4pPr marL="1600200" indent="-228600" eaLnBrk="0" hangingPunct="0">
              <a:defRPr sz="1200">
                <a:solidFill>
                  <a:schemeClr val="tx1"/>
                </a:solidFill>
                <a:latin typeface="Graphite Light ATT" pitchFamily="66" charset="0"/>
              </a:defRPr>
            </a:lvl4pPr>
            <a:lvl5pPr marL="2057400" indent="-228600" eaLnBrk="0" hangingPunct="0">
              <a:defRPr sz="1200">
                <a:solidFill>
                  <a:schemeClr val="tx1"/>
                </a:solidFill>
                <a:latin typeface="Graphite Light ATT" pitchFamily="66" charset="0"/>
              </a:defRPr>
            </a:lvl5pPr>
            <a:lvl6pPr marL="2514600" indent="-228600" eaLnBrk="0" fontAlgn="base" hangingPunct="0">
              <a:spcBef>
                <a:spcPct val="0"/>
              </a:spcBef>
              <a:spcAft>
                <a:spcPct val="0"/>
              </a:spcAft>
              <a:defRPr sz="1200">
                <a:solidFill>
                  <a:schemeClr val="tx1"/>
                </a:solidFill>
                <a:latin typeface="Graphite Light ATT" pitchFamily="66" charset="0"/>
              </a:defRPr>
            </a:lvl6pPr>
            <a:lvl7pPr marL="2971800" indent="-228600" eaLnBrk="0" fontAlgn="base" hangingPunct="0">
              <a:spcBef>
                <a:spcPct val="0"/>
              </a:spcBef>
              <a:spcAft>
                <a:spcPct val="0"/>
              </a:spcAft>
              <a:defRPr sz="1200">
                <a:solidFill>
                  <a:schemeClr val="tx1"/>
                </a:solidFill>
                <a:latin typeface="Graphite Light ATT" pitchFamily="66" charset="0"/>
              </a:defRPr>
            </a:lvl7pPr>
            <a:lvl8pPr marL="3429000" indent="-228600" eaLnBrk="0" fontAlgn="base" hangingPunct="0">
              <a:spcBef>
                <a:spcPct val="0"/>
              </a:spcBef>
              <a:spcAft>
                <a:spcPct val="0"/>
              </a:spcAft>
              <a:defRPr sz="1200">
                <a:solidFill>
                  <a:schemeClr val="tx1"/>
                </a:solidFill>
                <a:latin typeface="Graphite Light ATT" pitchFamily="66" charset="0"/>
              </a:defRPr>
            </a:lvl8pPr>
            <a:lvl9pPr marL="3886200" indent="-228600" eaLnBrk="0" fontAlgn="base" hangingPunct="0">
              <a:spcBef>
                <a:spcPct val="0"/>
              </a:spcBef>
              <a:spcAft>
                <a:spcPct val="0"/>
              </a:spcAft>
              <a:defRPr sz="1200">
                <a:solidFill>
                  <a:schemeClr val="tx1"/>
                </a:solidFill>
                <a:latin typeface="Graphite Light ATT" pitchFamily="66" charset="0"/>
              </a:defRPr>
            </a:lvl9pPr>
          </a:lstStyle>
          <a:p>
            <a:pPr eaLnBrk="1" hangingPunct="1"/>
            <a:fld id="{0AF04C33-13A4-8F46-B394-3A1A570C014D}" type="slidenum">
              <a:rPr lang="tr-TR" altLang="tr-TR">
                <a:latin typeface="Times New Roman" panose="02020603050405020304" pitchFamily="18" charset="0"/>
              </a:rPr>
              <a:pPr eaLnBrk="1" hangingPunct="1"/>
              <a:t>2</a:t>
            </a:fld>
            <a:endParaRPr lang="tr-TR" altLang="tr-TR">
              <a:latin typeface="Times New Roman" panose="02020603050405020304" pitchFamily="18" charset="0"/>
            </a:endParaRPr>
          </a:p>
        </p:txBody>
      </p:sp>
      <p:sp>
        <p:nvSpPr>
          <p:cNvPr id="35843" name="Rectangle 2">
            <a:extLst>
              <a:ext uri="{FF2B5EF4-FFF2-40B4-BE49-F238E27FC236}">
                <a16:creationId xmlns:a16="http://schemas.microsoft.com/office/drawing/2014/main" id="{C58CDF89-6A47-CB4F-B18F-AC6055CC7037}"/>
              </a:ext>
            </a:extLst>
          </p:cNvPr>
          <p:cNvSpPr>
            <a:spLocks noGrp="1" noRot="1" noChangeAspect="1" noChangeArrowheads="1" noTextEdit="1"/>
          </p:cNvSpPr>
          <p:nvPr>
            <p:ph type="sldImg"/>
          </p:nvPr>
        </p:nvSpPr>
        <p:spPr>
          <a:xfrm>
            <a:off x="1371600" y="1143000"/>
            <a:ext cx="4114800" cy="3086100"/>
          </a:xfrm>
          <a:ln/>
        </p:spPr>
      </p:sp>
      <p:sp>
        <p:nvSpPr>
          <p:cNvPr id="35844" name="Rectangle 3">
            <a:extLst>
              <a:ext uri="{FF2B5EF4-FFF2-40B4-BE49-F238E27FC236}">
                <a16:creationId xmlns:a16="http://schemas.microsoft.com/office/drawing/2014/main" id="{F6E0D3F2-B28C-204F-A377-7650988D6D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extLst>
      <p:ext uri="{BB962C8B-B14F-4D97-AF65-F5344CB8AC3E}">
        <p14:creationId xmlns:p14="http://schemas.microsoft.com/office/powerpoint/2010/main" val="3483068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43E0F2B-974E-4CFC-8AE6-88E8EE7698DF}" type="slidenum">
              <a:rPr lang="tr-TR" smtClean="0"/>
              <a:pPr/>
              <a:t>3</a:t>
            </a:fld>
            <a:endParaRPr lang="tr-TR"/>
          </a:p>
        </p:txBody>
      </p:sp>
    </p:spTree>
    <p:extLst>
      <p:ext uri="{BB962C8B-B14F-4D97-AF65-F5344CB8AC3E}">
        <p14:creationId xmlns:p14="http://schemas.microsoft.com/office/powerpoint/2010/main" val="2104876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43E0F2B-974E-4CFC-8AE6-88E8EE7698DF}" type="slidenum">
              <a:rPr lang="tr-TR" smtClean="0"/>
              <a:pPr/>
              <a:t>4</a:t>
            </a:fld>
            <a:endParaRPr lang="tr-TR"/>
          </a:p>
        </p:txBody>
      </p:sp>
    </p:spTree>
    <p:extLst>
      <p:ext uri="{BB962C8B-B14F-4D97-AF65-F5344CB8AC3E}">
        <p14:creationId xmlns:p14="http://schemas.microsoft.com/office/powerpoint/2010/main" val="1427074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43E0F2B-974E-4CFC-8AE6-88E8EE7698DF}" type="slidenum">
              <a:rPr lang="tr-TR" smtClean="0"/>
              <a:pPr/>
              <a:t>5</a:t>
            </a:fld>
            <a:endParaRPr lang="tr-TR"/>
          </a:p>
        </p:txBody>
      </p:sp>
    </p:spTree>
    <p:extLst>
      <p:ext uri="{BB962C8B-B14F-4D97-AF65-F5344CB8AC3E}">
        <p14:creationId xmlns:p14="http://schemas.microsoft.com/office/powerpoint/2010/main" val="239376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43E0F2B-974E-4CFC-8AE6-88E8EE7698DF}" type="slidenum">
              <a:rPr lang="tr-TR" smtClean="0"/>
              <a:pPr/>
              <a:t>6</a:t>
            </a:fld>
            <a:endParaRPr lang="tr-TR"/>
          </a:p>
        </p:txBody>
      </p:sp>
    </p:spTree>
    <p:extLst>
      <p:ext uri="{BB962C8B-B14F-4D97-AF65-F5344CB8AC3E}">
        <p14:creationId xmlns:p14="http://schemas.microsoft.com/office/powerpoint/2010/main" val="3524347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43E0F2B-974E-4CFC-8AE6-88E8EE7698DF}" type="slidenum">
              <a:rPr lang="tr-TR" smtClean="0"/>
              <a:pPr/>
              <a:t>7</a:t>
            </a:fld>
            <a:endParaRPr lang="tr-TR"/>
          </a:p>
        </p:txBody>
      </p:sp>
    </p:spTree>
    <p:extLst>
      <p:ext uri="{BB962C8B-B14F-4D97-AF65-F5344CB8AC3E}">
        <p14:creationId xmlns:p14="http://schemas.microsoft.com/office/powerpoint/2010/main" val="2143564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43E0F2B-974E-4CFC-8AE6-88E8EE7698DF}" type="slidenum">
              <a:rPr lang="tr-TR" smtClean="0"/>
              <a:pPr/>
              <a:t>8</a:t>
            </a:fld>
            <a:endParaRPr lang="tr-TR"/>
          </a:p>
        </p:txBody>
      </p:sp>
    </p:spTree>
    <p:extLst>
      <p:ext uri="{BB962C8B-B14F-4D97-AF65-F5344CB8AC3E}">
        <p14:creationId xmlns:p14="http://schemas.microsoft.com/office/powerpoint/2010/main" val="867899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43E0F2B-974E-4CFC-8AE6-88E8EE7698DF}" type="slidenum">
              <a:rPr lang="tr-TR" smtClean="0"/>
              <a:pPr/>
              <a:t>14</a:t>
            </a:fld>
            <a:endParaRPr lang="tr-TR"/>
          </a:p>
        </p:txBody>
      </p:sp>
    </p:spTree>
    <p:extLst>
      <p:ext uri="{BB962C8B-B14F-4D97-AF65-F5344CB8AC3E}">
        <p14:creationId xmlns:p14="http://schemas.microsoft.com/office/powerpoint/2010/main" val="1984411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7A22B781-DC57-3F4E-A0D8-C3EA0873FF71}" type="datetimeFigureOut">
              <a:rPr lang="tr-TR" smtClean="0"/>
              <a:t>9.11.2020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F515822-C8C9-454D-AD97-860B4256C12D}" type="slidenum">
              <a:rPr lang="tr-TR" smtClean="0"/>
              <a:t>‹#›</a:t>
            </a:fld>
            <a:endParaRPr lang="tr-TR"/>
          </a:p>
        </p:txBody>
      </p:sp>
    </p:spTree>
    <p:extLst>
      <p:ext uri="{BB962C8B-B14F-4D97-AF65-F5344CB8AC3E}">
        <p14:creationId xmlns:p14="http://schemas.microsoft.com/office/powerpoint/2010/main" val="191512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7A22B781-DC57-3F4E-A0D8-C3EA0873FF71}" type="datetimeFigureOut">
              <a:rPr lang="tr-TR" smtClean="0"/>
              <a:t>9.11.2020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F515822-C8C9-454D-AD97-860B4256C12D}" type="slidenum">
              <a:rPr lang="tr-TR" smtClean="0"/>
              <a:t>‹#›</a:t>
            </a:fld>
            <a:endParaRPr lang="tr-TR"/>
          </a:p>
        </p:txBody>
      </p:sp>
    </p:spTree>
    <p:extLst>
      <p:ext uri="{BB962C8B-B14F-4D97-AF65-F5344CB8AC3E}">
        <p14:creationId xmlns:p14="http://schemas.microsoft.com/office/powerpoint/2010/main" val="2500420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7A22B781-DC57-3F4E-A0D8-C3EA0873FF71}" type="datetimeFigureOut">
              <a:rPr lang="tr-TR" smtClean="0"/>
              <a:t>9.11.2020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F515822-C8C9-454D-AD97-860B4256C12D}" type="slidenum">
              <a:rPr lang="tr-TR" smtClean="0"/>
              <a:t>‹#›</a:t>
            </a:fld>
            <a:endParaRPr lang="tr-TR"/>
          </a:p>
        </p:txBody>
      </p:sp>
    </p:spTree>
    <p:extLst>
      <p:ext uri="{BB962C8B-B14F-4D97-AF65-F5344CB8AC3E}">
        <p14:creationId xmlns:p14="http://schemas.microsoft.com/office/powerpoint/2010/main" val="1034942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6409" y="609466"/>
            <a:ext cx="7771185" cy="1144012"/>
          </a:xfrm>
        </p:spPr>
        <p:txBody>
          <a:bodyPr/>
          <a:lstStyle/>
          <a:p>
            <a:r>
              <a:rPr lang="en-US"/>
              <a:t>Click to edit Master title style</a:t>
            </a:r>
          </a:p>
        </p:txBody>
      </p:sp>
      <p:sp>
        <p:nvSpPr>
          <p:cNvPr id="3" name="SmartArt Placeholder 2"/>
          <p:cNvSpPr>
            <a:spLocks noGrp="1"/>
          </p:cNvSpPr>
          <p:nvPr>
            <p:ph type="dgm" idx="1"/>
          </p:nvPr>
        </p:nvSpPr>
        <p:spPr>
          <a:xfrm>
            <a:off x="686409" y="1980255"/>
            <a:ext cx="7771185" cy="4116420"/>
          </a:xfrm>
        </p:spPr>
        <p:txBody>
          <a:bodyPr/>
          <a:lstStyle/>
          <a:p>
            <a:pPr lvl="0"/>
            <a:r>
              <a:rPr lang="en-US" noProof="0"/>
              <a:t>Click icon to add SmartArt graphic</a:t>
            </a:r>
          </a:p>
        </p:txBody>
      </p:sp>
      <p:sp>
        <p:nvSpPr>
          <p:cNvPr id="4" name="Rectangle 4">
            <a:extLst>
              <a:ext uri="{FF2B5EF4-FFF2-40B4-BE49-F238E27FC236}">
                <a16:creationId xmlns:a16="http://schemas.microsoft.com/office/drawing/2014/main" id="{CA3DA50D-78AD-CA49-995F-1C157F5A4B94}"/>
              </a:ext>
            </a:extLst>
          </p:cNvPr>
          <p:cNvSpPr>
            <a:spLocks noGrp="1" noChangeArrowheads="1"/>
          </p:cNvSpPr>
          <p:nvPr>
            <p:ph type="dt" sz="half" idx="10"/>
          </p:nvPr>
        </p:nvSpPr>
        <p:spPr>
          <a:ln/>
        </p:spPr>
        <p:txBody>
          <a:bodyPr/>
          <a:lstStyle>
            <a:lvl1pPr>
              <a:defRPr/>
            </a:lvl1pPr>
          </a:lstStyle>
          <a:p>
            <a:pPr>
              <a:defRPr/>
            </a:pPr>
            <a:endParaRPr lang="tr-TR"/>
          </a:p>
        </p:txBody>
      </p:sp>
      <p:sp>
        <p:nvSpPr>
          <p:cNvPr id="5" name="Rectangle 5">
            <a:extLst>
              <a:ext uri="{FF2B5EF4-FFF2-40B4-BE49-F238E27FC236}">
                <a16:creationId xmlns:a16="http://schemas.microsoft.com/office/drawing/2014/main" id="{103DA164-63B5-434B-8F46-BC70C4D5F9F4}"/>
              </a:ext>
            </a:extLst>
          </p:cNvPr>
          <p:cNvSpPr>
            <a:spLocks noGrp="1" noChangeArrowheads="1"/>
          </p:cNvSpPr>
          <p:nvPr>
            <p:ph type="ftr" sz="quarter" idx="11"/>
          </p:nvPr>
        </p:nvSpPr>
        <p:spPr>
          <a:ln/>
        </p:spPr>
        <p:txBody>
          <a:bodyPr/>
          <a:lstStyle>
            <a:lvl1pPr>
              <a:defRPr/>
            </a:lvl1pPr>
          </a:lstStyle>
          <a:p>
            <a:pPr>
              <a:defRPr/>
            </a:pPr>
            <a:endParaRPr lang="tr-TR"/>
          </a:p>
        </p:txBody>
      </p:sp>
      <p:sp>
        <p:nvSpPr>
          <p:cNvPr id="6" name="Rectangle 6">
            <a:extLst>
              <a:ext uri="{FF2B5EF4-FFF2-40B4-BE49-F238E27FC236}">
                <a16:creationId xmlns:a16="http://schemas.microsoft.com/office/drawing/2014/main" id="{A716FE66-76E5-C142-B5CE-33C1A9364251}"/>
              </a:ext>
            </a:extLst>
          </p:cNvPr>
          <p:cNvSpPr>
            <a:spLocks noGrp="1" noChangeArrowheads="1"/>
          </p:cNvSpPr>
          <p:nvPr>
            <p:ph type="sldNum" sz="quarter" idx="12"/>
          </p:nvPr>
        </p:nvSpPr>
        <p:spPr>
          <a:ln/>
        </p:spPr>
        <p:txBody>
          <a:bodyPr/>
          <a:lstStyle>
            <a:lvl1pPr>
              <a:defRPr/>
            </a:lvl1pPr>
          </a:lstStyle>
          <a:p>
            <a:fld id="{EB067C14-1CEB-5A48-93A9-18609C08496F}" type="slidenum">
              <a:rPr lang="tr-TR" altLang="tr-TR"/>
              <a:pPr/>
              <a:t>‹#›</a:t>
            </a:fld>
            <a:endParaRPr lang="tr-TR" altLang="tr-TR"/>
          </a:p>
        </p:txBody>
      </p:sp>
    </p:spTree>
    <p:extLst>
      <p:ext uri="{BB962C8B-B14F-4D97-AF65-F5344CB8AC3E}">
        <p14:creationId xmlns:p14="http://schemas.microsoft.com/office/powerpoint/2010/main" val="3872200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7A22B781-DC57-3F4E-A0D8-C3EA0873FF71}" type="datetimeFigureOut">
              <a:rPr lang="tr-TR" smtClean="0"/>
              <a:t>9.11.2020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F515822-C8C9-454D-AD97-860B4256C12D}" type="slidenum">
              <a:rPr lang="tr-TR" smtClean="0"/>
              <a:t>‹#›</a:t>
            </a:fld>
            <a:endParaRPr lang="tr-TR"/>
          </a:p>
        </p:txBody>
      </p:sp>
    </p:spTree>
    <p:extLst>
      <p:ext uri="{BB962C8B-B14F-4D97-AF65-F5344CB8AC3E}">
        <p14:creationId xmlns:p14="http://schemas.microsoft.com/office/powerpoint/2010/main" val="798334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7A22B781-DC57-3F4E-A0D8-C3EA0873FF71}" type="datetimeFigureOut">
              <a:rPr lang="tr-TR" smtClean="0"/>
              <a:t>9.11.2020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F515822-C8C9-454D-AD97-860B4256C12D}" type="slidenum">
              <a:rPr lang="tr-TR" smtClean="0"/>
              <a:t>‹#›</a:t>
            </a:fld>
            <a:endParaRPr lang="tr-TR"/>
          </a:p>
        </p:txBody>
      </p:sp>
    </p:spTree>
    <p:extLst>
      <p:ext uri="{BB962C8B-B14F-4D97-AF65-F5344CB8AC3E}">
        <p14:creationId xmlns:p14="http://schemas.microsoft.com/office/powerpoint/2010/main" val="3223890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a:t>Asıl metin stillerini düzenle
İkinci düzey
Üçüncü düzey
Dördüncü düzey
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a:t>Asıl metin stillerini düzenle
İkinci düzey
Üçüncü düzey
Dördüncü düzey
Beşinci düzey</a:t>
            </a:r>
            <a:endParaRPr lang="en-US" dirty="0"/>
          </a:p>
        </p:txBody>
      </p:sp>
      <p:sp>
        <p:nvSpPr>
          <p:cNvPr id="5" name="Date Placeholder 4"/>
          <p:cNvSpPr>
            <a:spLocks noGrp="1"/>
          </p:cNvSpPr>
          <p:nvPr>
            <p:ph type="dt" sz="half" idx="10"/>
          </p:nvPr>
        </p:nvSpPr>
        <p:spPr/>
        <p:txBody>
          <a:bodyPr/>
          <a:lstStyle/>
          <a:p>
            <a:fld id="{7A22B781-DC57-3F4E-A0D8-C3EA0873FF71}" type="datetimeFigureOut">
              <a:rPr lang="tr-TR" smtClean="0"/>
              <a:t>9.11.2020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F515822-C8C9-454D-AD97-860B4256C12D}" type="slidenum">
              <a:rPr lang="tr-TR" smtClean="0"/>
              <a:t>‹#›</a:t>
            </a:fld>
            <a:endParaRPr lang="tr-TR"/>
          </a:p>
        </p:txBody>
      </p:sp>
    </p:spTree>
    <p:extLst>
      <p:ext uri="{BB962C8B-B14F-4D97-AF65-F5344CB8AC3E}">
        <p14:creationId xmlns:p14="http://schemas.microsoft.com/office/powerpoint/2010/main" val="2644110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
İkinci düzey
Üçüncü düzey
Dördüncü düzey
Beşinci düzey</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tr-TR"/>
              <a:t>Asıl metin stillerini düzenle
İkinci düzey
Üçüncü düzey
Dördüncü düzey
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
İkinci düzey
Üçüncü düzey
Dördüncü düzey
Beşinci düzey</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tr-TR"/>
              <a:t>Asıl metin stillerini düzenle
İkinci düzey
Üçüncü düzey
Dördüncü düzey
Beşinci düzey</a:t>
            </a:r>
            <a:endParaRPr lang="en-US" dirty="0"/>
          </a:p>
        </p:txBody>
      </p:sp>
      <p:sp>
        <p:nvSpPr>
          <p:cNvPr id="7" name="Date Placeholder 6"/>
          <p:cNvSpPr>
            <a:spLocks noGrp="1"/>
          </p:cNvSpPr>
          <p:nvPr>
            <p:ph type="dt" sz="half" idx="10"/>
          </p:nvPr>
        </p:nvSpPr>
        <p:spPr/>
        <p:txBody>
          <a:bodyPr/>
          <a:lstStyle/>
          <a:p>
            <a:fld id="{7A22B781-DC57-3F4E-A0D8-C3EA0873FF71}" type="datetimeFigureOut">
              <a:rPr lang="tr-TR" smtClean="0"/>
              <a:t>9.11.2020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8F515822-C8C9-454D-AD97-860B4256C12D}" type="slidenum">
              <a:rPr lang="tr-TR" smtClean="0"/>
              <a:t>‹#›</a:t>
            </a:fld>
            <a:endParaRPr lang="tr-TR"/>
          </a:p>
        </p:txBody>
      </p:sp>
    </p:spTree>
    <p:extLst>
      <p:ext uri="{BB962C8B-B14F-4D97-AF65-F5344CB8AC3E}">
        <p14:creationId xmlns:p14="http://schemas.microsoft.com/office/powerpoint/2010/main" val="2696197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7A22B781-DC57-3F4E-A0D8-C3EA0873FF71}" type="datetimeFigureOut">
              <a:rPr lang="tr-TR" smtClean="0"/>
              <a:t>9.11.2020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8F515822-C8C9-454D-AD97-860B4256C12D}" type="slidenum">
              <a:rPr lang="tr-TR" smtClean="0"/>
              <a:t>‹#›</a:t>
            </a:fld>
            <a:endParaRPr lang="tr-TR"/>
          </a:p>
        </p:txBody>
      </p:sp>
    </p:spTree>
    <p:extLst>
      <p:ext uri="{BB962C8B-B14F-4D97-AF65-F5344CB8AC3E}">
        <p14:creationId xmlns:p14="http://schemas.microsoft.com/office/powerpoint/2010/main" val="366412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2B781-DC57-3F4E-A0D8-C3EA0873FF71}" type="datetimeFigureOut">
              <a:rPr lang="tr-TR" smtClean="0"/>
              <a:t>9.11.2020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8F515822-C8C9-454D-AD97-860B4256C12D}" type="slidenum">
              <a:rPr lang="tr-TR" smtClean="0"/>
              <a:t>‹#›</a:t>
            </a:fld>
            <a:endParaRPr lang="tr-TR"/>
          </a:p>
        </p:txBody>
      </p:sp>
    </p:spTree>
    <p:extLst>
      <p:ext uri="{BB962C8B-B14F-4D97-AF65-F5344CB8AC3E}">
        <p14:creationId xmlns:p14="http://schemas.microsoft.com/office/powerpoint/2010/main" val="1667252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
İkinci düzey
Üçüncü düzey
Dördüncü düzey
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
İkinci düzey
Üçüncü düzey
Dördüncü düzey
Beşinci düzey</a:t>
            </a:r>
            <a:endParaRPr lang="en-US" dirty="0"/>
          </a:p>
        </p:txBody>
      </p:sp>
      <p:sp>
        <p:nvSpPr>
          <p:cNvPr id="5" name="Date Placeholder 4"/>
          <p:cNvSpPr>
            <a:spLocks noGrp="1"/>
          </p:cNvSpPr>
          <p:nvPr>
            <p:ph type="dt" sz="half" idx="10"/>
          </p:nvPr>
        </p:nvSpPr>
        <p:spPr/>
        <p:txBody>
          <a:bodyPr/>
          <a:lstStyle/>
          <a:p>
            <a:fld id="{7A22B781-DC57-3F4E-A0D8-C3EA0873FF71}" type="datetimeFigureOut">
              <a:rPr lang="tr-TR" smtClean="0"/>
              <a:t>9.11.2020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F515822-C8C9-454D-AD97-860B4256C12D}" type="slidenum">
              <a:rPr lang="tr-TR" smtClean="0"/>
              <a:t>‹#›</a:t>
            </a:fld>
            <a:endParaRPr lang="tr-TR"/>
          </a:p>
        </p:txBody>
      </p:sp>
    </p:spTree>
    <p:extLst>
      <p:ext uri="{BB962C8B-B14F-4D97-AF65-F5344CB8AC3E}">
        <p14:creationId xmlns:p14="http://schemas.microsoft.com/office/powerpoint/2010/main" val="2112618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
İkinci düzey
Üçüncü düzey
Dördüncü düzey
Beşinci düzey</a:t>
            </a:r>
            <a:endParaRPr lang="en-US" dirty="0"/>
          </a:p>
        </p:txBody>
      </p:sp>
      <p:sp>
        <p:nvSpPr>
          <p:cNvPr id="5" name="Date Placeholder 4"/>
          <p:cNvSpPr>
            <a:spLocks noGrp="1"/>
          </p:cNvSpPr>
          <p:nvPr>
            <p:ph type="dt" sz="half" idx="10"/>
          </p:nvPr>
        </p:nvSpPr>
        <p:spPr/>
        <p:txBody>
          <a:bodyPr/>
          <a:lstStyle/>
          <a:p>
            <a:fld id="{7A22B781-DC57-3F4E-A0D8-C3EA0873FF71}" type="datetimeFigureOut">
              <a:rPr lang="tr-TR" smtClean="0"/>
              <a:t>9.11.2020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F515822-C8C9-454D-AD97-860B4256C12D}" type="slidenum">
              <a:rPr lang="tr-TR" smtClean="0"/>
              <a:t>‹#›</a:t>
            </a:fld>
            <a:endParaRPr lang="tr-TR"/>
          </a:p>
        </p:txBody>
      </p:sp>
    </p:spTree>
    <p:extLst>
      <p:ext uri="{BB962C8B-B14F-4D97-AF65-F5344CB8AC3E}">
        <p14:creationId xmlns:p14="http://schemas.microsoft.com/office/powerpoint/2010/main" val="3783056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2B781-DC57-3F4E-A0D8-C3EA0873FF71}" type="datetimeFigureOut">
              <a:rPr lang="tr-TR" smtClean="0"/>
              <a:t>9.11.2020</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15822-C8C9-454D-AD97-860B4256C12D}" type="slidenum">
              <a:rPr lang="tr-TR" smtClean="0"/>
              <a:t>‹#›</a:t>
            </a:fld>
            <a:endParaRPr lang="tr-TR"/>
          </a:p>
        </p:txBody>
      </p:sp>
    </p:spTree>
    <p:extLst>
      <p:ext uri="{BB962C8B-B14F-4D97-AF65-F5344CB8AC3E}">
        <p14:creationId xmlns:p14="http://schemas.microsoft.com/office/powerpoint/2010/main" val="22746408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35495" y="44624"/>
            <a:ext cx="9036000" cy="936104"/>
          </a:xfrm>
          <a:prstGeom prst="rect">
            <a:avLst/>
          </a:prstGeom>
          <a:solidFill>
            <a:srgbClr val="4E5B6F"/>
          </a:solidFill>
          <a:ln w="127000" cmpd="dbl" algn="ctr">
            <a:solidFill>
              <a:srgbClr val="4E5B6F"/>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tr-TR" sz="1000">
                <a:solidFill>
                  <a:srgbClr val="000000"/>
                </a:solidFill>
                <a:latin typeface="Calibri" pitchFamily="34" charset="0"/>
                <a:cs typeface="Arial" pitchFamily="34" charset="0"/>
              </a:rPr>
              <a:t> </a:t>
            </a:r>
            <a:endParaRPr lang="tr-TR">
              <a:latin typeface="Arial" pitchFamily="34" charset="0"/>
              <a:cs typeface="Arial" pitchFamily="34" charset="0"/>
            </a:endParaRPr>
          </a:p>
        </p:txBody>
      </p:sp>
      <p:sp>
        <p:nvSpPr>
          <p:cNvPr id="20" name="Text Box 4"/>
          <p:cNvSpPr txBox="1">
            <a:spLocks noChangeArrowheads="1"/>
          </p:cNvSpPr>
          <p:nvPr/>
        </p:nvSpPr>
        <p:spPr bwMode="auto">
          <a:xfrm>
            <a:off x="2" y="1052736"/>
            <a:ext cx="9143999" cy="792088"/>
          </a:xfrm>
          <a:prstGeom prst="rect">
            <a:avLst/>
          </a:prstGeom>
          <a:noFill/>
          <a:ln w="127000" cmpd="dbl" algn="ctr">
            <a:noFill/>
            <a:miter lim="800000"/>
            <a:headEnd/>
            <a:tailEnd/>
          </a:ln>
          <a:effectLs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tr-TR" sz="1000">
                <a:solidFill>
                  <a:srgbClr val="000000"/>
                </a:solidFill>
                <a:latin typeface="Calibri" pitchFamily="34" charset="0"/>
                <a:cs typeface="Arial" pitchFamily="34" charset="0"/>
              </a:rPr>
              <a:t> </a:t>
            </a:r>
            <a:endParaRPr lang="tr-TR">
              <a:latin typeface="Arial" pitchFamily="34" charset="0"/>
              <a:cs typeface="Arial" pitchFamily="34" charset="0"/>
            </a:endParaRPr>
          </a:p>
        </p:txBody>
      </p:sp>
      <p:sp>
        <p:nvSpPr>
          <p:cNvPr id="3" name="Metin kutusu 2"/>
          <p:cNvSpPr txBox="1"/>
          <p:nvPr/>
        </p:nvSpPr>
        <p:spPr>
          <a:xfrm>
            <a:off x="0" y="116633"/>
            <a:ext cx="9144000" cy="707886"/>
          </a:xfrm>
          <a:prstGeom prst="rect">
            <a:avLst/>
          </a:prstGeom>
          <a:noFill/>
        </p:spPr>
        <p:txBody>
          <a:bodyPr wrap="square" rtlCol="0">
            <a:spAutoFit/>
          </a:bodyPr>
          <a:lstStyle/>
          <a:p>
            <a:pPr algn="ctr"/>
            <a:r>
              <a:rPr lang="tr-TR" sz="4000" dirty="0">
                <a:solidFill>
                  <a:schemeClr val="bg1"/>
                </a:solidFill>
              </a:rPr>
              <a:t>PLAN / PROJE APLİKASYONU</a:t>
            </a:r>
          </a:p>
        </p:txBody>
      </p:sp>
      <p:sp>
        <p:nvSpPr>
          <p:cNvPr id="21" name="Text Box 4"/>
          <p:cNvSpPr txBox="1">
            <a:spLocks noChangeArrowheads="1"/>
          </p:cNvSpPr>
          <p:nvPr/>
        </p:nvSpPr>
        <p:spPr bwMode="auto">
          <a:xfrm>
            <a:off x="2" y="6597352"/>
            <a:ext cx="9143999" cy="260648"/>
          </a:xfrm>
          <a:prstGeom prst="rect">
            <a:avLst/>
          </a:prstGeom>
          <a:solidFill>
            <a:schemeClr val="accent1">
              <a:lumMod val="20000"/>
              <a:lumOff val="80000"/>
            </a:schemeClr>
          </a:solidFill>
          <a:ln w="127000" cmpd="dbl" algn="ctr">
            <a:noFill/>
            <a:miter lim="800000"/>
            <a:headEnd/>
            <a:tailEnd/>
          </a:ln>
          <a:effectLs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tr-TR" sz="1000">
                <a:solidFill>
                  <a:srgbClr val="000000"/>
                </a:solidFill>
                <a:latin typeface="Calibri" pitchFamily="34" charset="0"/>
                <a:cs typeface="Arial" pitchFamily="34" charset="0"/>
              </a:rPr>
              <a:t> </a:t>
            </a:r>
            <a:endParaRPr lang="tr-TR">
              <a:latin typeface="Arial" pitchFamily="34" charset="0"/>
              <a:cs typeface="Arial" pitchFamily="34" charset="0"/>
            </a:endParaRPr>
          </a:p>
        </p:txBody>
      </p:sp>
      <p:pic>
        <p:nvPicPr>
          <p:cNvPr id="40962" name="Picture 2" descr="https://emgharita.files.wordpress.com/2013/07/cropped-asdasasdasda.jpg"/>
          <p:cNvPicPr>
            <a:picLocks noChangeAspect="1" noChangeArrowheads="1"/>
          </p:cNvPicPr>
          <p:nvPr/>
        </p:nvPicPr>
        <p:blipFill>
          <a:blip r:embed="rId3" cstate="print"/>
          <a:stretch>
            <a:fillRect/>
          </a:stretch>
        </p:blipFill>
        <p:spPr bwMode="auto">
          <a:xfrm>
            <a:off x="0" y="1844824"/>
            <a:ext cx="9144000" cy="2520280"/>
          </a:xfrm>
          <a:prstGeom prst="rect">
            <a:avLst/>
          </a:prstGeom>
          <a:ln>
            <a:noFill/>
          </a:ln>
          <a:effectLst>
            <a:softEdge rad="112500"/>
          </a:effectLst>
        </p:spPr>
      </p:pic>
      <p:pic>
        <p:nvPicPr>
          <p:cNvPr id="59394" name="Picture 2" descr="http://www.reformcevre.com/rsm/muhendislik-hizmetleri-rsm.jpg"/>
          <p:cNvPicPr>
            <a:picLocks noChangeAspect="1" noChangeArrowheads="1"/>
          </p:cNvPicPr>
          <p:nvPr/>
        </p:nvPicPr>
        <p:blipFill>
          <a:blip r:embed="rId4" cstate="print"/>
          <a:stretch>
            <a:fillRect/>
          </a:stretch>
        </p:blipFill>
        <p:spPr bwMode="auto">
          <a:xfrm>
            <a:off x="0" y="4365104"/>
            <a:ext cx="9144000" cy="2160240"/>
          </a:xfrm>
          <a:prstGeom prst="rect">
            <a:avLst/>
          </a:prstGeom>
          <a:noFill/>
          <a:ln>
            <a:noFill/>
          </a:ln>
        </p:spPr>
      </p:pic>
    </p:spTree>
    <p:extLst>
      <p:ext uri="{BB962C8B-B14F-4D97-AF65-F5344CB8AC3E}">
        <p14:creationId xmlns:p14="http://schemas.microsoft.com/office/powerpoint/2010/main" val="139373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10C4404-4DBD-644D-97FD-69396929EC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38292" cy="6858001"/>
          </a:xfrm>
          <a:prstGeom prst="rect">
            <a:avLst/>
          </a:prstGeom>
        </p:spPr>
      </p:pic>
    </p:spTree>
    <p:extLst>
      <p:ext uri="{BB962C8B-B14F-4D97-AF65-F5344CB8AC3E}">
        <p14:creationId xmlns:p14="http://schemas.microsoft.com/office/powerpoint/2010/main" val="1628721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5B7E498-BB35-0E45-8EDF-87F2DE264B02}"/>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 y="0"/>
            <a:ext cx="9137771" cy="6858000"/>
          </a:xfrm>
          <a:prstGeom prst="rect">
            <a:avLst/>
          </a:prstGeom>
        </p:spPr>
      </p:pic>
    </p:spTree>
    <p:extLst>
      <p:ext uri="{BB962C8B-B14F-4D97-AF65-F5344CB8AC3E}">
        <p14:creationId xmlns:p14="http://schemas.microsoft.com/office/powerpoint/2010/main" val="3364363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38682B6-DF2B-A24D-A7E1-68147C3D88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70709"/>
            <a:ext cx="9144000" cy="5212080"/>
          </a:xfrm>
          <a:prstGeom prst="rect">
            <a:avLst/>
          </a:prstGeom>
        </p:spPr>
      </p:pic>
    </p:spTree>
    <p:extLst>
      <p:ext uri="{BB962C8B-B14F-4D97-AF65-F5344CB8AC3E}">
        <p14:creationId xmlns:p14="http://schemas.microsoft.com/office/powerpoint/2010/main" val="414150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BD76A14-A49A-DE48-B2DA-240D9C93B6FD}"/>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13130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Alt Başlık"/>
          <p:cNvSpPr txBox="1">
            <a:spLocks/>
          </p:cNvSpPr>
          <p:nvPr/>
        </p:nvSpPr>
        <p:spPr>
          <a:xfrm>
            <a:off x="0" y="0"/>
            <a:ext cx="648000" cy="548681"/>
          </a:xfrm>
          <a:prstGeom prst="rect">
            <a:avLst/>
          </a:prstGeom>
          <a:solidFill>
            <a:schemeClr val="accent1">
              <a:lumMod val="20000"/>
              <a:lumOff val="80000"/>
            </a:schemeClr>
          </a:solidFill>
          <a:ln>
            <a:noFill/>
          </a:ln>
        </p:spPr>
        <p:style>
          <a:lnRef idx="1">
            <a:schemeClr val="accent2"/>
          </a:lnRef>
          <a:fillRef idx="3">
            <a:schemeClr val="accent2"/>
          </a:fillRef>
          <a:effectRef idx="2">
            <a:schemeClr val="accent2"/>
          </a:effectRef>
          <a:fontRef idx="minor">
            <a:schemeClr val="lt1"/>
          </a:fontRef>
        </p:style>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sp>
        <p:nvSpPr>
          <p:cNvPr id="17" name="Text Box 4"/>
          <p:cNvSpPr txBox="1">
            <a:spLocks noChangeArrowheads="1"/>
          </p:cNvSpPr>
          <p:nvPr/>
        </p:nvSpPr>
        <p:spPr bwMode="auto">
          <a:xfrm>
            <a:off x="720080" y="1"/>
            <a:ext cx="8460432" cy="540000"/>
          </a:xfrm>
          <a:prstGeom prst="rect">
            <a:avLst/>
          </a:prstGeom>
          <a:solidFill>
            <a:srgbClr val="4E5B6F"/>
          </a:solidFill>
          <a:ln w="127000" cmpd="dbl" algn="ctr">
            <a:no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0" i="0" u="none" strike="noStrike" cap="none" normalizeH="0" baseline="0">
                <a:ln>
                  <a:noFill/>
                </a:ln>
                <a:solidFill>
                  <a:srgbClr val="000000"/>
                </a:solidFill>
                <a:effectLst/>
                <a:latin typeface="Calibri" pitchFamily="34" charset="0"/>
                <a:cs typeface="Arial" pitchFamily="34" charset="0"/>
              </a:rPr>
              <a:t> </a:t>
            </a:r>
            <a:endParaRPr kumimoji="0" lang="tr-TR" sz="1800" b="0" i="0" u="none" strike="noStrike" cap="none" normalizeH="0" baseline="0">
              <a:ln>
                <a:noFill/>
              </a:ln>
              <a:solidFill>
                <a:schemeClr val="tx1"/>
              </a:solidFill>
              <a:effectLst/>
              <a:latin typeface="Arial" pitchFamily="34" charset="0"/>
              <a:cs typeface="Arial" pitchFamily="34" charset="0"/>
            </a:endParaRPr>
          </a:p>
        </p:txBody>
      </p:sp>
      <p:sp>
        <p:nvSpPr>
          <p:cNvPr id="3" name="2 İçerik Yer Tutucusu"/>
          <p:cNvSpPr>
            <a:spLocks noGrp="1"/>
          </p:cNvSpPr>
          <p:nvPr>
            <p:ph idx="1"/>
          </p:nvPr>
        </p:nvSpPr>
        <p:spPr>
          <a:xfrm>
            <a:off x="0" y="5373216"/>
            <a:ext cx="9144000" cy="1080120"/>
          </a:xfrm>
          <a:noFill/>
          <a:ln>
            <a:noFill/>
          </a:ln>
        </p:spPr>
        <p:txBody>
          <a:bodyPr>
            <a:noAutofit/>
          </a:bodyPr>
          <a:lstStyle/>
          <a:p>
            <a:pPr algn="just"/>
            <a:r>
              <a:rPr lang="tr-TR" sz="2000" dirty="0">
                <a:latin typeface="Calibri" pitchFamily="34" charset="0"/>
              </a:rPr>
              <a:t>Şekilde I, II, III, IV noktalarının çevirdiği parsele ait ölçme krokisi verilmiştir. Parsel içine yerleştirilecek binanın </a:t>
            </a:r>
            <a:r>
              <a:rPr lang="tr-TR" sz="2000" b="1" dirty="0">
                <a:latin typeface="Calibri" pitchFamily="34" charset="0"/>
              </a:rPr>
              <a:t>AB</a:t>
            </a:r>
            <a:r>
              <a:rPr lang="tr-TR" sz="2000" dirty="0">
                <a:latin typeface="Calibri" pitchFamily="34" charset="0"/>
              </a:rPr>
              <a:t> cephe doğrultusunun </a:t>
            </a:r>
            <a:r>
              <a:rPr lang="tr-TR" sz="2000" b="1" i="1" dirty="0">
                <a:latin typeface="Calibri" pitchFamily="34" charset="0"/>
              </a:rPr>
              <a:t>I, II </a:t>
            </a:r>
            <a:r>
              <a:rPr lang="tr-TR" sz="2000" dirty="0">
                <a:latin typeface="Calibri" pitchFamily="34" charset="0"/>
              </a:rPr>
              <a:t>sınır çizgisine paralel olarak 5 metre içeri çekilmesi, </a:t>
            </a:r>
            <a:r>
              <a:rPr lang="tr-TR" sz="2000" b="1" dirty="0">
                <a:latin typeface="Calibri" pitchFamily="34" charset="0"/>
              </a:rPr>
              <a:t>D</a:t>
            </a:r>
            <a:r>
              <a:rPr lang="tr-TR" sz="2000" dirty="0">
                <a:latin typeface="Calibri" pitchFamily="34" charset="0"/>
              </a:rPr>
              <a:t> köşe noktasının da </a:t>
            </a:r>
            <a:r>
              <a:rPr lang="tr-TR" sz="2000" b="1" i="1" dirty="0">
                <a:latin typeface="Calibri" pitchFamily="34" charset="0"/>
              </a:rPr>
              <a:t>I, IV </a:t>
            </a:r>
            <a:r>
              <a:rPr lang="tr-TR" sz="2000" dirty="0">
                <a:latin typeface="Calibri" pitchFamily="34" charset="0"/>
              </a:rPr>
              <a:t>sınır çizgisinden 3 metre içerde olması öngörülmektedir.</a:t>
            </a:r>
          </a:p>
        </p:txBody>
      </p:sp>
      <p:sp>
        <p:nvSpPr>
          <p:cNvPr id="2054" name="AutoShape 6"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56" name="AutoShape 8"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0" name="AutoShape 12"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2" name="AutoShape 14"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4" name="AutoShape 16"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6" name="AutoShape 18" descr="http://www.webweaver.nu/clipart/img/eco/eco-earth.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3" name="2 Alt Başlık"/>
          <p:cNvSpPr txBox="1">
            <a:spLocks/>
          </p:cNvSpPr>
          <p:nvPr/>
        </p:nvSpPr>
        <p:spPr>
          <a:xfrm>
            <a:off x="827584" y="0"/>
            <a:ext cx="8316416" cy="548680"/>
          </a:xfrm>
          <a:prstGeom prst="rect">
            <a:avLst/>
          </a:prstGeom>
          <a:noFill/>
        </p:spPr>
        <p:txBody>
          <a:bodyPr vert="horz" anchor="ctr">
            <a:normAutofit/>
          </a:bodyPr>
          <a:lstStyle/>
          <a:p>
            <a:pPr>
              <a:spcBef>
                <a:spcPts val="700"/>
              </a:spcBef>
              <a:buClr>
                <a:srgbClr val="DD8047"/>
              </a:buClr>
              <a:buSzPct val="60000"/>
              <a:buFont typeface="Wingdings"/>
              <a:buNone/>
              <a:defRPr/>
            </a:pPr>
            <a:r>
              <a:rPr lang="tr-TR" sz="2200" b="1" dirty="0">
                <a:solidFill>
                  <a:prstClr val="white"/>
                </a:solidFill>
                <a:latin typeface="Calibri" pitchFamily="34" charset="0"/>
              </a:rPr>
              <a:t>Şantiyelerde uygulanan yöntem</a:t>
            </a:r>
          </a:p>
        </p:txBody>
      </p:sp>
      <p:pic>
        <p:nvPicPr>
          <p:cNvPr id="33794" name="Picture 2" descr="http://www.jefo.com.tr/images/Calisma_Konulari4-1.GIF"/>
          <p:cNvPicPr>
            <a:picLocks noChangeAspect="1" noChangeArrowheads="1"/>
          </p:cNvPicPr>
          <p:nvPr/>
        </p:nvPicPr>
        <p:blipFill>
          <a:blip r:embed="rId3" cstate="print"/>
          <a:srcRect/>
          <a:stretch>
            <a:fillRect/>
          </a:stretch>
        </p:blipFill>
        <p:spPr bwMode="auto">
          <a:xfrm>
            <a:off x="1259632" y="692696"/>
            <a:ext cx="6435866" cy="4630328"/>
          </a:xfrm>
          <a:prstGeom prst="rect">
            <a:avLst/>
          </a:prstGeom>
          <a:noFill/>
        </p:spPr>
      </p:pic>
    </p:spTree>
    <p:extLst>
      <p:ext uri="{BB962C8B-B14F-4D97-AF65-F5344CB8AC3E}">
        <p14:creationId xmlns:p14="http://schemas.microsoft.com/office/powerpoint/2010/main" val="3766612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 Alt Başlık"/>
          <p:cNvSpPr txBox="1">
            <a:spLocks/>
          </p:cNvSpPr>
          <p:nvPr/>
        </p:nvSpPr>
        <p:spPr>
          <a:xfrm>
            <a:off x="0" y="0"/>
            <a:ext cx="648000" cy="548681"/>
          </a:xfrm>
          <a:prstGeom prst="rect">
            <a:avLst/>
          </a:prstGeom>
          <a:solidFill>
            <a:schemeClr val="accent1">
              <a:lumMod val="20000"/>
              <a:lumOff val="80000"/>
            </a:schemeClr>
          </a:solidFill>
          <a:ln>
            <a:noFill/>
          </a:ln>
        </p:spPr>
        <p:style>
          <a:lnRef idx="1">
            <a:schemeClr val="accent2"/>
          </a:lnRef>
          <a:fillRef idx="3">
            <a:schemeClr val="accent2"/>
          </a:fillRef>
          <a:effectRef idx="2">
            <a:schemeClr val="accent2"/>
          </a:effectRef>
          <a:fontRef idx="minor">
            <a:schemeClr val="lt1"/>
          </a:fontRef>
        </p:style>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sp>
        <p:nvSpPr>
          <p:cNvPr id="3" name="2 İçerik Yer Tutucusu"/>
          <p:cNvSpPr>
            <a:spLocks noGrp="1"/>
          </p:cNvSpPr>
          <p:nvPr>
            <p:ph idx="1"/>
          </p:nvPr>
        </p:nvSpPr>
        <p:spPr>
          <a:xfrm>
            <a:off x="0" y="4725144"/>
            <a:ext cx="9144000" cy="2448272"/>
          </a:xfrm>
          <a:noFill/>
          <a:ln>
            <a:noFill/>
          </a:ln>
        </p:spPr>
        <p:txBody>
          <a:bodyPr>
            <a:noAutofit/>
          </a:bodyPr>
          <a:lstStyle/>
          <a:p>
            <a:pPr algn="just"/>
            <a:r>
              <a:rPr lang="tr-TR" sz="1800" dirty="0">
                <a:latin typeface="Calibri" pitchFamily="34" charset="0"/>
              </a:rPr>
              <a:t>Aplikasyon işlemi, önce </a:t>
            </a:r>
            <a:r>
              <a:rPr lang="tr-TR" sz="1800" b="1" dirty="0">
                <a:latin typeface="Calibri" pitchFamily="34" charset="0"/>
              </a:rPr>
              <a:t>D, sonra A </a:t>
            </a:r>
            <a:r>
              <a:rPr lang="tr-TR" sz="1800" dirty="0">
                <a:latin typeface="Calibri" pitchFamily="34" charset="0"/>
              </a:rPr>
              <a:t>bina köşelerinin araziye işaret edilmesi suretiyle yapılır. Bu amaçla I, II sınır çizgisine 5 ve 14 metre, I, IV sınır çizgisine ise 3 metre uzaktan paralel doğrultular </a:t>
            </a:r>
            <a:r>
              <a:rPr lang="tr-TR" sz="1800" dirty="0" err="1">
                <a:latin typeface="Calibri" pitchFamily="34" charset="0"/>
              </a:rPr>
              <a:t>jalonlanır</a:t>
            </a:r>
            <a:r>
              <a:rPr lang="tr-TR" sz="1800" dirty="0">
                <a:latin typeface="Calibri" pitchFamily="34" charset="0"/>
              </a:rPr>
              <a:t>. I, II sınır çizgisine 14 metreden </a:t>
            </a:r>
            <a:r>
              <a:rPr lang="tr-TR" sz="1800" dirty="0" err="1">
                <a:latin typeface="Calibri" pitchFamily="34" charset="0"/>
              </a:rPr>
              <a:t>jalonlanan</a:t>
            </a:r>
            <a:r>
              <a:rPr lang="tr-TR" sz="1800" dirty="0">
                <a:latin typeface="Calibri" pitchFamily="34" charset="0"/>
              </a:rPr>
              <a:t> paralel doğrultu ile I, IV sınır çizgisine 3 metreden </a:t>
            </a:r>
            <a:r>
              <a:rPr lang="tr-TR" sz="1800" dirty="0" err="1">
                <a:latin typeface="Calibri" pitchFamily="34" charset="0"/>
              </a:rPr>
              <a:t>jalonlanan</a:t>
            </a:r>
            <a:r>
              <a:rPr lang="tr-TR" sz="1800" dirty="0">
                <a:latin typeface="Calibri" pitchFamily="34" charset="0"/>
              </a:rPr>
              <a:t> paralel doğrultunun kesim noktası aranan D noktasıdır. D noktasından AB doğrultusuna inilen dikin ayağı A noktasıdır. Daha sonra B ve C noktalarını belirtmek amacı ile, cephe doğrultusu üzerinde A’dan 12 metre alınarak B noktası ve bu noktadan çıkılan dikin üzerinde de 9 metre alınarak C noktası işaretlenir.</a:t>
            </a:r>
          </a:p>
        </p:txBody>
      </p:sp>
      <p:sp>
        <p:nvSpPr>
          <p:cNvPr id="2054" name="AutoShape 6"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56" name="AutoShape 8"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0" name="AutoShape 12"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2" name="AutoShape 14"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4" name="AutoShape 16"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6" name="AutoShape 18" descr="http://www.webweaver.nu/clipart/img/eco/eco-earth.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6" name="Picture 2" descr="http://www.jefo.com.tr/images/Calisma_Konulari4-1.GIF"/>
          <p:cNvPicPr>
            <a:picLocks noChangeAspect="1" noChangeArrowheads="1"/>
          </p:cNvPicPr>
          <p:nvPr/>
        </p:nvPicPr>
        <p:blipFill>
          <a:blip r:embed="rId3" cstate="print"/>
          <a:srcRect/>
          <a:stretch>
            <a:fillRect/>
          </a:stretch>
        </p:blipFill>
        <p:spPr bwMode="auto">
          <a:xfrm>
            <a:off x="1403648" y="548680"/>
            <a:ext cx="5760640" cy="4144533"/>
          </a:xfrm>
          <a:prstGeom prst="rect">
            <a:avLst/>
          </a:prstGeom>
          <a:noFill/>
        </p:spPr>
      </p:pic>
      <p:sp>
        <p:nvSpPr>
          <p:cNvPr id="20" name="Text Box 4"/>
          <p:cNvSpPr txBox="1">
            <a:spLocks noChangeArrowheads="1"/>
          </p:cNvSpPr>
          <p:nvPr/>
        </p:nvSpPr>
        <p:spPr bwMode="auto">
          <a:xfrm>
            <a:off x="720080" y="1"/>
            <a:ext cx="8460432" cy="540000"/>
          </a:xfrm>
          <a:prstGeom prst="rect">
            <a:avLst/>
          </a:prstGeom>
          <a:solidFill>
            <a:srgbClr val="4E5B6F"/>
          </a:solidFill>
          <a:ln w="127000" cmpd="dbl" algn="ctr">
            <a:no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0" i="0" u="none" strike="noStrike" cap="none" normalizeH="0" baseline="0">
                <a:ln>
                  <a:noFill/>
                </a:ln>
                <a:solidFill>
                  <a:srgbClr val="000000"/>
                </a:solidFill>
                <a:effectLst/>
                <a:latin typeface="Calibri" pitchFamily="34" charset="0"/>
                <a:cs typeface="Arial" pitchFamily="34" charset="0"/>
              </a:rPr>
              <a:t> </a:t>
            </a:r>
            <a:endParaRPr kumimoji="0" lang="tr-TR" sz="1800" b="0" i="0" u="none" strike="noStrike" cap="none" normalizeH="0" baseline="0">
              <a:ln>
                <a:noFill/>
              </a:ln>
              <a:solidFill>
                <a:schemeClr val="tx1"/>
              </a:solidFill>
              <a:effectLst/>
              <a:latin typeface="Arial" pitchFamily="34" charset="0"/>
              <a:cs typeface="Arial" pitchFamily="34" charset="0"/>
            </a:endParaRPr>
          </a:p>
        </p:txBody>
      </p:sp>
      <p:sp>
        <p:nvSpPr>
          <p:cNvPr id="21" name="2 Alt Başlık"/>
          <p:cNvSpPr txBox="1">
            <a:spLocks/>
          </p:cNvSpPr>
          <p:nvPr/>
        </p:nvSpPr>
        <p:spPr>
          <a:xfrm>
            <a:off x="827584" y="0"/>
            <a:ext cx="8316416" cy="548680"/>
          </a:xfrm>
          <a:prstGeom prst="rect">
            <a:avLst/>
          </a:prstGeom>
          <a:noFill/>
        </p:spPr>
        <p:txBody>
          <a:bodyPr vert="horz" anchor="ctr">
            <a:normAutofit/>
          </a:bodyPr>
          <a:lstStyle/>
          <a:p>
            <a:pPr>
              <a:spcBef>
                <a:spcPts val="700"/>
              </a:spcBef>
              <a:buClr>
                <a:srgbClr val="DD8047"/>
              </a:buClr>
              <a:buSzPct val="60000"/>
              <a:buFont typeface="Wingdings"/>
              <a:buNone/>
              <a:defRPr/>
            </a:pPr>
            <a:r>
              <a:rPr lang="tr-TR" sz="2200" b="1" dirty="0">
                <a:solidFill>
                  <a:prstClr val="white"/>
                </a:solidFill>
                <a:latin typeface="Calibri" pitchFamily="34" charset="0"/>
              </a:rPr>
              <a:t>Şantiyelerde uygulanan yöntem</a:t>
            </a:r>
          </a:p>
        </p:txBody>
      </p:sp>
    </p:spTree>
    <p:extLst>
      <p:ext uri="{BB962C8B-B14F-4D97-AF65-F5344CB8AC3E}">
        <p14:creationId xmlns:p14="http://schemas.microsoft.com/office/powerpoint/2010/main" val="2560034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4409728"/>
            <a:ext cx="9144000" cy="2448272"/>
          </a:xfrm>
          <a:noFill/>
          <a:ln>
            <a:noFill/>
          </a:ln>
        </p:spPr>
        <p:txBody>
          <a:bodyPr>
            <a:noAutofit/>
          </a:bodyPr>
          <a:lstStyle/>
          <a:p>
            <a:pPr algn="just"/>
            <a:r>
              <a:rPr lang="tr-TR" sz="2000" dirty="0">
                <a:latin typeface="Calibri" pitchFamily="34" charset="0"/>
              </a:rPr>
              <a:t>Aplikasyonu kontrol amacı ile AC ve BD köşegenleri ile DC kenarının uzunlukları ölçülür. İşaretlenmiş olan bu noktalara, nokta kazıkları çakılır ve aplikasyon noktaları ip iskelesi üzerine doğrultuya girerek taşınır. </a:t>
            </a:r>
            <a:r>
              <a:rPr lang="tr-TR" sz="2000" dirty="0" err="1">
                <a:latin typeface="Calibri" pitchFamily="34" charset="0"/>
              </a:rPr>
              <a:t>Jalonlanan</a:t>
            </a:r>
            <a:r>
              <a:rPr lang="tr-TR" sz="2000" dirty="0">
                <a:latin typeface="Calibri" pitchFamily="34" charset="0"/>
              </a:rPr>
              <a:t> AB, BC, CD ve AD doğrultuları, doğru bir biçimde ip iskelesinin ahşap çıtasına aktarılır. Aktarma işlemi ip iskelesinin ahşap çıtasına çakılan çivilerle yapılır. Bu çivilere takılan tel veya ipler AB, BC, CD ve AD doğrultularını gösterir ve bu şekilde iplerle yapı çalışmaları yürütülür (2).</a:t>
            </a:r>
          </a:p>
        </p:txBody>
      </p:sp>
      <p:sp>
        <p:nvSpPr>
          <p:cNvPr id="2054" name="AutoShape 6"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56" name="AutoShape 8"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0" name="AutoShape 12"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2" name="AutoShape 14"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4" name="AutoShape 16"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6" name="AutoShape 18" descr="http://www.webweaver.nu/clipart/img/eco/eco-earth.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5" name="2 Alt Başlık"/>
          <p:cNvSpPr txBox="1">
            <a:spLocks/>
          </p:cNvSpPr>
          <p:nvPr/>
        </p:nvSpPr>
        <p:spPr>
          <a:xfrm>
            <a:off x="216024" y="0"/>
            <a:ext cx="539552" cy="548680"/>
          </a:xfrm>
          <a:prstGeom prst="rect">
            <a:avLst/>
          </a:prstGeom>
          <a:noFill/>
        </p:spPr>
        <p:txBody>
          <a:bodyPr vert="horz" anchor="ctr">
            <a:normAutofit/>
          </a:bodyPr>
          <a:lstStyle/>
          <a:p>
            <a:pPr>
              <a:spcBef>
                <a:spcPts val="700"/>
              </a:spcBef>
              <a:buClr>
                <a:srgbClr val="DD8047"/>
              </a:buClr>
              <a:buSzPct val="60000"/>
              <a:buFont typeface="Wingdings"/>
              <a:buNone/>
              <a:defRPr/>
            </a:pPr>
            <a:r>
              <a:rPr lang="tr-TR" sz="2200" b="1" dirty="0">
                <a:solidFill>
                  <a:prstClr val="white"/>
                </a:solidFill>
                <a:latin typeface="Calibri" pitchFamily="34" charset="0"/>
              </a:rPr>
              <a:t>a.</a:t>
            </a:r>
          </a:p>
        </p:txBody>
      </p:sp>
      <p:pic>
        <p:nvPicPr>
          <p:cNvPr id="35842" name="Picture 2" descr="http://www.jefo.com.tr/images/Calisma_Konulari4-2.GIF"/>
          <p:cNvPicPr>
            <a:picLocks noChangeAspect="1" noChangeArrowheads="1"/>
          </p:cNvPicPr>
          <p:nvPr/>
        </p:nvPicPr>
        <p:blipFill>
          <a:blip r:embed="rId3" cstate="print"/>
          <a:srcRect/>
          <a:stretch>
            <a:fillRect/>
          </a:stretch>
        </p:blipFill>
        <p:spPr bwMode="auto">
          <a:xfrm>
            <a:off x="1259632" y="620688"/>
            <a:ext cx="7041459" cy="3456384"/>
          </a:xfrm>
          <a:prstGeom prst="rect">
            <a:avLst/>
          </a:prstGeom>
          <a:noFill/>
        </p:spPr>
      </p:pic>
      <p:sp>
        <p:nvSpPr>
          <p:cNvPr id="19" name="Text Box 4"/>
          <p:cNvSpPr txBox="1">
            <a:spLocks noChangeArrowheads="1"/>
          </p:cNvSpPr>
          <p:nvPr/>
        </p:nvSpPr>
        <p:spPr bwMode="auto">
          <a:xfrm>
            <a:off x="720080" y="1"/>
            <a:ext cx="8460432" cy="540000"/>
          </a:xfrm>
          <a:prstGeom prst="rect">
            <a:avLst/>
          </a:prstGeom>
          <a:solidFill>
            <a:srgbClr val="4E5B6F"/>
          </a:solidFill>
          <a:ln w="127000" cmpd="dbl" algn="ctr">
            <a:no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0" i="0" u="none" strike="noStrike" cap="none" normalizeH="0" baseline="0">
                <a:ln>
                  <a:noFill/>
                </a:ln>
                <a:solidFill>
                  <a:srgbClr val="000000"/>
                </a:solidFill>
                <a:effectLst/>
                <a:latin typeface="Calibri" pitchFamily="34" charset="0"/>
                <a:cs typeface="Arial" pitchFamily="34" charset="0"/>
              </a:rPr>
              <a:t> </a:t>
            </a:r>
            <a:endParaRPr kumimoji="0" lang="tr-TR" sz="1800" b="0" i="0" u="none" strike="noStrike" cap="none" normalizeH="0" baseline="0">
              <a:ln>
                <a:noFill/>
              </a:ln>
              <a:solidFill>
                <a:schemeClr val="tx1"/>
              </a:solidFill>
              <a:effectLst/>
              <a:latin typeface="Arial" pitchFamily="34" charset="0"/>
              <a:cs typeface="Arial" pitchFamily="34" charset="0"/>
            </a:endParaRPr>
          </a:p>
        </p:txBody>
      </p:sp>
      <p:sp>
        <p:nvSpPr>
          <p:cNvPr id="20" name="2 Alt Başlık"/>
          <p:cNvSpPr txBox="1">
            <a:spLocks/>
          </p:cNvSpPr>
          <p:nvPr/>
        </p:nvSpPr>
        <p:spPr>
          <a:xfrm>
            <a:off x="0" y="0"/>
            <a:ext cx="648000" cy="548681"/>
          </a:xfrm>
          <a:prstGeom prst="rect">
            <a:avLst/>
          </a:prstGeom>
          <a:solidFill>
            <a:schemeClr val="accent1">
              <a:lumMod val="20000"/>
              <a:lumOff val="80000"/>
            </a:schemeClr>
          </a:solidFill>
          <a:ln>
            <a:noFill/>
          </a:ln>
        </p:spPr>
        <p:style>
          <a:lnRef idx="1">
            <a:schemeClr val="accent2"/>
          </a:lnRef>
          <a:fillRef idx="3">
            <a:schemeClr val="accent2"/>
          </a:fillRef>
          <a:effectRef idx="2">
            <a:schemeClr val="accent2"/>
          </a:effectRef>
          <a:fontRef idx="minor">
            <a:schemeClr val="lt1"/>
          </a:fontRef>
        </p:style>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sp>
        <p:nvSpPr>
          <p:cNvPr id="22" name="2 Alt Başlık"/>
          <p:cNvSpPr txBox="1">
            <a:spLocks/>
          </p:cNvSpPr>
          <p:nvPr/>
        </p:nvSpPr>
        <p:spPr>
          <a:xfrm>
            <a:off x="827584" y="0"/>
            <a:ext cx="8316416" cy="548680"/>
          </a:xfrm>
          <a:prstGeom prst="rect">
            <a:avLst/>
          </a:prstGeom>
          <a:noFill/>
        </p:spPr>
        <p:txBody>
          <a:bodyPr vert="horz" anchor="ctr">
            <a:normAutofit/>
          </a:bodyPr>
          <a:lstStyle/>
          <a:p>
            <a:pPr>
              <a:spcBef>
                <a:spcPts val="700"/>
              </a:spcBef>
              <a:buClr>
                <a:srgbClr val="DD8047"/>
              </a:buClr>
              <a:buSzPct val="60000"/>
              <a:buFont typeface="Wingdings"/>
              <a:buNone/>
              <a:defRPr/>
            </a:pPr>
            <a:r>
              <a:rPr lang="tr-TR" sz="2200" b="1" dirty="0">
                <a:solidFill>
                  <a:prstClr val="white"/>
                </a:solidFill>
                <a:latin typeface="Calibri" pitchFamily="34" charset="0"/>
              </a:rPr>
              <a:t>Şantiyelerde uygulanan yöntem</a:t>
            </a:r>
          </a:p>
        </p:txBody>
      </p:sp>
    </p:spTree>
    <p:extLst>
      <p:ext uri="{BB962C8B-B14F-4D97-AF65-F5344CB8AC3E}">
        <p14:creationId xmlns:p14="http://schemas.microsoft.com/office/powerpoint/2010/main" val="1575061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AutoShape 6"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56" name="AutoShape 8"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0" name="AutoShape 12"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2" name="AutoShape 14"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4" name="AutoShape 16"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6" name="AutoShape 18" descr="http://www.webweaver.nu/clipart/img/eco/eco-earth.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6" name="Text Box 4"/>
          <p:cNvSpPr txBox="1">
            <a:spLocks noChangeArrowheads="1"/>
          </p:cNvSpPr>
          <p:nvPr/>
        </p:nvSpPr>
        <p:spPr bwMode="auto">
          <a:xfrm>
            <a:off x="683568" y="1"/>
            <a:ext cx="8460432" cy="540000"/>
          </a:xfrm>
          <a:prstGeom prst="rect">
            <a:avLst/>
          </a:prstGeom>
          <a:solidFill>
            <a:srgbClr val="4E5B6F"/>
          </a:solidFill>
          <a:ln w="127000" cmpd="dbl" algn="ctr">
            <a:no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0" i="0" u="none" strike="noStrike" cap="none" normalizeH="0" baseline="0">
                <a:ln>
                  <a:noFill/>
                </a:ln>
                <a:solidFill>
                  <a:srgbClr val="000000"/>
                </a:solidFill>
                <a:effectLst/>
                <a:latin typeface="Calibri" pitchFamily="34" charset="0"/>
                <a:cs typeface="Arial" pitchFamily="34" charset="0"/>
              </a:rPr>
              <a:t> </a:t>
            </a:r>
            <a:endParaRPr kumimoji="0" lang="tr-TR" sz="1800" b="0" i="0" u="none" strike="noStrike" cap="none" normalizeH="0" baseline="0">
              <a:ln>
                <a:noFill/>
              </a:ln>
              <a:solidFill>
                <a:schemeClr val="tx1"/>
              </a:solidFill>
              <a:effectLst/>
              <a:latin typeface="Arial" pitchFamily="34" charset="0"/>
              <a:cs typeface="Arial" pitchFamily="34" charset="0"/>
            </a:endParaRPr>
          </a:p>
        </p:txBody>
      </p:sp>
      <p:sp>
        <p:nvSpPr>
          <p:cNvPr id="17" name="2 Alt Başlık"/>
          <p:cNvSpPr txBox="1">
            <a:spLocks/>
          </p:cNvSpPr>
          <p:nvPr/>
        </p:nvSpPr>
        <p:spPr>
          <a:xfrm>
            <a:off x="0" y="-1"/>
            <a:ext cx="648000" cy="548681"/>
          </a:xfrm>
          <a:prstGeom prst="rect">
            <a:avLst/>
          </a:prstGeom>
          <a:solidFill>
            <a:schemeClr val="accent1">
              <a:lumMod val="20000"/>
              <a:lumOff val="80000"/>
            </a:schemeClr>
          </a:solidFill>
          <a:ln>
            <a:noFill/>
          </a:ln>
        </p:spPr>
        <p:style>
          <a:lnRef idx="1">
            <a:schemeClr val="accent2"/>
          </a:lnRef>
          <a:fillRef idx="3">
            <a:schemeClr val="accent2"/>
          </a:fillRef>
          <a:effectRef idx="2">
            <a:schemeClr val="accent2"/>
          </a:effectRef>
          <a:fontRef idx="minor">
            <a:schemeClr val="lt1"/>
          </a:fontRef>
        </p:style>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sp>
        <p:nvSpPr>
          <p:cNvPr id="19" name="2 Alt Başlık"/>
          <p:cNvSpPr txBox="1">
            <a:spLocks/>
          </p:cNvSpPr>
          <p:nvPr/>
        </p:nvSpPr>
        <p:spPr>
          <a:xfrm>
            <a:off x="827584" y="0"/>
            <a:ext cx="8316416" cy="548680"/>
          </a:xfrm>
          <a:prstGeom prst="rect">
            <a:avLst/>
          </a:prstGeom>
          <a:noFill/>
        </p:spPr>
        <p:txBody>
          <a:bodyPr vert="horz" anchor="ctr">
            <a:normAutofit/>
          </a:bodyPr>
          <a:lstStyle/>
          <a:p>
            <a:pPr>
              <a:spcBef>
                <a:spcPts val="700"/>
              </a:spcBef>
              <a:buClr>
                <a:srgbClr val="DD8047"/>
              </a:buClr>
              <a:buSzPct val="60000"/>
              <a:buFont typeface="Wingdings"/>
              <a:buNone/>
              <a:defRPr/>
            </a:pPr>
            <a:r>
              <a:rPr lang="tr-TR" sz="2200" b="1" dirty="0">
                <a:solidFill>
                  <a:prstClr val="white"/>
                </a:solidFill>
                <a:latin typeface="Calibri" pitchFamily="34" charset="0"/>
              </a:rPr>
              <a:t>KAZI-DOLGU ALANLARIN BELİRLENMESİ</a:t>
            </a:r>
          </a:p>
        </p:txBody>
      </p:sp>
      <p:pic>
        <p:nvPicPr>
          <p:cNvPr id="20" name="Picture 2" descr="http://portal.netcad.com.tr/download/attachments/98042961/image160.gif?version=1&amp;modificationDate=1378237333487&amp;api=v2&amp;effects=border-simple,blur-bord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492896"/>
            <a:ext cx="4679504" cy="27363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2" descr="https://encrypted-tbn3.gstatic.com/images?q=tbn:ANd9GcRXOBPOrrzlubVEyTPrB2McpPqAcTWlaWGzb-h_PWABgd5jEw9_"/>
          <p:cNvPicPr>
            <a:picLocks noChangeAspect="1" noChangeArrowheads="1"/>
          </p:cNvPicPr>
          <p:nvPr/>
        </p:nvPicPr>
        <p:blipFill>
          <a:blip r:embed="rId4" cstate="print"/>
          <a:stretch>
            <a:fillRect/>
          </a:stretch>
        </p:blipFill>
        <p:spPr bwMode="auto">
          <a:xfrm>
            <a:off x="4679504" y="2636912"/>
            <a:ext cx="4464496" cy="2712051"/>
          </a:xfrm>
          <a:prstGeom prst="rect">
            <a:avLst/>
          </a:prstGeom>
          <a:ln>
            <a:noFill/>
          </a:ln>
          <a:effectLst>
            <a:softEdge rad="112500"/>
          </a:effectLst>
        </p:spPr>
      </p:pic>
    </p:spTree>
    <p:extLst>
      <p:ext uri="{BB962C8B-B14F-4D97-AF65-F5344CB8AC3E}">
        <p14:creationId xmlns:p14="http://schemas.microsoft.com/office/powerpoint/2010/main" val="977608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AutoShape 6"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56" name="AutoShape 8"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0" name="AutoShape 12"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2" name="AutoShape 14"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4" name="AutoShape 16"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6" name="AutoShape 18" descr="http://www.webweaver.nu/clipart/img/eco/eco-earth.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6" name="Text Box 4"/>
          <p:cNvSpPr txBox="1">
            <a:spLocks noChangeArrowheads="1"/>
          </p:cNvSpPr>
          <p:nvPr/>
        </p:nvSpPr>
        <p:spPr bwMode="auto">
          <a:xfrm>
            <a:off x="683568" y="1"/>
            <a:ext cx="8460432" cy="540000"/>
          </a:xfrm>
          <a:prstGeom prst="rect">
            <a:avLst/>
          </a:prstGeom>
          <a:solidFill>
            <a:srgbClr val="4E5B6F"/>
          </a:solidFill>
          <a:ln w="127000" cmpd="dbl" algn="ctr">
            <a:no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0" i="0" u="none" strike="noStrike" cap="none" normalizeH="0" baseline="0">
                <a:ln>
                  <a:noFill/>
                </a:ln>
                <a:solidFill>
                  <a:srgbClr val="000000"/>
                </a:solidFill>
                <a:effectLst/>
                <a:latin typeface="Calibri" pitchFamily="34" charset="0"/>
                <a:cs typeface="Arial" pitchFamily="34" charset="0"/>
              </a:rPr>
              <a:t> </a:t>
            </a:r>
            <a:endParaRPr kumimoji="0" lang="tr-TR" sz="1800" b="0" i="0" u="none" strike="noStrike" cap="none" normalizeH="0" baseline="0">
              <a:ln>
                <a:noFill/>
              </a:ln>
              <a:solidFill>
                <a:schemeClr val="tx1"/>
              </a:solidFill>
              <a:effectLst/>
              <a:latin typeface="Arial" pitchFamily="34" charset="0"/>
              <a:cs typeface="Arial" pitchFamily="34" charset="0"/>
            </a:endParaRPr>
          </a:p>
        </p:txBody>
      </p:sp>
      <p:sp>
        <p:nvSpPr>
          <p:cNvPr id="17" name="2 Alt Başlık"/>
          <p:cNvSpPr txBox="1">
            <a:spLocks/>
          </p:cNvSpPr>
          <p:nvPr/>
        </p:nvSpPr>
        <p:spPr>
          <a:xfrm>
            <a:off x="0" y="-1"/>
            <a:ext cx="648000" cy="548681"/>
          </a:xfrm>
          <a:prstGeom prst="rect">
            <a:avLst/>
          </a:prstGeom>
          <a:solidFill>
            <a:schemeClr val="accent1">
              <a:lumMod val="20000"/>
              <a:lumOff val="80000"/>
            </a:schemeClr>
          </a:solidFill>
          <a:ln>
            <a:noFill/>
          </a:ln>
        </p:spPr>
        <p:style>
          <a:lnRef idx="1">
            <a:schemeClr val="accent2"/>
          </a:lnRef>
          <a:fillRef idx="3">
            <a:schemeClr val="accent2"/>
          </a:fillRef>
          <a:effectRef idx="2">
            <a:schemeClr val="accent2"/>
          </a:effectRef>
          <a:fontRef idx="minor">
            <a:schemeClr val="lt1"/>
          </a:fontRef>
        </p:style>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sp>
        <p:nvSpPr>
          <p:cNvPr id="19" name="2 Alt Başlık"/>
          <p:cNvSpPr txBox="1">
            <a:spLocks/>
          </p:cNvSpPr>
          <p:nvPr/>
        </p:nvSpPr>
        <p:spPr>
          <a:xfrm>
            <a:off x="827584" y="0"/>
            <a:ext cx="8316416" cy="548680"/>
          </a:xfrm>
          <a:prstGeom prst="rect">
            <a:avLst/>
          </a:prstGeom>
          <a:noFill/>
        </p:spPr>
        <p:txBody>
          <a:bodyPr vert="horz" anchor="ctr">
            <a:normAutofit/>
          </a:bodyPr>
          <a:lstStyle/>
          <a:p>
            <a:pPr>
              <a:spcBef>
                <a:spcPts val="700"/>
              </a:spcBef>
              <a:buClr>
                <a:srgbClr val="DD8047"/>
              </a:buClr>
              <a:buSzPct val="60000"/>
              <a:buFont typeface="Wingdings"/>
              <a:buNone/>
              <a:defRPr/>
            </a:pPr>
            <a:r>
              <a:rPr lang="tr-TR" sz="2200" b="1" dirty="0">
                <a:solidFill>
                  <a:prstClr val="white"/>
                </a:solidFill>
                <a:latin typeface="Calibri" pitchFamily="34" charset="0"/>
              </a:rPr>
              <a:t>KAZI-DOLGU ALANLARIN BELİRLENMESİ</a:t>
            </a:r>
          </a:p>
        </p:txBody>
      </p:sp>
      <p:pic>
        <p:nvPicPr>
          <p:cNvPr id="14" name="Picture 4" descr="http://kocakogluhafriyat.com/39_Gurtekin_Insaat.jpg">
            <a:extLst>
              <a:ext uri="{FF2B5EF4-FFF2-40B4-BE49-F238E27FC236}">
                <a16:creationId xmlns:a16="http://schemas.microsoft.com/office/drawing/2014/main" id="{D10ADB10-8871-1D4C-880B-8E68A022EA12}"/>
              </a:ext>
            </a:extLst>
          </p:cNvPr>
          <p:cNvPicPr>
            <a:picLocks noChangeAspect="1" noChangeArrowheads="1"/>
          </p:cNvPicPr>
          <p:nvPr/>
        </p:nvPicPr>
        <p:blipFill>
          <a:blip r:embed="rId3" cstate="print">
            <a:extLst>
              <a:ext uri="{BEBA8EAE-BF5A-486C-A8C5-ECC9F3942E4B}">
                <a14:imgProps xmlns:a14="http://schemas.microsoft.com/office/drawing/2010/main">
                  <a14:imgLayer>
                    <a14:imgEffect>
                      <a14:brightnessContrast bright="20000"/>
                    </a14:imgEffect>
                  </a14:imgLayer>
                </a14:imgProps>
              </a:ext>
            </a:extLst>
          </a:blip>
          <a:stretch>
            <a:fillRect/>
          </a:stretch>
        </p:blipFill>
        <p:spPr bwMode="auto">
          <a:xfrm>
            <a:off x="18070" y="693142"/>
            <a:ext cx="9125930" cy="6164858"/>
          </a:xfrm>
          <a:prstGeom prst="rect">
            <a:avLst/>
          </a:prstGeom>
          <a:noFill/>
          <a:ln>
            <a:noFill/>
          </a:ln>
        </p:spPr>
      </p:pic>
    </p:spTree>
    <p:extLst>
      <p:ext uri="{BB962C8B-B14F-4D97-AF65-F5344CB8AC3E}">
        <p14:creationId xmlns:p14="http://schemas.microsoft.com/office/powerpoint/2010/main" val="3346130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0413B3D-7C81-F340-BCCA-95FACF1C3CE5}"/>
              </a:ext>
            </a:extLst>
          </p:cNvPr>
          <p:cNvPicPr>
            <a:picLocks noChangeAspect="1"/>
          </p:cNvPicPr>
          <p:nvPr/>
        </p:nvPicPr>
        <p:blipFill>
          <a:blip r:embed="rId2">
            <a:extLst>
              <a:ext uri="{BEBA8EAE-BF5A-486C-A8C5-ECC9F3942E4B}">
                <a14:imgProps xmlns:a14="http://schemas.microsoft.com/office/drawing/2010/main">
                  <a14:imgLayer>
                    <a14:imgEffect>
                      <a14:brightnessContrast bright="20000" contrast="2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80526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16" descr="Acer5">
            <a:extLst>
              <a:ext uri="{FF2B5EF4-FFF2-40B4-BE49-F238E27FC236}">
                <a16:creationId xmlns:a16="http://schemas.microsoft.com/office/drawing/2014/main" id="{9BB13D15-6D59-3244-A55C-C893EB5919E1}"/>
              </a:ext>
            </a:extLst>
          </p:cNvPr>
          <p:cNvPicPr>
            <a:picLocks noChangeAspect="1" noChangeArrowheads="1"/>
          </p:cNvPicPr>
          <p:nvPr/>
        </p:nvPicPr>
        <p:blipFill>
          <a:blip r:embed="rId3">
            <a:lum bright="48000" contrast="-54000"/>
            <a:extLst>
              <a:ext uri="{28A0092B-C50C-407E-A947-70E740481C1C}">
                <a14:useLocalDpi xmlns:a14="http://schemas.microsoft.com/office/drawing/2010/main"/>
              </a:ext>
            </a:extLst>
          </a:blip>
          <a:srcRect/>
          <a:stretch>
            <a:fillRect/>
          </a:stretch>
        </p:blipFill>
        <p:spPr bwMode="auto">
          <a:xfrm>
            <a:off x="4050" y="1"/>
            <a:ext cx="9144000" cy="688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Organization Chart 3">
            <a:extLst>
              <a:ext uri="{FF2B5EF4-FFF2-40B4-BE49-F238E27FC236}">
                <a16:creationId xmlns:a16="http://schemas.microsoft.com/office/drawing/2014/main" id="{F0715F3D-7A8E-1B47-9881-2C789F40E9F4}"/>
              </a:ext>
            </a:extLst>
          </p:cNvPr>
          <p:cNvGrpSpPr>
            <a:grpSpLocks noChangeAspect="1"/>
          </p:cNvGrpSpPr>
          <p:nvPr/>
        </p:nvGrpSpPr>
        <p:grpSpPr bwMode="auto">
          <a:xfrm>
            <a:off x="4050" y="2"/>
            <a:ext cx="9144000" cy="6858001"/>
            <a:chOff x="-285" y="2302"/>
            <a:chExt cx="7359" cy="16092"/>
          </a:xfrm>
        </p:grpSpPr>
        <p:sp>
          <p:nvSpPr>
            <p:cNvPr id="28" name="AutoShape 4">
              <a:extLst>
                <a:ext uri="{FF2B5EF4-FFF2-40B4-BE49-F238E27FC236}">
                  <a16:creationId xmlns:a16="http://schemas.microsoft.com/office/drawing/2014/main" id="{BEDA9071-3BA7-E342-8E4F-027CD799B880}"/>
                </a:ext>
              </a:extLst>
            </p:cNvPr>
            <p:cNvSpPr>
              <a:spLocks noChangeAspect="1" noChangeArrowheads="1" noTextEdit="1"/>
            </p:cNvSpPr>
            <p:nvPr/>
          </p:nvSpPr>
          <p:spPr bwMode="auto">
            <a:xfrm>
              <a:off x="-285" y="2302"/>
              <a:ext cx="7359" cy="1609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a:defRPr/>
              </a:pPr>
              <a:endParaRPr lang="en-US" sz="1600">
                <a:latin typeface="Calibri" panose="020F0502020204030204" pitchFamily="34" charset="0"/>
                <a:cs typeface="Calibri" panose="020F0502020204030204" pitchFamily="34" charset="0"/>
              </a:endParaRPr>
            </a:p>
          </p:txBody>
        </p:sp>
        <p:sp>
          <p:nvSpPr>
            <p:cNvPr id="9235" name="_s6155">
              <a:extLst>
                <a:ext uri="{FF2B5EF4-FFF2-40B4-BE49-F238E27FC236}">
                  <a16:creationId xmlns:a16="http://schemas.microsoft.com/office/drawing/2014/main" id="{D38E3F94-B0C7-8746-B259-51BA4C346F5B}"/>
                </a:ext>
              </a:extLst>
            </p:cNvPr>
            <p:cNvSpPr>
              <a:spLocks noChangeArrowheads="1"/>
            </p:cNvSpPr>
            <p:nvPr/>
          </p:nvSpPr>
          <p:spPr bwMode="auto">
            <a:xfrm>
              <a:off x="-141" y="2913"/>
              <a:ext cx="7013" cy="2365"/>
            </a:xfrm>
            <a:prstGeom prst="roundRect">
              <a:avLst>
                <a:gd name="adj" fmla="val 16667"/>
              </a:avLst>
            </a:prstGeom>
            <a:solidFill>
              <a:schemeClr val="accent1"/>
            </a:solidFill>
            <a:ln w="28575">
              <a:solidFill>
                <a:srgbClr val="FF0000"/>
              </a:solidFill>
              <a:round/>
              <a:headEnd/>
              <a:tailEnd/>
            </a:ln>
          </p:spPr>
          <p:txBody>
            <a:bodyPr wrap="none" lIns="960" tIns="481" rIns="960" bIns="481" anchor="ctr"/>
            <a:lstStyle>
              <a:lvl1pPr defTabSz="717550" eaLnBrk="0" hangingPunct="0">
                <a:defRPr sz="1200">
                  <a:solidFill>
                    <a:schemeClr val="tx1"/>
                  </a:solidFill>
                  <a:latin typeface="Graphite Light ATT" pitchFamily="66" charset="0"/>
                </a:defRPr>
              </a:lvl1pPr>
              <a:lvl2pPr marL="742950" indent="-285750" defTabSz="717550" eaLnBrk="0" hangingPunct="0">
                <a:defRPr sz="1200">
                  <a:solidFill>
                    <a:schemeClr val="tx1"/>
                  </a:solidFill>
                  <a:latin typeface="Graphite Light ATT" pitchFamily="66" charset="0"/>
                </a:defRPr>
              </a:lvl2pPr>
              <a:lvl3pPr marL="1143000" indent="-228600" defTabSz="717550" eaLnBrk="0" hangingPunct="0">
                <a:defRPr sz="1200">
                  <a:solidFill>
                    <a:schemeClr val="tx1"/>
                  </a:solidFill>
                  <a:latin typeface="Graphite Light ATT" pitchFamily="66" charset="0"/>
                </a:defRPr>
              </a:lvl3pPr>
              <a:lvl4pPr marL="1600200" indent="-228600" defTabSz="717550" eaLnBrk="0" hangingPunct="0">
                <a:defRPr sz="1200">
                  <a:solidFill>
                    <a:schemeClr val="tx1"/>
                  </a:solidFill>
                  <a:latin typeface="Graphite Light ATT" pitchFamily="66" charset="0"/>
                </a:defRPr>
              </a:lvl4pPr>
              <a:lvl5pPr marL="2057400" indent="-228600" defTabSz="717550" eaLnBrk="0" hangingPunct="0">
                <a:defRPr sz="1200">
                  <a:solidFill>
                    <a:schemeClr val="tx1"/>
                  </a:solidFill>
                  <a:latin typeface="Graphite Light ATT" pitchFamily="66" charset="0"/>
                </a:defRPr>
              </a:lvl5pPr>
              <a:lvl6pPr marL="2514600" indent="-228600" defTabSz="717550" eaLnBrk="0" fontAlgn="base" hangingPunct="0">
                <a:spcBef>
                  <a:spcPct val="0"/>
                </a:spcBef>
                <a:spcAft>
                  <a:spcPct val="0"/>
                </a:spcAft>
                <a:defRPr sz="1200">
                  <a:solidFill>
                    <a:schemeClr val="tx1"/>
                  </a:solidFill>
                  <a:latin typeface="Graphite Light ATT" pitchFamily="66" charset="0"/>
                </a:defRPr>
              </a:lvl6pPr>
              <a:lvl7pPr marL="2971800" indent="-228600" defTabSz="717550" eaLnBrk="0" fontAlgn="base" hangingPunct="0">
                <a:spcBef>
                  <a:spcPct val="0"/>
                </a:spcBef>
                <a:spcAft>
                  <a:spcPct val="0"/>
                </a:spcAft>
                <a:defRPr sz="1200">
                  <a:solidFill>
                    <a:schemeClr val="tx1"/>
                  </a:solidFill>
                  <a:latin typeface="Graphite Light ATT" pitchFamily="66" charset="0"/>
                </a:defRPr>
              </a:lvl7pPr>
              <a:lvl8pPr marL="3429000" indent="-228600" defTabSz="717550" eaLnBrk="0" fontAlgn="base" hangingPunct="0">
                <a:spcBef>
                  <a:spcPct val="0"/>
                </a:spcBef>
                <a:spcAft>
                  <a:spcPct val="0"/>
                </a:spcAft>
                <a:defRPr sz="1200">
                  <a:solidFill>
                    <a:schemeClr val="tx1"/>
                  </a:solidFill>
                  <a:latin typeface="Graphite Light ATT" pitchFamily="66" charset="0"/>
                </a:defRPr>
              </a:lvl8pPr>
              <a:lvl9pPr marL="3886200" indent="-228600" defTabSz="717550" eaLnBrk="0" fontAlgn="base" hangingPunct="0">
                <a:spcBef>
                  <a:spcPct val="0"/>
                </a:spcBef>
                <a:spcAft>
                  <a:spcPct val="0"/>
                </a:spcAft>
                <a:defRPr sz="1200">
                  <a:solidFill>
                    <a:schemeClr val="tx1"/>
                  </a:solidFill>
                  <a:latin typeface="Graphite Light ATT" pitchFamily="66" charset="0"/>
                </a:defRPr>
              </a:lvl9pPr>
            </a:lstStyle>
            <a:p>
              <a:pPr algn="ctr" eaLnBrk="1" hangingPunct="1"/>
              <a:r>
                <a:rPr lang="tr-TR" altLang="tr-TR" sz="3600" b="1" dirty="0">
                  <a:solidFill>
                    <a:schemeClr val="bg1"/>
                  </a:solidFill>
                  <a:latin typeface="Calibri" panose="020F0502020204030204" pitchFamily="34" charset="0"/>
                  <a:cs typeface="Calibri" panose="020F0502020204030204" pitchFamily="34" charset="0"/>
                </a:rPr>
                <a:t>PEYZAJ TASARIMI ve UYGULAMA SÜRECİ</a:t>
              </a:r>
              <a:endParaRPr lang="tr-TR" altLang="tr-TR" sz="3600" b="1" baseline="2000" dirty="0">
                <a:solidFill>
                  <a:schemeClr val="bg1"/>
                </a:solidFill>
                <a:latin typeface="Calibri" panose="020F0502020204030204" pitchFamily="34" charset="0"/>
                <a:cs typeface="Calibri" panose="020F0502020204030204" pitchFamily="34" charset="0"/>
              </a:endParaRPr>
            </a:p>
          </p:txBody>
        </p:sp>
        <p:sp>
          <p:nvSpPr>
            <p:cNvPr id="35" name="_s6156">
              <a:extLst>
                <a:ext uri="{FF2B5EF4-FFF2-40B4-BE49-F238E27FC236}">
                  <a16:creationId xmlns:a16="http://schemas.microsoft.com/office/drawing/2014/main" id="{9771FEC5-4820-D246-ABF6-C77EE22213AB}"/>
                </a:ext>
              </a:extLst>
            </p:cNvPr>
            <p:cNvSpPr>
              <a:spLocks noChangeArrowheads="1"/>
            </p:cNvSpPr>
            <p:nvPr/>
          </p:nvSpPr>
          <p:spPr bwMode="auto">
            <a:xfrm>
              <a:off x="-198" y="6969"/>
              <a:ext cx="1275" cy="2027"/>
            </a:xfrm>
            <a:prstGeom prst="roundRect">
              <a:avLst>
                <a:gd name="adj" fmla="val 16667"/>
              </a:avLst>
            </a:prstGeom>
            <a:gradFill rotWithShape="1">
              <a:gsLst>
                <a:gs pos="0">
                  <a:srgbClr val="760076"/>
                </a:gs>
                <a:gs pos="50000">
                  <a:srgbClr val="FF00FF">
                    <a:alpha val="80000"/>
                  </a:srgbClr>
                </a:gs>
                <a:gs pos="100000">
                  <a:srgbClr val="760076"/>
                </a:gs>
              </a:gsLst>
              <a:lin ang="0" scaled="1"/>
            </a:gradFill>
            <a:ln w="28575">
              <a:solidFill>
                <a:srgbClr val="FF00AD"/>
              </a:solidFill>
              <a:round/>
              <a:headEnd/>
              <a:tailEnd/>
            </a:ln>
          </p:spPr>
          <p:txBody>
            <a:bodyPr wrap="none" lIns="960" tIns="481" rIns="960" bIns="481" anchor="ctr"/>
            <a:lstStyle>
              <a:lvl1pPr defTabSz="717550" eaLnBrk="0" hangingPunct="0">
                <a:defRPr sz="1200">
                  <a:solidFill>
                    <a:schemeClr val="tx1"/>
                  </a:solidFill>
                  <a:latin typeface="Graphite Light ATT" pitchFamily="66" charset="0"/>
                </a:defRPr>
              </a:lvl1pPr>
              <a:lvl2pPr marL="742950" indent="-285750" defTabSz="717550" eaLnBrk="0" hangingPunct="0">
                <a:defRPr sz="1200">
                  <a:solidFill>
                    <a:schemeClr val="tx1"/>
                  </a:solidFill>
                  <a:latin typeface="Graphite Light ATT" pitchFamily="66" charset="0"/>
                </a:defRPr>
              </a:lvl2pPr>
              <a:lvl3pPr marL="1143000" indent="-228600" defTabSz="717550" eaLnBrk="0" hangingPunct="0">
                <a:defRPr sz="1200">
                  <a:solidFill>
                    <a:schemeClr val="tx1"/>
                  </a:solidFill>
                  <a:latin typeface="Graphite Light ATT" pitchFamily="66" charset="0"/>
                </a:defRPr>
              </a:lvl3pPr>
              <a:lvl4pPr marL="1600200" indent="-228600" defTabSz="717550" eaLnBrk="0" hangingPunct="0">
                <a:defRPr sz="1200">
                  <a:solidFill>
                    <a:schemeClr val="tx1"/>
                  </a:solidFill>
                  <a:latin typeface="Graphite Light ATT" pitchFamily="66" charset="0"/>
                </a:defRPr>
              </a:lvl4pPr>
              <a:lvl5pPr marL="2057400" indent="-228600" defTabSz="717550" eaLnBrk="0" hangingPunct="0">
                <a:defRPr sz="1200">
                  <a:solidFill>
                    <a:schemeClr val="tx1"/>
                  </a:solidFill>
                  <a:latin typeface="Graphite Light ATT" pitchFamily="66" charset="0"/>
                </a:defRPr>
              </a:lvl5pPr>
              <a:lvl6pPr marL="2514600" indent="-228600" defTabSz="717550" eaLnBrk="0" fontAlgn="base" hangingPunct="0">
                <a:spcBef>
                  <a:spcPct val="0"/>
                </a:spcBef>
                <a:spcAft>
                  <a:spcPct val="0"/>
                </a:spcAft>
                <a:defRPr sz="1200">
                  <a:solidFill>
                    <a:schemeClr val="tx1"/>
                  </a:solidFill>
                  <a:latin typeface="Graphite Light ATT" pitchFamily="66" charset="0"/>
                </a:defRPr>
              </a:lvl6pPr>
              <a:lvl7pPr marL="2971800" indent="-228600" defTabSz="717550" eaLnBrk="0" fontAlgn="base" hangingPunct="0">
                <a:spcBef>
                  <a:spcPct val="0"/>
                </a:spcBef>
                <a:spcAft>
                  <a:spcPct val="0"/>
                </a:spcAft>
                <a:defRPr sz="1200">
                  <a:solidFill>
                    <a:schemeClr val="tx1"/>
                  </a:solidFill>
                  <a:latin typeface="Graphite Light ATT" pitchFamily="66" charset="0"/>
                </a:defRPr>
              </a:lvl7pPr>
              <a:lvl8pPr marL="3429000" indent="-228600" defTabSz="717550" eaLnBrk="0" fontAlgn="base" hangingPunct="0">
                <a:spcBef>
                  <a:spcPct val="0"/>
                </a:spcBef>
                <a:spcAft>
                  <a:spcPct val="0"/>
                </a:spcAft>
                <a:defRPr sz="1200">
                  <a:solidFill>
                    <a:schemeClr val="tx1"/>
                  </a:solidFill>
                  <a:latin typeface="Graphite Light ATT" pitchFamily="66" charset="0"/>
                </a:defRPr>
              </a:lvl8pPr>
              <a:lvl9pPr marL="3886200" indent="-228600" defTabSz="717550" eaLnBrk="0" fontAlgn="base" hangingPunct="0">
                <a:spcBef>
                  <a:spcPct val="0"/>
                </a:spcBef>
                <a:spcAft>
                  <a:spcPct val="0"/>
                </a:spcAft>
                <a:defRPr sz="1200">
                  <a:solidFill>
                    <a:schemeClr val="tx1"/>
                  </a:solidFill>
                  <a:latin typeface="Graphite Light ATT" pitchFamily="66" charset="0"/>
                </a:defRPr>
              </a:lvl9pPr>
            </a:lstStyle>
            <a:p>
              <a:pPr algn="ctr" eaLnBrk="1" hangingPunct="1">
                <a:lnSpc>
                  <a:spcPts val="1707"/>
                </a:lnSpc>
              </a:pPr>
              <a:r>
                <a:rPr lang="tr-TR" altLang="tr-TR" sz="16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İŞ VE HİZMET </a:t>
              </a:r>
            </a:p>
            <a:p>
              <a:pPr algn="ctr" eaLnBrk="1" hangingPunct="1">
                <a:lnSpc>
                  <a:spcPts val="1499"/>
                </a:lnSpc>
              </a:pPr>
              <a:r>
                <a:rPr lang="tr-TR" altLang="tr-TR" sz="16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TANIMLAMASI </a:t>
              </a:r>
            </a:p>
            <a:p>
              <a:pPr algn="ctr" eaLnBrk="1" hangingPunct="1">
                <a:lnSpc>
                  <a:spcPts val="1499"/>
                </a:lnSpc>
              </a:pPr>
              <a:r>
                <a:rPr lang="tr-TR" altLang="tr-TR" sz="16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Birinci Aşama ) </a:t>
              </a:r>
            </a:p>
          </p:txBody>
        </p:sp>
        <p:sp>
          <p:nvSpPr>
            <p:cNvPr id="36" name="_s6192">
              <a:extLst>
                <a:ext uri="{FF2B5EF4-FFF2-40B4-BE49-F238E27FC236}">
                  <a16:creationId xmlns:a16="http://schemas.microsoft.com/office/drawing/2014/main" id="{A90CE0FD-1D31-6440-8CD6-0C559DBE39A4}"/>
                </a:ext>
              </a:extLst>
            </p:cNvPr>
            <p:cNvSpPr>
              <a:spLocks noChangeArrowheads="1"/>
            </p:cNvSpPr>
            <p:nvPr/>
          </p:nvSpPr>
          <p:spPr bwMode="auto">
            <a:xfrm>
              <a:off x="2583" y="6969"/>
              <a:ext cx="1443" cy="2027"/>
            </a:xfrm>
            <a:prstGeom prst="roundRect">
              <a:avLst>
                <a:gd name="adj" fmla="val 16667"/>
              </a:avLst>
            </a:prstGeom>
            <a:gradFill rotWithShape="1">
              <a:gsLst>
                <a:gs pos="0">
                  <a:srgbClr val="760076"/>
                </a:gs>
                <a:gs pos="50000">
                  <a:srgbClr val="FF00FF">
                    <a:alpha val="80000"/>
                  </a:srgbClr>
                </a:gs>
                <a:gs pos="100000">
                  <a:srgbClr val="760076"/>
                </a:gs>
              </a:gsLst>
              <a:lin ang="0" scaled="1"/>
            </a:gradFill>
            <a:ln w="28575">
              <a:solidFill>
                <a:srgbClr val="FF00AD"/>
              </a:solidFill>
              <a:round/>
              <a:headEnd/>
              <a:tailEnd/>
            </a:ln>
          </p:spPr>
          <p:txBody>
            <a:bodyPr wrap="none" lIns="91429" tIns="45714" rIns="91429" bIns="45714" anchor="ctr"/>
            <a:lstStyle/>
            <a:p>
              <a:pPr algn="ctr" defTabSz="915235">
                <a:lnSpc>
                  <a:spcPts val="1707"/>
                </a:lnSpc>
                <a:defRPr/>
              </a:pPr>
              <a:r>
                <a:rPr lang="tr-TR" sz="16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İHALE DOSYASI </a:t>
              </a:r>
            </a:p>
            <a:p>
              <a:pPr algn="ctr" defTabSz="915235">
                <a:lnSpc>
                  <a:spcPts val="1707"/>
                </a:lnSpc>
                <a:defRPr/>
              </a:pPr>
              <a:r>
                <a:rPr lang="tr-TR" sz="16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HAZIRLIĞI VE İHALE </a:t>
              </a:r>
            </a:p>
            <a:p>
              <a:pPr algn="ctr" defTabSz="915235">
                <a:lnSpc>
                  <a:spcPts val="1499"/>
                </a:lnSpc>
                <a:defRPr/>
              </a:pPr>
              <a:r>
                <a:rPr lang="tr-TR" sz="16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Üçüncü Aşama )</a:t>
              </a:r>
            </a:p>
          </p:txBody>
        </p:sp>
        <p:sp>
          <p:nvSpPr>
            <p:cNvPr id="37" name="_s6198">
              <a:extLst>
                <a:ext uri="{FF2B5EF4-FFF2-40B4-BE49-F238E27FC236}">
                  <a16:creationId xmlns:a16="http://schemas.microsoft.com/office/drawing/2014/main" id="{CEDC99DF-FE70-6046-B700-11141B177AD7}"/>
                </a:ext>
              </a:extLst>
            </p:cNvPr>
            <p:cNvSpPr>
              <a:spLocks noChangeArrowheads="1"/>
            </p:cNvSpPr>
            <p:nvPr/>
          </p:nvSpPr>
          <p:spPr bwMode="auto">
            <a:xfrm>
              <a:off x="4147" y="5452"/>
              <a:ext cx="2783" cy="1349"/>
            </a:xfrm>
            <a:prstGeom prst="roundRect">
              <a:avLst>
                <a:gd name="adj" fmla="val 16667"/>
              </a:avLst>
            </a:prstGeom>
            <a:gradFill rotWithShape="1">
              <a:gsLst>
                <a:gs pos="0">
                  <a:schemeClr val="accent1">
                    <a:alpha val="64999"/>
                  </a:schemeClr>
                </a:gs>
                <a:gs pos="100000">
                  <a:schemeClr val="accent1">
                    <a:gamma/>
                    <a:tint val="92157"/>
                    <a:invGamma/>
                    <a:alpha val="67999"/>
                  </a:schemeClr>
                </a:gs>
              </a:gsLst>
              <a:lin ang="5400000" scaled="1"/>
            </a:gradFill>
            <a:ln w="28575">
              <a:solidFill>
                <a:srgbClr val="F1FD09"/>
              </a:solidFill>
              <a:round/>
              <a:headEnd/>
              <a:tailEnd/>
            </a:ln>
          </p:spPr>
          <p:txBody>
            <a:bodyPr wrap="none" lIns="91429" tIns="45714" rIns="91429" bIns="45714" anchor="ctr"/>
            <a:lstStyle/>
            <a:p>
              <a:pPr algn="ctr" defTabSz="915235">
                <a:defRPr/>
              </a:pPr>
              <a:endParaRPr lang="tr-TR" sz="1600" dirty="0">
                <a:latin typeface="Calibri" panose="020F0502020204030204" pitchFamily="34" charset="0"/>
                <a:cs typeface="Calibri" panose="020F0502020204030204" pitchFamily="34" charset="0"/>
              </a:endParaRPr>
            </a:p>
          </p:txBody>
        </p:sp>
        <p:sp>
          <p:nvSpPr>
            <p:cNvPr id="38" name="_s6200">
              <a:extLst>
                <a:ext uri="{FF2B5EF4-FFF2-40B4-BE49-F238E27FC236}">
                  <a16:creationId xmlns:a16="http://schemas.microsoft.com/office/drawing/2014/main" id="{63EDA0BF-0383-3C48-8107-05F61BC03777}"/>
                </a:ext>
              </a:extLst>
            </p:cNvPr>
            <p:cNvSpPr>
              <a:spLocks noChangeArrowheads="1"/>
            </p:cNvSpPr>
            <p:nvPr/>
          </p:nvSpPr>
          <p:spPr bwMode="auto">
            <a:xfrm>
              <a:off x="4090" y="6969"/>
              <a:ext cx="1448" cy="2027"/>
            </a:xfrm>
            <a:prstGeom prst="roundRect">
              <a:avLst>
                <a:gd name="adj" fmla="val 16667"/>
              </a:avLst>
            </a:prstGeom>
            <a:gradFill rotWithShape="1">
              <a:gsLst>
                <a:gs pos="0">
                  <a:srgbClr val="005704">
                    <a:alpha val="41000"/>
                  </a:srgbClr>
                </a:gs>
                <a:gs pos="50000">
                  <a:srgbClr val="01BD0A">
                    <a:alpha val="16000"/>
                  </a:srgbClr>
                </a:gs>
                <a:gs pos="100000">
                  <a:srgbClr val="005704">
                    <a:alpha val="41000"/>
                  </a:srgbClr>
                </a:gs>
              </a:gsLst>
              <a:lin ang="0" scaled="1"/>
            </a:gradFill>
            <a:ln w="28575">
              <a:solidFill>
                <a:srgbClr val="01BD0A"/>
              </a:solidFill>
              <a:round/>
              <a:headEnd/>
              <a:tailEnd/>
            </a:ln>
          </p:spPr>
          <p:txBody>
            <a:bodyPr wrap="none" lIns="91429" tIns="45714" rIns="91429" bIns="45714" anchor="ctr"/>
            <a:lstStyle/>
            <a:p>
              <a:pPr algn="ctr" defTabSz="915235">
                <a:lnSpc>
                  <a:spcPts val="1707"/>
                </a:lnSpc>
                <a:defRPr/>
              </a:pPr>
              <a:r>
                <a:rPr lang="tr-TR" sz="16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YAPISAL ve BİTKİSEL</a:t>
              </a:r>
            </a:p>
            <a:p>
              <a:pPr algn="ctr" defTabSz="915235">
                <a:lnSpc>
                  <a:spcPts val="1707"/>
                </a:lnSpc>
                <a:defRPr/>
              </a:pPr>
              <a:r>
                <a:rPr lang="tr-TR" sz="16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UYGULAMA </a:t>
              </a:r>
            </a:p>
            <a:p>
              <a:pPr algn="ctr" defTabSz="915235">
                <a:lnSpc>
                  <a:spcPts val="1499"/>
                </a:lnSpc>
                <a:defRPr/>
              </a:pPr>
              <a:r>
                <a:rPr lang="tr-TR" sz="16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Dördüncü Aşama )</a:t>
              </a:r>
            </a:p>
          </p:txBody>
        </p:sp>
        <p:sp>
          <p:nvSpPr>
            <p:cNvPr id="39" name="_s1038">
              <a:extLst>
                <a:ext uri="{FF2B5EF4-FFF2-40B4-BE49-F238E27FC236}">
                  <a16:creationId xmlns:a16="http://schemas.microsoft.com/office/drawing/2014/main" id="{57641C62-4AA1-3649-BB30-FE48BDF6F6C7}"/>
                </a:ext>
              </a:extLst>
            </p:cNvPr>
            <p:cNvSpPr>
              <a:spLocks noChangeArrowheads="1"/>
            </p:cNvSpPr>
            <p:nvPr/>
          </p:nvSpPr>
          <p:spPr bwMode="auto">
            <a:xfrm>
              <a:off x="1134" y="6969"/>
              <a:ext cx="1392" cy="2027"/>
            </a:xfrm>
            <a:prstGeom prst="roundRect">
              <a:avLst>
                <a:gd name="adj" fmla="val 16667"/>
              </a:avLst>
            </a:prstGeom>
            <a:gradFill rotWithShape="1">
              <a:gsLst>
                <a:gs pos="0">
                  <a:srgbClr val="760076"/>
                </a:gs>
                <a:gs pos="50000">
                  <a:srgbClr val="FF00FF">
                    <a:alpha val="80000"/>
                  </a:srgbClr>
                </a:gs>
                <a:gs pos="100000">
                  <a:srgbClr val="760076"/>
                </a:gs>
              </a:gsLst>
              <a:lin ang="0" scaled="1"/>
            </a:gradFill>
            <a:ln w="28575">
              <a:solidFill>
                <a:srgbClr val="FF00AD"/>
              </a:solidFill>
              <a:round/>
              <a:headEnd/>
              <a:tailEnd/>
            </a:ln>
          </p:spPr>
          <p:txBody>
            <a:bodyPr wrap="none" lIns="960" tIns="481" rIns="960" bIns="481" anchor="ctr"/>
            <a:lstStyle/>
            <a:p>
              <a:pPr algn="ctr" defTabSz="915235">
                <a:lnSpc>
                  <a:spcPts val="1707"/>
                </a:lnSpc>
                <a:defRPr/>
              </a:pPr>
              <a:r>
                <a:rPr lang="tr-TR" sz="16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PROJE HAZIRLAMA </a:t>
              </a:r>
            </a:p>
            <a:p>
              <a:pPr algn="ctr" defTabSz="915235">
                <a:lnSpc>
                  <a:spcPts val="1707"/>
                </a:lnSpc>
                <a:defRPr/>
              </a:pPr>
              <a:r>
                <a:rPr lang="tr-TR" sz="16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HİZMETLERİ </a:t>
              </a:r>
            </a:p>
            <a:p>
              <a:pPr algn="ctr" defTabSz="915235">
                <a:lnSpc>
                  <a:spcPts val="1499"/>
                </a:lnSpc>
                <a:defRPr/>
              </a:pPr>
              <a:r>
                <a:rPr lang="tr-TR" sz="16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İkinci Aşama ) </a:t>
              </a:r>
            </a:p>
          </p:txBody>
        </p:sp>
        <p:sp>
          <p:nvSpPr>
            <p:cNvPr id="9249" name="_s1041">
              <a:extLst>
                <a:ext uri="{FF2B5EF4-FFF2-40B4-BE49-F238E27FC236}">
                  <a16:creationId xmlns:a16="http://schemas.microsoft.com/office/drawing/2014/main" id="{ED597DC0-0371-B043-B467-F1339D4FC13D}"/>
                </a:ext>
              </a:extLst>
            </p:cNvPr>
            <p:cNvSpPr>
              <a:spLocks noChangeArrowheads="1"/>
            </p:cNvSpPr>
            <p:nvPr/>
          </p:nvSpPr>
          <p:spPr bwMode="auto">
            <a:xfrm>
              <a:off x="-142" y="5452"/>
              <a:ext cx="4116" cy="1349"/>
            </a:xfrm>
            <a:prstGeom prst="roundRect">
              <a:avLst>
                <a:gd name="adj" fmla="val 16667"/>
              </a:avLst>
            </a:prstGeom>
            <a:solidFill>
              <a:schemeClr val="accent1"/>
            </a:solidFill>
            <a:ln w="28575">
              <a:solidFill>
                <a:srgbClr val="F1FD09"/>
              </a:solidFill>
              <a:round/>
              <a:headEnd/>
              <a:tailEnd/>
            </a:ln>
          </p:spPr>
          <p:txBody>
            <a:bodyPr wrap="none" lIns="91429" tIns="45714" rIns="91429" bIns="45714" anchor="ctr"/>
            <a:lstStyle>
              <a:lvl1pPr defTabSz="717550" eaLnBrk="0" hangingPunct="0">
                <a:defRPr sz="1200">
                  <a:solidFill>
                    <a:schemeClr val="tx1"/>
                  </a:solidFill>
                  <a:latin typeface="Graphite Light ATT" pitchFamily="66" charset="0"/>
                </a:defRPr>
              </a:lvl1pPr>
              <a:lvl2pPr marL="742950" indent="-285750" defTabSz="717550" eaLnBrk="0" hangingPunct="0">
                <a:defRPr sz="1200">
                  <a:solidFill>
                    <a:schemeClr val="tx1"/>
                  </a:solidFill>
                  <a:latin typeface="Graphite Light ATT" pitchFamily="66" charset="0"/>
                </a:defRPr>
              </a:lvl2pPr>
              <a:lvl3pPr marL="1143000" indent="-228600" defTabSz="717550" eaLnBrk="0" hangingPunct="0">
                <a:defRPr sz="1200">
                  <a:solidFill>
                    <a:schemeClr val="tx1"/>
                  </a:solidFill>
                  <a:latin typeface="Graphite Light ATT" pitchFamily="66" charset="0"/>
                </a:defRPr>
              </a:lvl3pPr>
              <a:lvl4pPr marL="1600200" indent="-228600" defTabSz="717550" eaLnBrk="0" hangingPunct="0">
                <a:defRPr sz="1200">
                  <a:solidFill>
                    <a:schemeClr val="tx1"/>
                  </a:solidFill>
                  <a:latin typeface="Graphite Light ATT" pitchFamily="66" charset="0"/>
                </a:defRPr>
              </a:lvl4pPr>
              <a:lvl5pPr marL="2057400" indent="-228600" defTabSz="717550" eaLnBrk="0" hangingPunct="0">
                <a:defRPr sz="1200">
                  <a:solidFill>
                    <a:schemeClr val="tx1"/>
                  </a:solidFill>
                  <a:latin typeface="Graphite Light ATT" pitchFamily="66" charset="0"/>
                </a:defRPr>
              </a:lvl5pPr>
              <a:lvl6pPr marL="2514600" indent="-228600" defTabSz="717550" eaLnBrk="0" fontAlgn="base" hangingPunct="0">
                <a:spcBef>
                  <a:spcPct val="0"/>
                </a:spcBef>
                <a:spcAft>
                  <a:spcPct val="0"/>
                </a:spcAft>
                <a:defRPr sz="1200">
                  <a:solidFill>
                    <a:schemeClr val="tx1"/>
                  </a:solidFill>
                  <a:latin typeface="Graphite Light ATT" pitchFamily="66" charset="0"/>
                </a:defRPr>
              </a:lvl6pPr>
              <a:lvl7pPr marL="2971800" indent="-228600" defTabSz="717550" eaLnBrk="0" fontAlgn="base" hangingPunct="0">
                <a:spcBef>
                  <a:spcPct val="0"/>
                </a:spcBef>
                <a:spcAft>
                  <a:spcPct val="0"/>
                </a:spcAft>
                <a:defRPr sz="1200">
                  <a:solidFill>
                    <a:schemeClr val="tx1"/>
                  </a:solidFill>
                  <a:latin typeface="Graphite Light ATT" pitchFamily="66" charset="0"/>
                </a:defRPr>
              </a:lvl7pPr>
              <a:lvl8pPr marL="3429000" indent="-228600" defTabSz="717550" eaLnBrk="0" fontAlgn="base" hangingPunct="0">
                <a:spcBef>
                  <a:spcPct val="0"/>
                </a:spcBef>
                <a:spcAft>
                  <a:spcPct val="0"/>
                </a:spcAft>
                <a:defRPr sz="1200">
                  <a:solidFill>
                    <a:schemeClr val="tx1"/>
                  </a:solidFill>
                  <a:latin typeface="Graphite Light ATT" pitchFamily="66" charset="0"/>
                </a:defRPr>
              </a:lvl8pPr>
              <a:lvl9pPr marL="3886200" indent="-228600" defTabSz="717550" eaLnBrk="0" fontAlgn="base" hangingPunct="0">
                <a:spcBef>
                  <a:spcPct val="0"/>
                </a:spcBef>
                <a:spcAft>
                  <a:spcPct val="0"/>
                </a:spcAft>
                <a:defRPr sz="1200">
                  <a:solidFill>
                    <a:schemeClr val="tx1"/>
                  </a:solidFill>
                  <a:latin typeface="Graphite Light ATT" pitchFamily="66" charset="0"/>
                </a:defRPr>
              </a:lvl9pPr>
            </a:lstStyle>
            <a:p>
              <a:pPr algn="ctr" eaLnBrk="1" hangingPunct="1"/>
              <a:endParaRPr lang="tr-TR" altLang="tr-TR" sz="1600">
                <a:latin typeface="Calibri" panose="020F0502020204030204" pitchFamily="34" charset="0"/>
                <a:cs typeface="Calibri" panose="020F0502020204030204" pitchFamily="34" charset="0"/>
              </a:endParaRPr>
            </a:p>
          </p:txBody>
        </p:sp>
        <p:sp>
          <p:nvSpPr>
            <p:cNvPr id="41" name="_s1040">
              <a:extLst>
                <a:ext uri="{FF2B5EF4-FFF2-40B4-BE49-F238E27FC236}">
                  <a16:creationId xmlns:a16="http://schemas.microsoft.com/office/drawing/2014/main" id="{403AE22F-0B13-E845-8055-8914A63845F0}"/>
                </a:ext>
              </a:extLst>
            </p:cNvPr>
            <p:cNvSpPr>
              <a:spLocks noChangeArrowheads="1"/>
            </p:cNvSpPr>
            <p:nvPr/>
          </p:nvSpPr>
          <p:spPr bwMode="auto">
            <a:xfrm>
              <a:off x="5597" y="6969"/>
              <a:ext cx="1390" cy="2027"/>
            </a:xfrm>
            <a:prstGeom prst="roundRect">
              <a:avLst>
                <a:gd name="adj" fmla="val 16667"/>
              </a:avLst>
            </a:prstGeom>
            <a:gradFill rotWithShape="1">
              <a:gsLst>
                <a:gs pos="0">
                  <a:srgbClr val="01BD0A">
                    <a:gamma/>
                    <a:shade val="46275"/>
                    <a:invGamma/>
                    <a:alpha val="52000"/>
                  </a:srgbClr>
                </a:gs>
                <a:gs pos="50000">
                  <a:srgbClr val="01BD0A">
                    <a:alpha val="50000"/>
                  </a:srgbClr>
                </a:gs>
                <a:gs pos="100000">
                  <a:srgbClr val="01BD0A">
                    <a:gamma/>
                    <a:shade val="46275"/>
                    <a:invGamma/>
                    <a:alpha val="52000"/>
                  </a:srgbClr>
                </a:gs>
              </a:gsLst>
              <a:lin ang="0" scaled="1"/>
            </a:gradFill>
            <a:ln w="28575">
              <a:solidFill>
                <a:srgbClr val="01BD0A"/>
              </a:solidFill>
              <a:round/>
              <a:headEnd/>
              <a:tailEnd/>
            </a:ln>
          </p:spPr>
          <p:txBody>
            <a:bodyPr wrap="none" lIns="91429" tIns="45714" rIns="91429" bIns="45714" anchor="ctr"/>
            <a:lstStyle>
              <a:lvl1pPr defTabSz="717550" eaLnBrk="0" hangingPunct="0">
                <a:defRPr sz="1200">
                  <a:solidFill>
                    <a:schemeClr val="tx1"/>
                  </a:solidFill>
                  <a:latin typeface="Graphite Light ATT" pitchFamily="66" charset="0"/>
                </a:defRPr>
              </a:lvl1pPr>
              <a:lvl2pPr marL="742950" indent="-285750" defTabSz="717550" eaLnBrk="0" hangingPunct="0">
                <a:defRPr sz="1200">
                  <a:solidFill>
                    <a:schemeClr val="tx1"/>
                  </a:solidFill>
                  <a:latin typeface="Graphite Light ATT" pitchFamily="66" charset="0"/>
                </a:defRPr>
              </a:lvl2pPr>
              <a:lvl3pPr marL="1143000" indent="-228600" defTabSz="717550" eaLnBrk="0" hangingPunct="0">
                <a:defRPr sz="1200">
                  <a:solidFill>
                    <a:schemeClr val="tx1"/>
                  </a:solidFill>
                  <a:latin typeface="Graphite Light ATT" pitchFamily="66" charset="0"/>
                </a:defRPr>
              </a:lvl3pPr>
              <a:lvl4pPr marL="1600200" indent="-228600" defTabSz="717550" eaLnBrk="0" hangingPunct="0">
                <a:defRPr sz="1200">
                  <a:solidFill>
                    <a:schemeClr val="tx1"/>
                  </a:solidFill>
                  <a:latin typeface="Graphite Light ATT" pitchFamily="66" charset="0"/>
                </a:defRPr>
              </a:lvl4pPr>
              <a:lvl5pPr marL="2057400" indent="-228600" defTabSz="717550" eaLnBrk="0" hangingPunct="0">
                <a:defRPr sz="1200">
                  <a:solidFill>
                    <a:schemeClr val="tx1"/>
                  </a:solidFill>
                  <a:latin typeface="Graphite Light ATT" pitchFamily="66" charset="0"/>
                </a:defRPr>
              </a:lvl5pPr>
              <a:lvl6pPr marL="2514600" indent="-228600" defTabSz="717550" eaLnBrk="0" fontAlgn="base" hangingPunct="0">
                <a:spcBef>
                  <a:spcPct val="0"/>
                </a:spcBef>
                <a:spcAft>
                  <a:spcPct val="0"/>
                </a:spcAft>
                <a:defRPr sz="1200">
                  <a:solidFill>
                    <a:schemeClr val="tx1"/>
                  </a:solidFill>
                  <a:latin typeface="Graphite Light ATT" pitchFamily="66" charset="0"/>
                </a:defRPr>
              </a:lvl6pPr>
              <a:lvl7pPr marL="2971800" indent="-228600" defTabSz="717550" eaLnBrk="0" fontAlgn="base" hangingPunct="0">
                <a:spcBef>
                  <a:spcPct val="0"/>
                </a:spcBef>
                <a:spcAft>
                  <a:spcPct val="0"/>
                </a:spcAft>
                <a:defRPr sz="1200">
                  <a:solidFill>
                    <a:schemeClr val="tx1"/>
                  </a:solidFill>
                  <a:latin typeface="Graphite Light ATT" pitchFamily="66" charset="0"/>
                </a:defRPr>
              </a:lvl7pPr>
              <a:lvl8pPr marL="3429000" indent="-228600" defTabSz="717550" eaLnBrk="0" fontAlgn="base" hangingPunct="0">
                <a:spcBef>
                  <a:spcPct val="0"/>
                </a:spcBef>
                <a:spcAft>
                  <a:spcPct val="0"/>
                </a:spcAft>
                <a:defRPr sz="1200">
                  <a:solidFill>
                    <a:schemeClr val="tx1"/>
                  </a:solidFill>
                  <a:latin typeface="Graphite Light ATT" pitchFamily="66" charset="0"/>
                </a:defRPr>
              </a:lvl8pPr>
              <a:lvl9pPr marL="3886200" indent="-228600" defTabSz="717550" eaLnBrk="0" fontAlgn="base" hangingPunct="0">
                <a:spcBef>
                  <a:spcPct val="0"/>
                </a:spcBef>
                <a:spcAft>
                  <a:spcPct val="0"/>
                </a:spcAft>
                <a:defRPr sz="1200">
                  <a:solidFill>
                    <a:schemeClr val="tx1"/>
                  </a:solidFill>
                  <a:latin typeface="Graphite Light ATT" pitchFamily="66" charset="0"/>
                </a:defRPr>
              </a:lvl9pPr>
            </a:lstStyle>
            <a:p>
              <a:pPr algn="ctr" eaLnBrk="1" hangingPunct="1">
                <a:lnSpc>
                  <a:spcPts val="1707"/>
                </a:lnSpc>
              </a:pPr>
              <a:r>
                <a:rPr lang="tr-TR" altLang="tr-TR" sz="16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İŞLETME-BAKIM </a:t>
              </a:r>
            </a:p>
            <a:p>
              <a:pPr algn="ctr" eaLnBrk="1" hangingPunct="1">
                <a:lnSpc>
                  <a:spcPts val="1707"/>
                </a:lnSpc>
              </a:pPr>
              <a:r>
                <a:rPr lang="tr-TR" altLang="tr-TR" sz="16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ve YÖNETİM</a:t>
              </a:r>
            </a:p>
            <a:p>
              <a:pPr algn="ctr" eaLnBrk="1" hangingPunct="1">
                <a:lnSpc>
                  <a:spcPts val="1499"/>
                </a:lnSpc>
              </a:pPr>
              <a:r>
                <a:rPr lang="tr-TR" altLang="tr-TR" sz="16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Beşinci Aşama )</a:t>
              </a:r>
            </a:p>
          </p:txBody>
        </p:sp>
      </p:grpSp>
      <p:sp>
        <p:nvSpPr>
          <p:cNvPr id="9221" name="Rectangle 74">
            <a:extLst>
              <a:ext uri="{FF2B5EF4-FFF2-40B4-BE49-F238E27FC236}">
                <a16:creationId xmlns:a16="http://schemas.microsoft.com/office/drawing/2014/main" id="{6DD8F43F-20DA-634E-B304-63404F4B9037}"/>
              </a:ext>
            </a:extLst>
          </p:cNvPr>
          <p:cNvSpPr>
            <a:spLocks noChangeArrowheads="1"/>
          </p:cNvSpPr>
          <p:nvPr/>
        </p:nvSpPr>
        <p:spPr bwMode="auto">
          <a:xfrm>
            <a:off x="5630885" y="1415597"/>
            <a:ext cx="3312574"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defTabSz="717550" eaLnBrk="0" hangingPunct="0">
              <a:defRPr sz="1200">
                <a:solidFill>
                  <a:schemeClr val="tx1"/>
                </a:solidFill>
                <a:latin typeface="Graphite Light ATT" pitchFamily="66" charset="0"/>
              </a:defRPr>
            </a:lvl1pPr>
            <a:lvl2pPr marL="742950" indent="-285750" defTabSz="717550" eaLnBrk="0" hangingPunct="0">
              <a:defRPr sz="1200">
                <a:solidFill>
                  <a:schemeClr val="tx1"/>
                </a:solidFill>
                <a:latin typeface="Graphite Light ATT" pitchFamily="66" charset="0"/>
              </a:defRPr>
            </a:lvl2pPr>
            <a:lvl3pPr marL="1143000" indent="-228600" defTabSz="717550" eaLnBrk="0" hangingPunct="0">
              <a:defRPr sz="1200">
                <a:solidFill>
                  <a:schemeClr val="tx1"/>
                </a:solidFill>
                <a:latin typeface="Graphite Light ATT" pitchFamily="66" charset="0"/>
              </a:defRPr>
            </a:lvl3pPr>
            <a:lvl4pPr marL="1600200" indent="-228600" defTabSz="717550" eaLnBrk="0" hangingPunct="0">
              <a:defRPr sz="1200">
                <a:solidFill>
                  <a:schemeClr val="tx1"/>
                </a:solidFill>
                <a:latin typeface="Graphite Light ATT" pitchFamily="66" charset="0"/>
              </a:defRPr>
            </a:lvl4pPr>
            <a:lvl5pPr marL="2057400" indent="-228600" defTabSz="717550" eaLnBrk="0" hangingPunct="0">
              <a:defRPr sz="1200">
                <a:solidFill>
                  <a:schemeClr val="tx1"/>
                </a:solidFill>
                <a:latin typeface="Graphite Light ATT" pitchFamily="66" charset="0"/>
              </a:defRPr>
            </a:lvl5pPr>
            <a:lvl6pPr marL="2514600" indent="-228600" defTabSz="717550" eaLnBrk="0" fontAlgn="base" hangingPunct="0">
              <a:spcBef>
                <a:spcPct val="0"/>
              </a:spcBef>
              <a:spcAft>
                <a:spcPct val="0"/>
              </a:spcAft>
              <a:defRPr sz="1200">
                <a:solidFill>
                  <a:schemeClr val="tx1"/>
                </a:solidFill>
                <a:latin typeface="Graphite Light ATT" pitchFamily="66" charset="0"/>
              </a:defRPr>
            </a:lvl6pPr>
            <a:lvl7pPr marL="2971800" indent="-228600" defTabSz="717550" eaLnBrk="0" fontAlgn="base" hangingPunct="0">
              <a:spcBef>
                <a:spcPct val="0"/>
              </a:spcBef>
              <a:spcAft>
                <a:spcPct val="0"/>
              </a:spcAft>
              <a:defRPr sz="1200">
                <a:solidFill>
                  <a:schemeClr val="tx1"/>
                </a:solidFill>
                <a:latin typeface="Graphite Light ATT" pitchFamily="66" charset="0"/>
              </a:defRPr>
            </a:lvl7pPr>
            <a:lvl8pPr marL="3429000" indent="-228600" defTabSz="717550" eaLnBrk="0" fontAlgn="base" hangingPunct="0">
              <a:spcBef>
                <a:spcPct val="0"/>
              </a:spcBef>
              <a:spcAft>
                <a:spcPct val="0"/>
              </a:spcAft>
              <a:defRPr sz="1200">
                <a:solidFill>
                  <a:schemeClr val="tx1"/>
                </a:solidFill>
                <a:latin typeface="Graphite Light ATT" pitchFamily="66" charset="0"/>
              </a:defRPr>
            </a:lvl8pPr>
            <a:lvl9pPr marL="3886200" indent="-228600" defTabSz="717550" eaLnBrk="0" fontAlgn="base" hangingPunct="0">
              <a:spcBef>
                <a:spcPct val="0"/>
              </a:spcBef>
              <a:spcAft>
                <a:spcPct val="0"/>
              </a:spcAft>
              <a:defRPr sz="1200">
                <a:solidFill>
                  <a:schemeClr val="tx1"/>
                </a:solidFill>
                <a:latin typeface="Graphite Light ATT" pitchFamily="66" charset="0"/>
              </a:defRPr>
            </a:lvl9pPr>
          </a:lstStyle>
          <a:p>
            <a:pPr algn="ctr" eaLnBrk="1" hangingPunct="1"/>
            <a:r>
              <a:rPr lang="tr-TR" altLang="tr-TR" sz="2000" b="1" dirty="0">
                <a:solidFill>
                  <a:schemeClr val="bg1"/>
                </a:solidFill>
                <a:latin typeface="Calibri" panose="020F0502020204030204" pitchFamily="34" charset="0"/>
                <a:cs typeface="Calibri" panose="020F0502020204030204" pitchFamily="34" charset="0"/>
              </a:rPr>
              <a:t>PEYZAJ UYGULAMA SÜRECİ</a:t>
            </a:r>
          </a:p>
        </p:txBody>
      </p:sp>
      <p:sp>
        <p:nvSpPr>
          <p:cNvPr id="9222" name="Rectangle 75">
            <a:extLst>
              <a:ext uri="{FF2B5EF4-FFF2-40B4-BE49-F238E27FC236}">
                <a16:creationId xmlns:a16="http://schemas.microsoft.com/office/drawing/2014/main" id="{25681083-70B6-6244-A113-349B508CDDE9}"/>
              </a:ext>
            </a:extLst>
          </p:cNvPr>
          <p:cNvSpPr>
            <a:spLocks noChangeArrowheads="1"/>
          </p:cNvSpPr>
          <p:nvPr/>
        </p:nvSpPr>
        <p:spPr bwMode="auto">
          <a:xfrm>
            <a:off x="279509" y="1399182"/>
            <a:ext cx="4897994"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defTabSz="717550" eaLnBrk="0" hangingPunct="0">
              <a:defRPr sz="1200">
                <a:solidFill>
                  <a:schemeClr val="tx1"/>
                </a:solidFill>
                <a:latin typeface="Graphite Light ATT" pitchFamily="66" charset="0"/>
              </a:defRPr>
            </a:lvl1pPr>
            <a:lvl2pPr marL="742950" indent="-285750" defTabSz="717550" eaLnBrk="0" hangingPunct="0">
              <a:defRPr sz="1200">
                <a:solidFill>
                  <a:schemeClr val="tx1"/>
                </a:solidFill>
                <a:latin typeface="Graphite Light ATT" pitchFamily="66" charset="0"/>
              </a:defRPr>
            </a:lvl2pPr>
            <a:lvl3pPr marL="1143000" indent="-228600" defTabSz="717550" eaLnBrk="0" hangingPunct="0">
              <a:defRPr sz="1200">
                <a:solidFill>
                  <a:schemeClr val="tx1"/>
                </a:solidFill>
                <a:latin typeface="Graphite Light ATT" pitchFamily="66" charset="0"/>
              </a:defRPr>
            </a:lvl3pPr>
            <a:lvl4pPr marL="1600200" indent="-228600" defTabSz="717550" eaLnBrk="0" hangingPunct="0">
              <a:defRPr sz="1200">
                <a:solidFill>
                  <a:schemeClr val="tx1"/>
                </a:solidFill>
                <a:latin typeface="Graphite Light ATT" pitchFamily="66" charset="0"/>
              </a:defRPr>
            </a:lvl4pPr>
            <a:lvl5pPr marL="2057400" indent="-228600" defTabSz="717550" eaLnBrk="0" hangingPunct="0">
              <a:defRPr sz="1200">
                <a:solidFill>
                  <a:schemeClr val="tx1"/>
                </a:solidFill>
                <a:latin typeface="Graphite Light ATT" pitchFamily="66" charset="0"/>
              </a:defRPr>
            </a:lvl5pPr>
            <a:lvl6pPr marL="2514600" indent="-228600" defTabSz="717550" eaLnBrk="0" fontAlgn="base" hangingPunct="0">
              <a:spcBef>
                <a:spcPct val="0"/>
              </a:spcBef>
              <a:spcAft>
                <a:spcPct val="0"/>
              </a:spcAft>
              <a:defRPr sz="1200">
                <a:solidFill>
                  <a:schemeClr val="tx1"/>
                </a:solidFill>
                <a:latin typeface="Graphite Light ATT" pitchFamily="66" charset="0"/>
              </a:defRPr>
            </a:lvl6pPr>
            <a:lvl7pPr marL="2971800" indent="-228600" defTabSz="717550" eaLnBrk="0" fontAlgn="base" hangingPunct="0">
              <a:spcBef>
                <a:spcPct val="0"/>
              </a:spcBef>
              <a:spcAft>
                <a:spcPct val="0"/>
              </a:spcAft>
              <a:defRPr sz="1200">
                <a:solidFill>
                  <a:schemeClr val="tx1"/>
                </a:solidFill>
                <a:latin typeface="Graphite Light ATT" pitchFamily="66" charset="0"/>
              </a:defRPr>
            </a:lvl7pPr>
            <a:lvl8pPr marL="3429000" indent="-228600" defTabSz="717550" eaLnBrk="0" fontAlgn="base" hangingPunct="0">
              <a:spcBef>
                <a:spcPct val="0"/>
              </a:spcBef>
              <a:spcAft>
                <a:spcPct val="0"/>
              </a:spcAft>
              <a:defRPr sz="1200">
                <a:solidFill>
                  <a:schemeClr val="tx1"/>
                </a:solidFill>
                <a:latin typeface="Graphite Light ATT" pitchFamily="66" charset="0"/>
              </a:defRPr>
            </a:lvl8pPr>
            <a:lvl9pPr marL="3886200" indent="-228600" defTabSz="717550" eaLnBrk="0" fontAlgn="base" hangingPunct="0">
              <a:spcBef>
                <a:spcPct val="0"/>
              </a:spcBef>
              <a:spcAft>
                <a:spcPct val="0"/>
              </a:spcAft>
              <a:defRPr sz="1200">
                <a:solidFill>
                  <a:schemeClr val="tx1"/>
                </a:solidFill>
                <a:latin typeface="Graphite Light ATT" pitchFamily="66" charset="0"/>
              </a:defRPr>
            </a:lvl9pPr>
          </a:lstStyle>
          <a:p>
            <a:pPr algn="ctr" eaLnBrk="1" hangingPunct="1"/>
            <a:r>
              <a:rPr lang="tr-TR" altLang="tr-TR" sz="2400" b="1" dirty="0">
                <a:solidFill>
                  <a:schemeClr val="bg1"/>
                </a:solidFill>
                <a:latin typeface="Calibri" panose="020F0502020204030204" pitchFamily="34" charset="0"/>
                <a:cs typeface="Calibri" panose="020F0502020204030204" pitchFamily="34" charset="0"/>
              </a:rPr>
              <a:t>PEYZAJ TASARIMI SÜRECİ</a:t>
            </a:r>
          </a:p>
        </p:txBody>
      </p:sp>
      <p:sp>
        <p:nvSpPr>
          <p:cNvPr id="6238" name="Rectangle 94">
            <a:extLst>
              <a:ext uri="{FF2B5EF4-FFF2-40B4-BE49-F238E27FC236}">
                <a16:creationId xmlns:a16="http://schemas.microsoft.com/office/drawing/2014/main" id="{B09F474D-7DD6-2143-8CC6-B84A1D3C6C43}"/>
              </a:ext>
            </a:extLst>
          </p:cNvPr>
          <p:cNvSpPr>
            <a:spLocks noChangeArrowheads="1"/>
          </p:cNvSpPr>
          <p:nvPr/>
        </p:nvSpPr>
        <p:spPr bwMode="auto">
          <a:xfrm>
            <a:off x="111365" y="2923813"/>
            <a:ext cx="1727154" cy="2893409"/>
          </a:xfrm>
          <a:prstGeom prst="rect">
            <a:avLst/>
          </a:prstGeom>
          <a:noFill/>
          <a:ln w="9525">
            <a:noFill/>
            <a:miter lim="800000"/>
            <a:headEnd/>
            <a:tailEnd/>
          </a:ln>
          <a:effectLst/>
        </p:spPr>
        <p:txBody>
          <a:bodyPr lIns="91429" tIns="45714" rIns="91429" bIns="45714">
            <a:spAutoFit/>
          </a:bodyPr>
          <a:lstStyle/>
          <a:p>
            <a:pPr marL="176163" indent="-176163" defTabSz="915235">
              <a:buFontTx/>
              <a:buChar char="•"/>
              <a:defRPr/>
            </a:pPr>
            <a:endParaRPr lang="tr-TR" sz="1600"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marL="176163" indent="-176163" defTabSz="915235">
              <a:lnSpc>
                <a:spcPts val="1994"/>
              </a:lnSpc>
              <a:buFontTx/>
              <a:buChar char="•"/>
              <a:defRPr/>
            </a:pPr>
            <a:r>
              <a:rPr lang="tr-TR" sz="1600" dirty="0">
                <a:solidFill>
                  <a:srgbClr val="002060"/>
                </a:solidFill>
                <a:latin typeface="Calibri" panose="020F0502020204030204" pitchFamily="34" charset="0"/>
                <a:cs typeface="Calibri" panose="020F0502020204030204" pitchFamily="34" charset="0"/>
              </a:rPr>
              <a:t>Hizmet tanımlama;</a:t>
            </a:r>
          </a:p>
          <a:p>
            <a:pPr marL="176163" indent="-176163" defTabSz="915235">
              <a:lnSpc>
                <a:spcPts val="1994"/>
              </a:lnSpc>
              <a:buFontTx/>
              <a:buChar char="•"/>
              <a:defRPr/>
            </a:pPr>
            <a:r>
              <a:rPr lang="tr-TR" sz="1600" dirty="0">
                <a:solidFill>
                  <a:srgbClr val="002060"/>
                </a:solidFill>
                <a:latin typeface="Calibri" panose="020F0502020204030204" pitchFamily="34" charset="0"/>
                <a:cs typeface="Calibri" panose="020F0502020204030204" pitchFamily="34" charset="0"/>
              </a:rPr>
              <a:t>Maliyet çıkarma;</a:t>
            </a:r>
          </a:p>
          <a:p>
            <a:pPr marL="176163" indent="-176163" defTabSz="915235">
              <a:lnSpc>
                <a:spcPts val="1994"/>
              </a:lnSpc>
              <a:buFontTx/>
              <a:buChar char="•"/>
              <a:defRPr/>
            </a:pPr>
            <a:r>
              <a:rPr lang="tr-TR" sz="1600" dirty="0">
                <a:solidFill>
                  <a:srgbClr val="002060"/>
                </a:solidFill>
                <a:latin typeface="Calibri" panose="020F0502020204030204" pitchFamily="34" charset="0"/>
                <a:cs typeface="Calibri" panose="020F0502020204030204" pitchFamily="34" charset="0"/>
              </a:rPr>
              <a:t>Finans koşulları</a:t>
            </a:r>
          </a:p>
          <a:p>
            <a:pPr marL="176163" indent="-176163" defTabSz="915235">
              <a:lnSpc>
                <a:spcPts val="1994"/>
              </a:lnSpc>
              <a:buFontTx/>
              <a:buChar char="•"/>
              <a:defRPr/>
            </a:pPr>
            <a:r>
              <a:rPr lang="tr-TR" sz="1600" dirty="0">
                <a:solidFill>
                  <a:srgbClr val="002060"/>
                </a:solidFill>
                <a:latin typeface="Calibri" panose="020F0502020204030204" pitchFamily="34" charset="0"/>
                <a:cs typeface="Calibri" panose="020F0502020204030204" pitchFamily="34" charset="0"/>
              </a:rPr>
              <a:t>İhtiyaç programı ve fizibilite;</a:t>
            </a:r>
          </a:p>
          <a:p>
            <a:pPr marL="176163" indent="-176163" defTabSz="915235">
              <a:lnSpc>
                <a:spcPts val="1994"/>
              </a:lnSpc>
              <a:buFontTx/>
              <a:buChar char="•"/>
              <a:defRPr/>
            </a:pPr>
            <a:r>
              <a:rPr lang="tr-TR" sz="1600" dirty="0">
                <a:solidFill>
                  <a:srgbClr val="002060"/>
                </a:solidFill>
                <a:latin typeface="Calibri" panose="020F0502020204030204" pitchFamily="34" charset="0"/>
                <a:cs typeface="Calibri" panose="020F0502020204030204" pitchFamily="34" charset="0"/>
              </a:rPr>
              <a:t>İhale dosyası hazırlığı ve proje ihalesi</a:t>
            </a:r>
            <a:r>
              <a:rPr lang="tr-TR" sz="1600" b="1" dirty="0">
                <a:solidFill>
                  <a:srgbClr val="002060"/>
                </a:solidFill>
                <a:latin typeface="Calibri" panose="020F0502020204030204" pitchFamily="34" charset="0"/>
                <a:cs typeface="Calibri" panose="020F0502020204030204" pitchFamily="34" charset="0"/>
              </a:rPr>
              <a:t> </a:t>
            </a:r>
          </a:p>
        </p:txBody>
      </p:sp>
      <p:sp>
        <p:nvSpPr>
          <p:cNvPr id="6245" name="Rectangle 101">
            <a:extLst>
              <a:ext uri="{FF2B5EF4-FFF2-40B4-BE49-F238E27FC236}">
                <a16:creationId xmlns:a16="http://schemas.microsoft.com/office/drawing/2014/main" id="{92CFC15F-B2C2-784F-89DC-98B08C44E770}"/>
              </a:ext>
            </a:extLst>
          </p:cNvPr>
          <p:cNvSpPr>
            <a:spLocks noChangeArrowheads="1"/>
          </p:cNvSpPr>
          <p:nvPr/>
        </p:nvSpPr>
        <p:spPr bwMode="auto">
          <a:xfrm>
            <a:off x="1838519" y="3069600"/>
            <a:ext cx="1800048" cy="271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139700" indent="-139700" defTabSz="717550" eaLnBrk="0" hangingPunct="0">
              <a:defRPr sz="1200">
                <a:solidFill>
                  <a:schemeClr val="tx1"/>
                </a:solidFill>
                <a:latin typeface="Graphite Light ATT" pitchFamily="66" charset="0"/>
              </a:defRPr>
            </a:lvl1pPr>
            <a:lvl2pPr marL="742950" indent="-285750" defTabSz="717550" eaLnBrk="0" hangingPunct="0">
              <a:defRPr sz="1200">
                <a:solidFill>
                  <a:schemeClr val="tx1"/>
                </a:solidFill>
                <a:latin typeface="Graphite Light ATT" pitchFamily="66" charset="0"/>
              </a:defRPr>
            </a:lvl2pPr>
            <a:lvl3pPr marL="1143000" indent="-228600" defTabSz="717550" eaLnBrk="0" hangingPunct="0">
              <a:defRPr sz="1200">
                <a:solidFill>
                  <a:schemeClr val="tx1"/>
                </a:solidFill>
                <a:latin typeface="Graphite Light ATT" pitchFamily="66" charset="0"/>
              </a:defRPr>
            </a:lvl3pPr>
            <a:lvl4pPr marL="1600200" indent="-228600" defTabSz="717550" eaLnBrk="0" hangingPunct="0">
              <a:defRPr sz="1200">
                <a:solidFill>
                  <a:schemeClr val="tx1"/>
                </a:solidFill>
                <a:latin typeface="Graphite Light ATT" pitchFamily="66" charset="0"/>
              </a:defRPr>
            </a:lvl4pPr>
            <a:lvl5pPr marL="2057400" indent="-228600" defTabSz="717550" eaLnBrk="0" hangingPunct="0">
              <a:defRPr sz="1200">
                <a:solidFill>
                  <a:schemeClr val="tx1"/>
                </a:solidFill>
                <a:latin typeface="Graphite Light ATT" pitchFamily="66" charset="0"/>
              </a:defRPr>
            </a:lvl5pPr>
            <a:lvl6pPr marL="2514600" indent="-228600" defTabSz="717550" eaLnBrk="0" fontAlgn="base" hangingPunct="0">
              <a:spcBef>
                <a:spcPct val="0"/>
              </a:spcBef>
              <a:spcAft>
                <a:spcPct val="0"/>
              </a:spcAft>
              <a:defRPr sz="1200">
                <a:solidFill>
                  <a:schemeClr val="tx1"/>
                </a:solidFill>
                <a:latin typeface="Graphite Light ATT" pitchFamily="66" charset="0"/>
              </a:defRPr>
            </a:lvl6pPr>
            <a:lvl7pPr marL="2971800" indent="-228600" defTabSz="717550" eaLnBrk="0" fontAlgn="base" hangingPunct="0">
              <a:spcBef>
                <a:spcPct val="0"/>
              </a:spcBef>
              <a:spcAft>
                <a:spcPct val="0"/>
              </a:spcAft>
              <a:defRPr sz="1200">
                <a:solidFill>
                  <a:schemeClr val="tx1"/>
                </a:solidFill>
                <a:latin typeface="Graphite Light ATT" pitchFamily="66" charset="0"/>
              </a:defRPr>
            </a:lvl7pPr>
            <a:lvl8pPr marL="3429000" indent="-228600" defTabSz="717550" eaLnBrk="0" fontAlgn="base" hangingPunct="0">
              <a:spcBef>
                <a:spcPct val="0"/>
              </a:spcBef>
              <a:spcAft>
                <a:spcPct val="0"/>
              </a:spcAft>
              <a:defRPr sz="1200">
                <a:solidFill>
                  <a:schemeClr val="tx1"/>
                </a:solidFill>
                <a:latin typeface="Graphite Light ATT" pitchFamily="66" charset="0"/>
              </a:defRPr>
            </a:lvl8pPr>
            <a:lvl9pPr marL="3886200" indent="-228600" defTabSz="717550" eaLnBrk="0" fontAlgn="base" hangingPunct="0">
              <a:spcBef>
                <a:spcPct val="0"/>
              </a:spcBef>
              <a:spcAft>
                <a:spcPct val="0"/>
              </a:spcAft>
              <a:defRPr sz="1200">
                <a:solidFill>
                  <a:schemeClr val="tx1"/>
                </a:solidFill>
                <a:latin typeface="Graphite Light ATT" pitchFamily="66" charset="0"/>
              </a:defRPr>
            </a:lvl9pPr>
          </a:lstStyle>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Arazi </a:t>
            </a:r>
            <a:r>
              <a:rPr lang="tr-TR" altLang="tr-TR" sz="1600" dirty="0" err="1">
                <a:solidFill>
                  <a:srgbClr val="002060"/>
                </a:solidFill>
                <a:latin typeface="Calibri" panose="020F0502020204030204" pitchFamily="34" charset="0"/>
                <a:cs typeface="Calibri" panose="020F0502020204030204" pitchFamily="34" charset="0"/>
              </a:rPr>
              <a:t>etüdleri</a:t>
            </a:r>
            <a:endParaRPr lang="tr-TR" altLang="tr-TR" sz="1600" dirty="0">
              <a:solidFill>
                <a:srgbClr val="002060"/>
              </a:solidFill>
              <a:latin typeface="Calibri" panose="020F0502020204030204" pitchFamily="34" charset="0"/>
              <a:cs typeface="Calibri" panose="020F0502020204030204" pitchFamily="34" charset="0"/>
            </a:endParaRPr>
          </a:p>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Alan analizleri</a:t>
            </a:r>
          </a:p>
          <a:p>
            <a:pPr eaLnBrk="1" hangingPunct="1">
              <a:lnSpc>
                <a:spcPts val="2296"/>
              </a:lnSpc>
              <a:buFontTx/>
              <a:buChar char="•"/>
            </a:pPr>
            <a:r>
              <a:rPr lang="tr-TR" altLang="tr-TR" sz="1600" dirty="0" err="1">
                <a:solidFill>
                  <a:srgbClr val="002060"/>
                </a:solidFill>
                <a:latin typeface="Calibri" panose="020F0502020204030204" pitchFamily="34" charset="0"/>
                <a:cs typeface="Calibri" panose="020F0502020204030204" pitchFamily="34" charset="0"/>
              </a:rPr>
              <a:t>Önproje</a:t>
            </a:r>
            <a:r>
              <a:rPr lang="tr-TR" altLang="tr-TR" sz="1600" dirty="0">
                <a:solidFill>
                  <a:srgbClr val="002060"/>
                </a:solidFill>
                <a:latin typeface="Calibri" panose="020F0502020204030204" pitchFamily="34" charset="0"/>
                <a:cs typeface="Calibri" panose="020F0502020204030204" pitchFamily="34" charset="0"/>
              </a:rPr>
              <a:t> üretimi</a:t>
            </a:r>
          </a:p>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Uygulama projeleri </a:t>
            </a:r>
            <a:r>
              <a:rPr lang="tr-TR" altLang="tr-TR" sz="1600" dirty="0" err="1">
                <a:solidFill>
                  <a:srgbClr val="002060"/>
                </a:solidFill>
                <a:latin typeface="Calibri" panose="020F0502020204030204" pitchFamily="34" charset="0"/>
                <a:cs typeface="Calibri" panose="020F0502020204030204" pitchFamily="34" charset="0"/>
              </a:rPr>
              <a:t>hz.</a:t>
            </a:r>
            <a:endParaRPr lang="tr-TR" altLang="tr-TR" sz="1600" dirty="0">
              <a:solidFill>
                <a:srgbClr val="002060"/>
              </a:solidFill>
              <a:latin typeface="Calibri" panose="020F0502020204030204" pitchFamily="34" charset="0"/>
              <a:cs typeface="Calibri" panose="020F0502020204030204" pitchFamily="34" charset="0"/>
            </a:endParaRPr>
          </a:p>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Aydınlatma ve sulama projeleri</a:t>
            </a:r>
          </a:p>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Proje paketi ve teknik rapor</a:t>
            </a:r>
          </a:p>
        </p:txBody>
      </p:sp>
      <p:sp>
        <p:nvSpPr>
          <p:cNvPr id="6247" name="Rectangle 103">
            <a:extLst>
              <a:ext uri="{FF2B5EF4-FFF2-40B4-BE49-F238E27FC236}">
                <a16:creationId xmlns:a16="http://schemas.microsoft.com/office/drawing/2014/main" id="{DD841303-9FB2-684C-A6F6-1A741EB258EC}"/>
              </a:ext>
            </a:extLst>
          </p:cNvPr>
          <p:cNvSpPr>
            <a:spLocks noChangeArrowheads="1"/>
          </p:cNvSpPr>
          <p:nvPr/>
        </p:nvSpPr>
        <p:spPr bwMode="auto">
          <a:xfrm>
            <a:off x="3638568" y="3069598"/>
            <a:ext cx="1729180" cy="302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138113" indent="-138113" defTabSz="717550" eaLnBrk="0" hangingPunct="0">
              <a:defRPr sz="1200">
                <a:solidFill>
                  <a:schemeClr val="tx1"/>
                </a:solidFill>
                <a:latin typeface="Graphite Light ATT" pitchFamily="66" charset="0"/>
              </a:defRPr>
            </a:lvl1pPr>
            <a:lvl2pPr marL="742950" indent="-285750" defTabSz="717550" eaLnBrk="0" hangingPunct="0">
              <a:defRPr sz="1200">
                <a:solidFill>
                  <a:schemeClr val="tx1"/>
                </a:solidFill>
                <a:latin typeface="Graphite Light ATT" pitchFamily="66" charset="0"/>
              </a:defRPr>
            </a:lvl2pPr>
            <a:lvl3pPr marL="1143000" indent="-228600" defTabSz="717550" eaLnBrk="0" hangingPunct="0">
              <a:defRPr sz="1200">
                <a:solidFill>
                  <a:schemeClr val="tx1"/>
                </a:solidFill>
                <a:latin typeface="Graphite Light ATT" pitchFamily="66" charset="0"/>
              </a:defRPr>
            </a:lvl3pPr>
            <a:lvl4pPr marL="1600200" indent="-228600" defTabSz="717550" eaLnBrk="0" hangingPunct="0">
              <a:defRPr sz="1200">
                <a:solidFill>
                  <a:schemeClr val="tx1"/>
                </a:solidFill>
                <a:latin typeface="Graphite Light ATT" pitchFamily="66" charset="0"/>
              </a:defRPr>
            </a:lvl4pPr>
            <a:lvl5pPr marL="2057400" indent="-228600" defTabSz="717550" eaLnBrk="0" hangingPunct="0">
              <a:defRPr sz="1200">
                <a:solidFill>
                  <a:schemeClr val="tx1"/>
                </a:solidFill>
                <a:latin typeface="Graphite Light ATT" pitchFamily="66" charset="0"/>
              </a:defRPr>
            </a:lvl5pPr>
            <a:lvl6pPr marL="2514600" indent="-228600" defTabSz="717550" eaLnBrk="0" fontAlgn="base" hangingPunct="0">
              <a:spcBef>
                <a:spcPct val="0"/>
              </a:spcBef>
              <a:spcAft>
                <a:spcPct val="0"/>
              </a:spcAft>
              <a:defRPr sz="1200">
                <a:solidFill>
                  <a:schemeClr val="tx1"/>
                </a:solidFill>
                <a:latin typeface="Graphite Light ATT" pitchFamily="66" charset="0"/>
              </a:defRPr>
            </a:lvl6pPr>
            <a:lvl7pPr marL="2971800" indent="-228600" defTabSz="717550" eaLnBrk="0" fontAlgn="base" hangingPunct="0">
              <a:spcBef>
                <a:spcPct val="0"/>
              </a:spcBef>
              <a:spcAft>
                <a:spcPct val="0"/>
              </a:spcAft>
              <a:defRPr sz="1200">
                <a:solidFill>
                  <a:schemeClr val="tx1"/>
                </a:solidFill>
                <a:latin typeface="Graphite Light ATT" pitchFamily="66" charset="0"/>
              </a:defRPr>
            </a:lvl7pPr>
            <a:lvl8pPr marL="3429000" indent="-228600" defTabSz="717550" eaLnBrk="0" fontAlgn="base" hangingPunct="0">
              <a:spcBef>
                <a:spcPct val="0"/>
              </a:spcBef>
              <a:spcAft>
                <a:spcPct val="0"/>
              </a:spcAft>
              <a:defRPr sz="1200">
                <a:solidFill>
                  <a:schemeClr val="tx1"/>
                </a:solidFill>
                <a:latin typeface="Graphite Light ATT" pitchFamily="66" charset="0"/>
              </a:defRPr>
            </a:lvl8pPr>
            <a:lvl9pPr marL="3886200" indent="-228600" defTabSz="717550" eaLnBrk="0" fontAlgn="base" hangingPunct="0">
              <a:spcBef>
                <a:spcPct val="0"/>
              </a:spcBef>
              <a:spcAft>
                <a:spcPct val="0"/>
              </a:spcAft>
              <a:defRPr sz="1200">
                <a:solidFill>
                  <a:schemeClr val="tx1"/>
                </a:solidFill>
                <a:latin typeface="Graphite Light ATT" pitchFamily="66" charset="0"/>
              </a:defRPr>
            </a:lvl9pPr>
          </a:lstStyle>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Metraj, keşif, fiyat tarif ve analizleri, </a:t>
            </a:r>
          </a:p>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Uygulama ilişkin yapısal, bitkisel ve idari şartnameler, </a:t>
            </a:r>
          </a:p>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Sözleşme taslağı,</a:t>
            </a:r>
          </a:p>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İhale ilanı ve komisyon</a:t>
            </a:r>
          </a:p>
        </p:txBody>
      </p:sp>
      <p:sp>
        <p:nvSpPr>
          <p:cNvPr id="6249" name="Rectangle 105">
            <a:extLst>
              <a:ext uri="{FF2B5EF4-FFF2-40B4-BE49-F238E27FC236}">
                <a16:creationId xmlns:a16="http://schemas.microsoft.com/office/drawing/2014/main" id="{5AD3A94D-5F7E-AD45-99C5-43169682D54C}"/>
              </a:ext>
            </a:extLst>
          </p:cNvPr>
          <p:cNvSpPr>
            <a:spLocks noChangeArrowheads="1"/>
          </p:cNvSpPr>
          <p:nvPr/>
        </p:nvSpPr>
        <p:spPr bwMode="auto">
          <a:xfrm>
            <a:off x="5440642" y="2996706"/>
            <a:ext cx="1800047" cy="331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139700" indent="-139700" defTabSz="717550" eaLnBrk="0" hangingPunct="0">
              <a:defRPr sz="1200">
                <a:solidFill>
                  <a:schemeClr val="tx1"/>
                </a:solidFill>
                <a:latin typeface="Graphite Light ATT" pitchFamily="66" charset="0"/>
              </a:defRPr>
            </a:lvl1pPr>
            <a:lvl2pPr marL="742950" indent="-285750" defTabSz="717550" eaLnBrk="0" hangingPunct="0">
              <a:defRPr sz="1200">
                <a:solidFill>
                  <a:schemeClr val="tx1"/>
                </a:solidFill>
                <a:latin typeface="Graphite Light ATT" pitchFamily="66" charset="0"/>
              </a:defRPr>
            </a:lvl2pPr>
            <a:lvl3pPr marL="1143000" indent="-228600" defTabSz="717550" eaLnBrk="0" hangingPunct="0">
              <a:defRPr sz="1200">
                <a:solidFill>
                  <a:schemeClr val="tx1"/>
                </a:solidFill>
                <a:latin typeface="Graphite Light ATT" pitchFamily="66" charset="0"/>
              </a:defRPr>
            </a:lvl3pPr>
            <a:lvl4pPr marL="1600200" indent="-228600" defTabSz="717550" eaLnBrk="0" hangingPunct="0">
              <a:defRPr sz="1200">
                <a:solidFill>
                  <a:schemeClr val="tx1"/>
                </a:solidFill>
                <a:latin typeface="Graphite Light ATT" pitchFamily="66" charset="0"/>
              </a:defRPr>
            </a:lvl4pPr>
            <a:lvl5pPr marL="2057400" indent="-228600" defTabSz="717550" eaLnBrk="0" hangingPunct="0">
              <a:defRPr sz="1200">
                <a:solidFill>
                  <a:schemeClr val="tx1"/>
                </a:solidFill>
                <a:latin typeface="Graphite Light ATT" pitchFamily="66" charset="0"/>
              </a:defRPr>
            </a:lvl5pPr>
            <a:lvl6pPr marL="2514600" indent="-228600" defTabSz="717550" eaLnBrk="0" fontAlgn="base" hangingPunct="0">
              <a:spcBef>
                <a:spcPct val="0"/>
              </a:spcBef>
              <a:spcAft>
                <a:spcPct val="0"/>
              </a:spcAft>
              <a:defRPr sz="1200">
                <a:solidFill>
                  <a:schemeClr val="tx1"/>
                </a:solidFill>
                <a:latin typeface="Graphite Light ATT" pitchFamily="66" charset="0"/>
              </a:defRPr>
            </a:lvl6pPr>
            <a:lvl7pPr marL="2971800" indent="-228600" defTabSz="717550" eaLnBrk="0" fontAlgn="base" hangingPunct="0">
              <a:spcBef>
                <a:spcPct val="0"/>
              </a:spcBef>
              <a:spcAft>
                <a:spcPct val="0"/>
              </a:spcAft>
              <a:defRPr sz="1200">
                <a:solidFill>
                  <a:schemeClr val="tx1"/>
                </a:solidFill>
                <a:latin typeface="Graphite Light ATT" pitchFamily="66" charset="0"/>
              </a:defRPr>
            </a:lvl7pPr>
            <a:lvl8pPr marL="3429000" indent="-228600" defTabSz="717550" eaLnBrk="0" fontAlgn="base" hangingPunct="0">
              <a:spcBef>
                <a:spcPct val="0"/>
              </a:spcBef>
              <a:spcAft>
                <a:spcPct val="0"/>
              </a:spcAft>
              <a:defRPr sz="1200">
                <a:solidFill>
                  <a:schemeClr val="tx1"/>
                </a:solidFill>
                <a:latin typeface="Graphite Light ATT" pitchFamily="66" charset="0"/>
              </a:defRPr>
            </a:lvl8pPr>
            <a:lvl9pPr marL="3886200" indent="-228600" defTabSz="717550" eaLnBrk="0" fontAlgn="base" hangingPunct="0">
              <a:spcBef>
                <a:spcPct val="0"/>
              </a:spcBef>
              <a:spcAft>
                <a:spcPct val="0"/>
              </a:spcAft>
              <a:defRPr sz="1200">
                <a:solidFill>
                  <a:schemeClr val="tx1"/>
                </a:solidFill>
                <a:latin typeface="Graphite Light ATT" pitchFamily="66" charset="0"/>
              </a:defRPr>
            </a:lvl9pPr>
          </a:lstStyle>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Yer teslimi ve çalışma ortamı hazırlanması;</a:t>
            </a:r>
          </a:p>
          <a:p>
            <a:pPr eaLnBrk="1" hangingPunct="1">
              <a:lnSpc>
                <a:spcPts val="2296"/>
              </a:lnSpc>
              <a:buFontTx/>
              <a:buChar char="•"/>
            </a:pPr>
            <a:r>
              <a:rPr lang="tr-TR" altLang="tr-TR" sz="1800" b="1" dirty="0">
                <a:ln w="0"/>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Plan aplikasyon</a:t>
            </a:r>
          </a:p>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Arazi biçimleme</a:t>
            </a:r>
          </a:p>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İnşaat, tesisat, elektrik ve altyapı hizmetleri</a:t>
            </a:r>
          </a:p>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Bitkisel </a:t>
            </a:r>
            <a:r>
              <a:rPr lang="tr-TR" altLang="tr-TR" sz="1600" dirty="0" err="1">
                <a:solidFill>
                  <a:srgbClr val="002060"/>
                </a:solidFill>
                <a:latin typeface="Calibri" panose="020F0502020204030204" pitchFamily="34" charset="0"/>
                <a:cs typeface="Calibri" panose="020F0502020204030204" pitchFamily="34" charset="0"/>
              </a:rPr>
              <a:t>Uygl</a:t>
            </a:r>
            <a:r>
              <a:rPr lang="tr-TR" altLang="tr-TR" sz="1600" dirty="0">
                <a:solidFill>
                  <a:srgbClr val="002060"/>
                </a:solidFill>
                <a:latin typeface="Calibri" panose="020F0502020204030204" pitchFamily="34" charset="0"/>
                <a:cs typeface="Calibri" panose="020F0502020204030204" pitchFamily="34" charset="0"/>
              </a:rPr>
              <a:t>.</a:t>
            </a:r>
          </a:p>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Donatılar</a:t>
            </a:r>
          </a:p>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Kabul işlemleri </a:t>
            </a:r>
          </a:p>
        </p:txBody>
      </p:sp>
      <p:sp>
        <p:nvSpPr>
          <p:cNvPr id="6252" name="Rectangle 108">
            <a:extLst>
              <a:ext uri="{FF2B5EF4-FFF2-40B4-BE49-F238E27FC236}">
                <a16:creationId xmlns:a16="http://schemas.microsoft.com/office/drawing/2014/main" id="{37C56A7F-2787-A346-AC57-B588244AFCCB}"/>
              </a:ext>
            </a:extLst>
          </p:cNvPr>
          <p:cNvSpPr>
            <a:spLocks noChangeArrowheads="1"/>
          </p:cNvSpPr>
          <p:nvPr/>
        </p:nvSpPr>
        <p:spPr bwMode="auto">
          <a:xfrm>
            <a:off x="7240688" y="2996705"/>
            <a:ext cx="1907362" cy="331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138113" indent="-138113" defTabSz="717550" eaLnBrk="0" hangingPunct="0">
              <a:defRPr sz="1200">
                <a:solidFill>
                  <a:schemeClr val="tx1"/>
                </a:solidFill>
                <a:latin typeface="Graphite Light ATT" pitchFamily="66" charset="0"/>
              </a:defRPr>
            </a:lvl1pPr>
            <a:lvl2pPr marL="742950" indent="-285750" defTabSz="717550" eaLnBrk="0" hangingPunct="0">
              <a:defRPr sz="1200">
                <a:solidFill>
                  <a:schemeClr val="tx1"/>
                </a:solidFill>
                <a:latin typeface="Graphite Light ATT" pitchFamily="66" charset="0"/>
              </a:defRPr>
            </a:lvl2pPr>
            <a:lvl3pPr marL="1143000" indent="-228600" defTabSz="717550" eaLnBrk="0" hangingPunct="0">
              <a:defRPr sz="1200">
                <a:solidFill>
                  <a:schemeClr val="tx1"/>
                </a:solidFill>
                <a:latin typeface="Graphite Light ATT" pitchFamily="66" charset="0"/>
              </a:defRPr>
            </a:lvl3pPr>
            <a:lvl4pPr marL="1600200" indent="-228600" defTabSz="717550" eaLnBrk="0" hangingPunct="0">
              <a:defRPr sz="1200">
                <a:solidFill>
                  <a:schemeClr val="tx1"/>
                </a:solidFill>
                <a:latin typeface="Graphite Light ATT" pitchFamily="66" charset="0"/>
              </a:defRPr>
            </a:lvl4pPr>
            <a:lvl5pPr marL="2057400" indent="-228600" defTabSz="717550" eaLnBrk="0" hangingPunct="0">
              <a:defRPr sz="1200">
                <a:solidFill>
                  <a:schemeClr val="tx1"/>
                </a:solidFill>
                <a:latin typeface="Graphite Light ATT" pitchFamily="66" charset="0"/>
              </a:defRPr>
            </a:lvl5pPr>
            <a:lvl6pPr marL="2514600" indent="-228600" defTabSz="717550" eaLnBrk="0" fontAlgn="base" hangingPunct="0">
              <a:spcBef>
                <a:spcPct val="0"/>
              </a:spcBef>
              <a:spcAft>
                <a:spcPct val="0"/>
              </a:spcAft>
              <a:defRPr sz="1200">
                <a:solidFill>
                  <a:schemeClr val="tx1"/>
                </a:solidFill>
                <a:latin typeface="Graphite Light ATT" pitchFamily="66" charset="0"/>
              </a:defRPr>
            </a:lvl6pPr>
            <a:lvl7pPr marL="2971800" indent="-228600" defTabSz="717550" eaLnBrk="0" fontAlgn="base" hangingPunct="0">
              <a:spcBef>
                <a:spcPct val="0"/>
              </a:spcBef>
              <a:spcAft>
                <a:spcPct val="0"/>
              </a:spcAft>
              <a:defRPr sz="1200">
                <a:solidFill>
                  <a:schemeClr val="tx1"/>
                </a:solidFill>
                <a:latin typeface="Graphite Light ATT" pitchFamily="66" charset="0"/>
              </a:defRPr>
            </a:lvl7pPr>
            <a:lvl8pPr marL="3429000" indent="-228600" defTabSz="717550" eaLnBrk="0" fontAlgn="base" hangingPunct="0">
              <a:spcBef>
                <a:spcPct val="0"/>
              </a:spcBef>
              <a:spcAft>
                <a:spcPct val="0"/>
              </a:spcAft>
              <a:defRPr sz="1200">
                <a:solidFill>
                  <a:schemeClr val="tx1"/>
                </a:solidFill>
                <a:latin typeface="Graphite Light ATT" pitchFamily="66" charset="0"/>
              </a:defRPr>
            </a:lvl8pPr>
            <a:lvl9pPr marL="3886200" indent="-228600" defTabSz="717550" eaLnBrk="0" fontAlgn="base" hangingPunct="0">
              <a:spcBef>
                <a:spcPct val="0"/>
              </a:spcBef>
              <a:spcAft>
                <a:spcPct val="0"/>
              </a:spcAft>
              <a:defRPr sz="1200">
                <a:solidFill>
                  <a:schemeClr val="tx1"/>
                </a:solidFill>
                <a:latin typeface="Graphite Light ATT" pitchFamily="66" charset="0"/>
              </a:defRPr>
            </a:lvl9pPr>
          </a:lstStyle>
          <a:p>
            <a:pPr eaLnBrk="1" hangingPunct="1">
              <a:lnSpc>
                <a:spcPts val="2296"/>
              </a:lnSpc>
              <a:buFontTx/>
              <a:buChar char="•"/>
            </a:pPr>
            <a:r>
              <a:rPr lang="tr-TR" altLang="tr-TR" sz="1600" dirty="0" err="1">
                <a:solidFill>
                  <a:srgbClr val="002060"/>
                </a:solidFill>
                <a:latin typeface="Calibri" panose="020F0502020204030204" pitchFamily="34" charset="0"/>
                <a:cs typeface="Calibri" panose="020F0502020204030204" pitchFamily="34" charset="0"/>
              </a:rPr>
              <a:t>Bakım,işletme</a:t>
            </a:r>
            <a:r>
              <a:rPr lang="tr-TR" altLang="tr-TR" sz="1600" dirty="0">
                <a:solidFill>
                  <a:srgbClr val="002060"/>
                </a:solidFill>
                <a:latin typeface="Calibri" panose="020F0502020204030204" pitchFamily="34" charset="0"/>
                <a:cs typeface="Calibri" panose="020F0502020204030204" pitchFamily="34" charset="0"/>
              </a:rPr>
              <a:t> ve yönetim hizmetlerinin yürütülmesine ilişkin şartname ve sözleşme hazırlanması,</a:t>
            </a:r>
          </a:p>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İhale ve yer teslimi işlemleri,</a:t>
            </a:r>
          </a:p>
          <a:p>
            <a:pPr eaLnBrk="1" hangingPunct="1">
              <a:lnSpc>
                <a:spcPts val="2296"/>
              </a:lnSpc>
              <a:buFontTx/>
              <a:buChar char="•"/>
            </a:pPr>
            <a:r>
              <a:rPr lang="tr-TR" altLang="tr-TR" sz="1600" dirty="0">
                <a:solidFill>
                  <a:srgbClr val="002060"/>
                </a:solidFill>
                <a:latin typeface="Calibri" panose="020F0502020204030204" pitchFamily="34" charset="0"/>
                <a:cs typeface="Calibri" panose="020F0502020204030204" pitchFamily="34" charset="0"/>
              </a:rPr>
              <a:t>Kontrol ve denetim hizmeti</a:t>
            </a:r>
          </a:p>
        </p:txBody>
      </p:sp>
    </p:spTree>
    <p:extLst>
      <p:ext uri="{BB962C8B-B14F-4D97-AF65-F5344CB8AC3E}">
        <p14:creationId xmlns:p14="http://schemas.microsoft.com/office/powerpoint/2010/main" val="354105703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38">
                                            <p:txEl>
                                              <p:pRg st="1" end="1"/>
                                            </p:txEl>
                                          </p:spTgt>
                                        </p:tgtEl>
                                        <p:attrNameLst>
                                          <p:attrName>style.visibility</p:attrName>
                                        </p:attrNameLst>
                                      </p:cBhvr>
                                      <p:to>
                                        <p:strVal val="visible"/>
                                      </p:to>
                                    </p:set>
                                    <p:animEffect transition="in" filter="fade">
                                      <p:cBhvr>
                                        <p:cTn id="7" dur="2000"/>
                                        <p:tgtEl>
                                          <p:spTgt spid="6238">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38">
                                            <p:txEl>
                                              <p:pRg st="2" end="2"/>
                                            </p:txEl>
                                          </p:spTgt>
                                        </p:tgtEl>
                                        <p:attrNameLst>
                                          <p:attrName>style.visibility</p:attrName>
                                        </p:attrNameLst>
                                      </p:cBhvr>
                                      <p:to>
                                        <p:strVal val="visible"/>
                                      </p:to>
                                    </p:set>
                                    <p:animEffect transition="in" filter="fade">
                                      <p:cBhvr>
                                        <p:cTn id="10" dur="2000"/>
                                        <p:tgtEl>
                                          <p:spTgt spid="6238">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38">
                                            <p:txEl>
                                              <p:pRg st="3" end="3"/>
                                            </p:txEl>
                                          </p:spTgt>
                                        </p:tgtEl>
                                        <p:attrNameLst>
                                          <p:attrName>style.visibility</p:attrName>
                                        </p:attrNameLst>
                                      </p:cBhvr>
                                      <p:to>
                                        <p:strVal val="visible"/>
                                      </p:to>
                                    </p:set>
                                    <p:animEffect transition="in" filter="fade">
                                      <p:cBhvr>
                                        <p:cTn id="13" dur="2000"/>
                                        <p:tgtEl>
                                          <p:spTgt spid="6238">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238">
                                            <p:txEl>
                                              <p:pRg st="4" end="4"/>
                                            </p:txEl>
                                          </p:spTgt>
                                        </p:tgtEl>
                                        <p:attrNameLst>
                                          <p:attrName>style.visibility</p:attrName>
                                        </p:attrNameLst>
                                      </p:cBhvr>
                                      <p:to>
                                        <p:strVal val="visible"/>
                                      </p:to>
                                    </p:set>
                                    <p:animEffect transition="in" filter="fade">
                                      <p:cBhvr>
                                        <p:cTn id="16" dur="2000"/>
                                        <p:tgtEl>
                                          <p:spTgt spid="6238">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38">
                                            <p:txEl>
                                              <p:pRg st="5" end="5"/>
                                            </p:txEl>
                                          </p:spTgt>
                                        </p:tgtEl>
                                        <p:attrNameLst>
                                          <p:attrName>style.visibility</p:attrName>
                                        </p:attrNameLst>
                                      </p:cBhvr>
                                      <p:to>
                                        <p:strVal val="visible"/>
                                      </p:to>
                                    </p:set>
                                    <p:animEffect transition="in" filter="fade">
                                      <p:cBhvr>
                                        <p:cTn id="19" dur="2000"/>
                                        <p:tgtEl>
                                          <p:spTgt spid="6238">
                                            <p:txEl>
                                              <p:pRg st="5" end="5"/>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245">
                                            <p:txEl>
                                              <p:pRg st="0" end="0"/>
                                            </p:txEl>
                                          </p:spTgt>
                                        </p:tgtEl>
                                        <p:attrNameLst>
                                          <p:attrName>style.visibility</p:attrName>
                                        </p:attrNameLst>
                                      </p:cBhvr>
                                      <p:to>
                                        <p:strVal val="visible"/>
                                      </p:to>
                                    </p:set>
                                    <p:animEffect transition="in" filter="fade">
                                      <p:cBhvr>
                                        <p:cTn id="24" dur="2000"/>
                                        <p:tgtEl>
                                          <p:spTgt spid="6245">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245">
                                            <p:txEl>
                                              <p:pRg st="1" end="1"/>
                                            </p:txEl>
                                          </p:spTgt>
                                        </p:tgtEl>
                                        <p:attrNameLst>
                                          <p:attrName>style.visibility</p:attrName>
                                        </p:attrNameLst>
                                      </p:cBhvr>
                                      <p:to>
                                        <p:strVal val="visible"/>
                                      </p:to>
                                    </p:set>
                                    <p:animEffect transition="in" filter="fade">
                                      <p:cBhvr>
                                        <p:cTn id="27" dur="2000"/>
                                        <p:tgtEl>
                                          <p:spTgt spid="6245">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245">
                                            <p:txEl>
                                              <p:pRg st="2" end="2"/>
                                            </p:txEl>
                                          </p:spTgt>
                                        </p:tgtEl>
                                        <p:attrNameLst>
                                          <p:attrName>style.visibility</p:attrName>
                                        </p:attrNameLst>
                                      </p:cBhvr>
                                      <p:to>
                                        <p:strVal val="visible"/>
                                      </p:to>
                                    </p:set>
                                    <p:animEffect transition="in" filter="fade">
                                      <p:cBhvr>
                                        <p:cTn id="30" dur="2000"/>
                                        <p:tgtEl>
                                          <p:spTgt spid="6245">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245">
                                            <p:txEl>
                                              <p:pRg st="3" end="3"/>
                                            </p:txEl>
                                          </p:spTgt>
                                        </p:tgtEl>
                                        <p:attrNameLst>
                                          <p:attrName>style.visibility</p:attrName>
                                        </p:attrNameLst>
                                      </p:cBhvr>
                                      <p:to>
                                        <p:strVal val="visible"/>
                                      </p:to>
                                    </p:set>
                                    <p:animEffect transition="in" filter="fade">
                                      <p:cBhvr>
                                        <p:cTn id="33" dur="2000"/>
                                        <p:tgtEl>
                                          <p:spTgt spid="6245">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245">
                                            <p:txEl>
                                              <p:pRg st="4" end="4"/>
                                            </p:txEl>
                                          </p:spTgt>
                                        </p:tgtEl>
                                        <p:attrNameLst>
                                          <p:attrName>style.visibility</p:attrName>
                                        </p:attrNameLst>
                                      </p:cBhvr>
                                      <p:to>
                                        <p:strVal val="visible"/>
                                      </p:to>
                                    </p:set>
                                    <p:animEffect transition="in" filter="fade">
                                      <p:cBhvr>
                                        <p:cTn id="36" dur="2000"/>
                                        <p:tgtEl>
                                          <p:spTgt spid="6245">
                                            <p:txEl>
                                              <p:pRg st="4" end="4"/>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245">
                                            <p:txEl>
                                              <p:pRg st="5" end="5"/>
                                            </p:txEl>
                                          </p:spTgt>
                                        </p:tgtEl>
                                        <p:attrNameLst>
                                          <p:attrName>style.visibility</p:attrName>
                                        </p:attrNameLst>
                                      </p:cBhvr>
                                      <p:to>
                                        <p:strVal val="visible"/>
                                      </p:to>
                                    </p:set>
                                    <p:animEffect transition="in" filter="fade">
                                      <p:cBhvr>
                                        <p:cTn id="39" dur="2000"/>
                                        <p:tgtEl>
                                          <p:spTgt spid="6245">
                                            <p:txEl>
                                              <p:pRg st="5" end="5"/>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247">
                                            <p:txEl>
                                              <p:pRg st="0" end="0"/>
                                            </p:txEl>
                                          </p:spTgt>
                                        </p:tgtEl>
                                        <p:attrNameLst>
                                          <p:attrName>style.visibility</p:attrName>
                                        </p:attrNameLst>
                                      </p:cBhvr>
                                      <p:to>
                                        <p:strVal val="visible"/>
                                      </p:to>
                                    </p:set>
                                    <p:animEffect transition="in" filter="fade">
                                      <p:cBhvr>
                                        <p:cTn id="44" dur="2000"/>
                                        <p:tgtEl>
                                          <p:spTgt spid="6247">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247">
                                            <p:txEl>
                                              <p:pRg st="1" end="1"/>
                                            </p:txEl>
                                          </p:spTgt>
                                        </p:tgtEl>
                                        <p:attrNameLst>
                                          <p:attrName>style.visibility</p:attrName>
                                        </p:attrNameLst>
                                      </p:cBhvr>
                                      <p:to>
                                        <p:strVal val="visible"/>
                                      </p:to>
                                    </p:set>
                                    <p:animEffect transition="in" filter="fade">
                                      <p:cBhvr>
                                        <p:cTn id="47" dur="2000"/>
                                        <p:tgtEl>
                                          <p:spTgt spid="6247">
                                            <p:txEl>
                                              <p:pRg st="1" end="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247">
                                            <p:txEl>
                                              <p:pRg st="2" end="2"/>
                                            </p:txEl>
                                          </p:spTgt>
                                        </p:tgtEl>
                                        <p:attrNameLst>
                                          <p:attrName>style.visibility</p:attrName>
                                        </p:attrNameLst>
                                      </p:cBhvr>
                                      <p:to>
                                        <p:strVal val="visible"/>
                                      </p:to>
                                    </p:set>
                                    <p:animEffect transition="in" filter="fade">
                                      <p:cBhvr>
                                        <p:cTn id="50" dur="2000"/>
                                        <p:tgtEl>
                                          <p:spTgt spid="6247">
                                            <p:txEl>
                                              <p:pRg st="2" end="2"/>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247">
                                            <p:txEl>
                                              <p:pRg st="3" end="3"/>
                                            </p:txEl>
                                          </p:spTgt>
                                        </p:tgtEl>
                                        <p:attrNameLst>
                                          <p:attrName>style.visibility</p:attrName>
                                        </p:attrNameLst>
                                      </p:cBhvr>
                                      <p:to>
                                        <p:strVal val="visible"/>
                                      </p:to>
                                    </p:set>
                                    <p:animEffect transition="in" filter="fade">
                                      <p:cBhvr>
                                        <p:cTn id="53" dur="2000"/>
                                        <p:tgtEl>
                                          <p:spTgt spid="6247">
                                            <p:txEl>
                                              <p:pRg st="3" end="3"/>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249">
                                            <p:txEl>
                                              <p:pRg st="0" end="0"/>
                                            </p:txEl>
                                          </p:spTgt>
                                        </p:tgtEl>
                                        <p:attrNameLst>
                                          <p:attrName>style.visibility</p:attrName>
                                        </p:attrNameLst>
                                      </p:cBhvr>
                                      <p:to>
                                        <p:strVal val="visible"/>
                                      </p:to>
                                    </p:set>
                                    <p:animEffect transition="in" filter="fade">
                                      <p:cBhvr>
                                        <p:cTn id="58" dur="2000"/>
                                        <p:tgtEl>
                                          <p:spTgt spid="6249">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249">
                                            <p:txEl>
                                              <p:pRg st="1" end="1"/>
                                            </p:txEl>
                                          </p:spTgt>
                                        </p:tgtEl>
                                        <p:attrNameLst>
                                          <p:attrName>style.visibility</p:attrName>
                                        </p:attrNameLst>
                                      </p:cBhvr>
                                      <p:to>
                                        <p:strVal val="visible"/>
                                      </p:to>
                                    </p:set>
                                    <p:animEffect transition="in" filter="fade">
                                      <p:cBhvr>
                                        <p:cTn id="61" dur="2000"/>
                                        <p:tgtEl>
                                          <p:spTgt spid="6249">
                                            <p:txEl>
                                              <p:pRg st="1" end="1"/>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249">
                                            <p:txEl>
                                              <p:pRg st="2" end="2"/>
                                            </p:txEl>
                                          </p:spTgt>
                                        </p:tgtEl>
                                        <p:attrNameLst>
                                          <p:attrName>style.visibility</p:attrName>
                                        </p:attrNameLst>
                                      </p:cBhvr>
                                      <p:to>
                                        <p:strVal val="visible"/>
                                      </p:to>
                                    </p:set>
                                    <p:animEffect transition="in" filter="fade">
                                      <p:cBhvr>
                                        <p:cTn id="64" dur="2000"/>
                                        <p:tgtEl>
                                          <p:spTgt spid="6249">
                                            <p:txEl>
                                              <p:pRg st="2" end="2"/>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249">
                                            <p:txEl>
                                              <p:pRg st="3" end="3"/>
                                            </p:txEl>
                                          </p:spTgt>
                                        </p:tgtEl>
                                        <p:attrNameLst>
                                          <p:attrName>style.visibility</p:attrName>
                                        </p:attrNameLst>
                                      </p:cBhvr>
                                      <p:to>
                                        <p:strVal val="visible"/>
                                      </p:to>
                                    </p:set>
                                    <p:animEffect transition="in" filter="fade">
                                      <p:cBhvr>
                                        <p:cTn id="67" dur="2000"/>
                                        <p:tgtEl>
                                          <p:spTgt spid="6249">
                                            <p:txEl>
                                              <p:pRg st="3" end="3"/>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249">
                                            <p:txEl>
                                              <p:pRg st="4" end="4"/>
                                            </p:txEl>
                                          </p:spTgt>
                                        </p:tgtEl>
                                        <p:attrNameLst>
                                          <p:attrName>style.visibility</p:attrName>
                                        </p:attrNameLst>
                                      </p:cBhvr>
                                      <p:to>
                                        <p:strVal val="visible"/>
                                      </p:to>
                                    </p:set>
                                    <p:animEffect transition="in" filter="fade">
                                      <p:cBhvr>
                                        <p:cTn id="70" dur="2000"/>
                                        <p:tgtEl>
                                          <p:spTgt spid="6249">
                                            <p:txEl>
                                              <p:pRg st="4" end="4"/>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249">
                                            <p:txEl>
                                              <p:pRg st="5" end="5"/>
                                            </p:txEl>
                                          </p:spTgt>
                                        </p:tgtEl>
                                        <p:attrNameLst>
                                          <p:attrName>style.visibility</p:attrName>
                                        </p:attrNameLst>
                                      </p:cBhvr>
                                      <p:to>
                                        <p:strVal val="visible"/>
                                      </p:to>
                                    </p:set>
                                    <p:animEffect transition="in" filter="fade">
                                      <p:cBhvr>
                                        <p:cTn id="73" dur="2000"/>
                                        <p:tgtEl>
                                          <p:spTgt spid="6249">
                                            <p:txEl>
                                              <p:pRg st="5" end="5"/>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249">
                                            <p:txEl>
                                              <p:pRg st="6" end="6"/>
                                            </p:txEl>
                                          </p:spTgt>
                                        </p:tgtEl>
                                        <p:attrNameLst>
                                          <p:attrName>style.visibility</p:attrName>
                                        </p:attrNameLst>
                                      </p:cBhvr>
                                      <p:to>
                                        <p:strVal val="visible"/>
                                      </p:to>
                                    </p:set>
                                    <p:animEffect transition="in" filter="fade">
                                      <p:cBhvr>
                                        <p:cTn id="76" dur="2000"/>
                                        <p:tgtEl>
                                          <p:spTgt spid="6249">
                                            <p:txEl>
                                              <p:pRg st="6" end="6"/>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252">
                                            <p:txEl>
                                              <p:pRg st="0" end="0"/>
                                            </p:txEl>
                                          </p:spTgt>
                                        </p:tgtEl>
                                        <p:attrNameLst>
                                          <p:attrName>style.visibility</p:attrName>
                                        </p:attrNameLst>
                                      </p:cBhvr>
                                      <p:to>
                                        <p:strVal val="visible"/>
                                      </p:to>
                                    </p:set>
                                    <p:animEffect transition="in" filter="fade">
                                      <p:cBhvr>
                                        <p:cTn id="81" dur="2000"/>
                                        <p:tgtEl>
                                          <p:spTgt spid="6252">
                                            <p:txEl>
                                              <p:pRg st="0" end="0"/>
                                            </p:tx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252">
                                            <p:txEl>
                                              <p:pRg st="1" end="1"/>
                                            </p:txEl>
                                          </p:spTgt>
                                        </p:tgtEl>
                                        <p:attrNameLst>
                                          <p:attrName>style.visibility</p:attrName>
                                        </p:attrNameLst>
                                      </p:cBhvr>
                                      <p:to>
                                        <p:strVal val="visible"/>
                                      </p:to>
                                    </p:set>
                                    <p:animEffect transition="in" filter="fade">
                                      <p:cBhvr>
                                        <p:cTn id="84" dur="2000"/>
                                        <p:tgtEl>
                                          <p:spTgt spid="6252">
                                            <p:txEl>
                                              <p:pRg st="1" end="1"/>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252">
                                            <p:txEl>
                                              <p:pRg st="2" end="2"/>
                                            </p:txEl>
                                          </p:spTgt>
                                        </p:tgtEl>
                                        <p:attrNameLst>
                                          <p:attrName>style.visibility</p:attrName>
                                        </p:attrNameLst>
                                      </p:cBhvr>
                                      <p:to>
                                        <p:strVal val="visible"/>
                                      </p:to>
                                    </p:set>
                                    <p:animEffect transition="in" filter="fade">
                                      <p:cBhvr>
                                        <p:cTn id="87" dur="2000"/>
                                        <p:tgtEl>
                                          <p:spTgt spid="62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8" grpId="0" build="allAtOnce"/>
      <p:bldP spid="6245" grpId="0" build="allAtOnce"/>
      <p:bldP spid="6247" grpId="0" build="allAtOnce"/>
      <p:bldP spid="6249" grpId="0" build="allAtOnce"/>
      <p:bldP spid="625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AutoShape 6"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56" name="AutoShape 8"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0" name="AutoShape 12"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2" name="AutoShape 14"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4" name="AutoShape 16"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6" name="AutoShape 18" descr="http://www.webweaver.nu/clipart/img/eco/eco-earth.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6" name="Text Box 4"/>
          <p:cNvSpPr txBox="1">
            <a:spLocks noChangeArrowheads="1"/>
          </p:cNvSpPr>
          <p:nvPr/>
        </p:nvSpPr>
        <p:spPr bwMode="auto">
          <a:xfrm>
            <a:off x="683568" y="1"/>
            <a:ext cx="8460432" cy="540000"/>
          </a:xfrm>
          <a:prstGeom prst="rect">
            <a:avLst/>
          </a:prstGeom>
          <a:solidFill>
            <a:srgbClr val="4E5B6F"/>
          </a:solidFill>
          <a:ln w="127000" cmpd="dbl" algn="ctr">
            <a:no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0" i="0" u="none" strike="noStrike" cap="none" normalizeH="0" baseline="0">
                <a:ln>
                  <a:noFill/>
                </a:ln>
                <a:solidFill>
                  <a:srgbClr val="000000"/>
                </a:solidFill>
                <a:effectLst/>
                <a:latin typeface="Calibri" pitchFamily="34" charset="0"/>
                <a:cs typeface="Arial" pitchFamily="34" charset="0"/>
              </a:rPr>
              <a:t> </a:t>
            </a:r>
            <a:endParaRPr kumimoji="0" lang="tr-TR" sz="1800" b="0" i="0" u="none" strike="noStrike" cap="none" normalizeH="0" baseline="0">
              <a:ln>
                <a:noFill/>
              </a:ln>
              <a:solidFill>
                <a:schemeClr val="tx1"/>
              </a:solidFill>
              <a:effectLst/>
              <a:latin typeface="Arial" pitchFamily="34" charset="0"/>
              <a:cs typeface="Arial" pitchFamily="34" charset="0"/>
            </a:endParaRPr>
          </a:p>
        </p:txBody>
      </p:sp>
      <p:sp>
        <p:nvSpPr>
          <p:cNvPr id="17" name="2 Alt Başlık"/>
          <p:cNvSpPr txBox="1">
            <a:spLocks/>
          </p:cNvSpPr>
          <p:nvPr/>
        </p:nvSpPr>
        <p:spPr>
          <a:xfrm>
            <a:off x="0" y="-1"/>
            <a:ext cx="648000" cy="548681"/>
          </a:xfrm>
          <a:prstGeom prst="rect">
            <a:avLst/>
          </a:prstGeom>
          <a:solidFill>
            <a:schemeClr val="accent1">
              <a:lumMod val="20000"/>
              <a:lumOff val="80000"/>
            </a:schemeClr>
          </a:solidFill>
          <a:ln>
            <a:noFill/>
          </a:ln>
        </p:spPr>
        <p:style>
          <a:lnRef idx="1">
            <a:schemeClr val="accent2"/>
          </a:lnRef>
          <a:fillRef idx="3">
            <a:schemeClr val="accent2"/>
          </a:fillRef>
          <a:effectRef idx="2">
            <a:schemeClr val="accent2"/>
          </a:effectRef>
          <a:fontRef idx="minor">
            <a:schemeClr val="lt1"/>
          </a:fontRef>
        </p:style>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sp>
        <p:nvSpPr>
          <p:cNvPr id="19" name="2 Alt Başlık"/>
          <p:cNvSpPr txBox="1">
            <a:spLocks/>
          </p:cNvSpPr>
          <p:nvPr/>
        </p:nvSpPr>
        <p:spPr>
          <a:xfrm>
            <a:off x="827584" y="0"/>
            <a:ext cx="8316416" cy="548680"/>
          </a:xfrm>
          <a:prstGeom prst="rect">
            <a:avLst/>
          </a:prstGeom>
          <a:noFill/>
        </p:spPr>
        <p:txBody>
          <a:bodyPr vert="horz" anchor="ctr">
            <a:normAutofit/>
          </a:bodyPr>
          <a:lstStyle/>
          <a:p>
            <a:pPr>
              <a:spcBef>
                <a:spcPts val="700"/>
              </a:spcBef>
              <a:buClr>
                <a:srgbClr val="DD8047"/>
              </a:buClr>
              <a:buSzPct val="60000"/>
              <a:buFont typeface="Wingdings"/>
              <a:buNone/>
              <a:defRPr/>
            </a:pPr>
            <a:r>
              <a:rPr lang="tr-TR" sz="2200" b="1" dirty="0">
                <a:solidFill>
                  <a:prstClr val="white"/>
                </a:solidFill>
                <a:latin typeface="Calibri" pitchFamily="34" charset="0"/>
              </a:rPr>
              <a:t>KAZI-DOLGU ALANLARIN BELİRLENMESİ</a:t>
            </a:r>
          </a:p>
        </p:txBody>
      </p:sp>
      <p:pic>
        <p:nvPicPr>
          <p:cNvPr id="13" name="Picture 4" descr="https://encrypted-tbn1.gstatic.com/images?q=tbn:ANd9GcTjEsshZJTPMAP4Q7kjPEM-neL3DVC29K-pdZ3ycAbTX3P4BHCR">
            <a:extLst>
              <a:ext uri="{FF2B5EF4-FFF2-40B4-BE49-F238E27FC236}">
                <a16:creationId xmlns:a16="http://schemas.microsoft.com/office/drawing/2014/main" id="{2CF2EA92-A831-DD4E-A1B0-4E3E9E7A58E0}"/>
              </a:ext>
            </a:extLst>
          </p:cNvPr>
          <p:cNvPicPr>
            <a:picLocks noChangeAspect="1" noChangeArrowheads="1"/>
          </p:cNvPicPr>
          <p:nvPr/>
        </p:nvPicPr>
        <p:blipFill>
          <a:blip r:embed="rId3" cstate="print">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a:ext>
            </a:extLst>
          </a:blip>
          <a:stretch>
            <a:fillRect/>
          </a:stretch>
        </p:blipFill>
        <p:spPr bwMode="auto">
          <a:xfrm>
            <a:off x="0" y="573293"/>
            <a:ext cx="9144000" cy="627354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357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AutoShape 6"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56" name="AutoShape 8"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0" name="AutoShape 12"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2" name="AutoShape 14"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4" name="AutoShape 16"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6" name="AutoShape 18" descr="http://www.webweaver.nu/clipart/img/eco/eco-earth.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6" name="Text Box 4"/>
          <p:cNvSpPr txBox="1">
            <a:spLocks noChangeArrowheads="1"/>
          </p:cNvSpPr>
          <p:nvPr/>
        </p:nvSpPr>
        <p:spPr bwMode="auto">
          <a:xfrm>
            <a:off x="683568" y="1"/>
            <a:ext cx="8460432" cy="540000"/>
          </a:xfrm>
          <a:prstGeom prst="rect">
            <a:avLst/>
          </a:prstGeom>
          <a:solidFill>
            <a:srgbClr val="4E5B6F"/>
          </a:solidFill>
          <a:ln w="127000" cmpd="dbl" algn="ctr">
            <a:no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0" i="0" u="none" strike="noStrike" cap="none" normalizeH="0" baseline="0">
                <a:ln>
                  <a:noFill/>
                </a:ln>
                <a:solidFill>
                  <a:srgbClr val="000000"/>
                </a:solidFill>
                <a:effectLst/>
                <a:latin typeface="Calibri" pitchFamily="34" charset="0"/>
                <a:cs typeface="Arial" pitchFamily="34" charset="0"/>
              </a:rPr>
              <a:t> </a:t>
            </a:r>
            <a:endParaRPr kumimoji="0" lang="tr-TR" sz="1800" b="0" i="0" u="none" strike="noStrike" cap="none" normalizeH="0" baseline="0">
              <a:ln>
                <a:noFill/>
              </a:ln>
              <a:solidFill>
                <a:schemeClr val="tx1"/>
              </a:solidFill>
              <a:effectLst/>
              <a:latin typeface="Arial" pitchFamily="34" charset="0"/>
              <a:cs typeface="Arial" pitchFamily="34" charset="0"/>
            </a:endParaRPr>
          </a:p>
        </p:txBody>
      </p:sp>
      <p:sp>
        <p:nvSpPr>
          <p:cNvPr id="17" name="2 Alt Başlık"/>
          <p:cNvSpPr txBox="1">
            <a:spLocks/>
          </p:cNvSpPr>
          <p:nvPr/>
        </p:nvSpPr>
        <p:spPr>
          <a:xfrm>
            <a:off x="0" y="-1"/>
            <a:ext cx="648000" cy="548681"/>
          </a:xfrm>
          <a:prstGeom prst="rect">
            <a:avLst/>
          </a:prstGeom>
          <a:solidFill>
            <a:schemeClr val="accent1">
              <a:lumMod val="20000"/>
              <a:lumOff val="80000"/>
            </a:schemeClr>
          </a:solidFill>
          <a:ln>
            <a:noFill/>
          </a:ln>
        </p:spPr>
        <p:style>
          <a:lnRef idx="1">
            <a:schemeClr val="accent2"/>
          </a:lnRef>
          <a:fillRef idx="3">
            <a:schemeClr val="accent2"/>
          </a:fillRef>
          <a:effectRef idx="2">
            <a:schemeClr val="accent2"/>
          </a:effectRef>
          <a:fontRef idx="minor">
            <a:schemeClr val="lt1"/>
          </a:fontRef>
        </p:style>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sp>
        <p:nvSpPr>
          <p:cNvPr id="19" name="2 Alt Başlık"/>
          <p:cNvSpPr txBox="1">
            <a:spLocks/>
          </p:cNvSpPr>
          <p:nvPr/>
        </p:nvSpPr>
        <p:spPr>
          <a:xfrm>
            <a:off x="827584" y="0"/>
            <a:ext cx="8316416" cy="548680"/>
          </a:xfrm>
          <a:prstGeom prst="rect">
            <a:avLst/>
          </a:prstGeom>
          <a:noFill/>
        </p:spPr>
        <p:txBody>
          <a:bodyPr vert="horz" anchor="ctr">
            <a:normAutofit/>
          </a:bodyPr>
          <a:lstStyle/>
          <a:p>
            <a:pPr>
              <a:spcBef>
                <a:spcPts val="700"/>
              </a:spcBef>
              <a:buClr>
                <a:srgbClr val="DD8047"/>
              </a:buClr>
              <a:buSzPct val="60000"/>
              <a:buFont typeface="Wingdings"/>
              <a:buNone/>
              <a:defRPr/>
            </a:pPr>
            <a:r>
              <a:rPr lang="tr-TR" sz="2200" b="1" dirty="0">
                <a:solidFill>
                  <a:prstClr val="white"/>
                </a:solidFill>
                <a:latin typeface="Calibri" pitchFamily="34" charset="0"/>
              </a:rPr>
              <a:t>KAZI-DOLGU ALANLARIN BELİRLENMESİ</a:t>
            </a:r>
          </a:p>
        </p:txBody>
      </p:sp>
      <p:pic>
        <p:nvPicPr>
          <p:cNvPr id="12" name="Picture 6" descr="http://images.slideplayer.biz.tr/18/5872596/slides/slide_10.jpg">
            <a:extLst>
              <a:ext uri="{FF2B5EF4-FFF2-40B4-BE49-F238E27FC236}">
                <a16:creationId xmlns:a16="http://schemas.microsoft.com/office/drawing/2014/main" id="{2AF97027-CA06-BE4C-A46F-796A1043AB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2348880"/>
            <a:ext cx="3360373" cy="2520280"/>
          </a:xfrm>
          <a:prstGeom prst="rect">
            <a:avLst/>
          </a:prstGeom>
          <a:ln>
            <a:noFill/>
          </a:ln>
          <a:effectLst>
            <a:softEdge rad="112500"/>
          </a:effectLst>
        </p:spPr>
      </p:pic>
      <p:pic>
        <p:nvPicPr>
          <p:cNvPr id="14" name="Picture 8" descr="https://encrypted-tbn0.gstatic.com/images?q=tbn:ANd9GcRg8ZI9ar3qAtBSTu1GuuWgD4RQ6GuQ-tyZh0mB7cv3uLfGSpDk">
            <a:extLst>
              <a:ext uri="{FF2B5EF4-FFF2-40B4-BE49-F238E27FC236}">
                <a16:creationId xmlns:a16="http://schemas.microsoft.com/office/drawing/2014/main" id="{1C820633-144C-6A46-9842-F979BCDCBE66}"/>
              </a:ext>
            </a:extLst>
          </p:cNvPr>
          <p:cNvPicPr>
            <a:picLocks noChangeAspect="1" noChangeArrowheads="1"/>
          </p:cNvPicPr>
          <p:nvPr/>
        </p:nvPicPr>
        <p:blipFill>
          <a:blip r:embed="rId4" cstate="print"/>
          <a:srcRect/>
          <a:stretch>
            <a:fillRect/>
          </a:stretch>
        </p:blipFill>
        <p:spPr bwMode="auto">
          <a:xfrm>
            <a:off x="3923928" y="2492896"/>
            <a:ext cx="5021294" cy="2448272"/>
          </a:xfrm>
          <a:prstGeom prst="rect">
            <a:avLst/>
          </a:prstGeom>
          <a:ln>
            <a:noFill/>
          </a:ln>
          <a:effectLst>
            <a:softEdge rad="112500"/>
          </a:effectLst>
        </p:spPr>
      </p:pic>
    </p:spTree>
    <p:extLst>
      <p:ext uri="{BB962C8B-B14F-4D97-AF65-F5344CB8AC3E}">
        <p14:creationId xmlns:p14="http://schemas.microsoft.com/office/powerpoint/2010/main" val="2495075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BFB50E7-DD32-BE4D-80F8-C49F9CB04059}"/>
              </a:ext>
            </a:extLst>
          </p:cNvPr>
          <p:cNvPicPr>
            <a:picLocks noChangeAspect="1"/>
          </p:cNvPicPr>
          <p:nvPr/>
        </p:nvPicPr>
        <p:blipFill>
          <a:blip r:embed="rId2">
            <a:extLst>
              <a:ext uri="{BEBA8EAE-BF5A-486C-A8C5-ECC9F3942E4B}">
                <a14:imgProps xmlns:a14="http://schemas.microsoft.com/office/drawing/2010/main">
                  <a14:imgLayer>
                    <a14:imgEffect>
                      <a14:brightnessContrast bright="2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497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C021286-41F9-7D4A-BCC7-E312725FDC69}"/>
              </a:ext>
            </a:extLst>
          </p:cNvPr>
          <p:cNvPicPr>
            <a:picLocks noChangeAspect="1"/>
          </p:cNvPicPr>
          <p:nvPr/>
        </p:nvPicPr>
        <p:blipFill>
          <a:blip r:embed="rId2">
            <a:extLst>
              <a:ext uri="{BEBA8EAE-BF5A-486C-A8C5-ECC9F3942E4B}">
                <a14:imgProps xmlns:a14="http://schemas.microsoft.com/office/drawing/2010/main">
                  <a14:imgLayer>
                    <a14:imgEffect>
                      <a14:brightnessContrast bright="20000" contrast="2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7414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5A6CB9F-16E4-2647-ADD6-B2D28E04F4F0}"/>
              </a:ext>
            </a:extLst>
          </p:cNvPr>
          <p:cNvPicPr>
            <a:picLocks noChangeAspect="1"/>
          </p:cNvPicPr>
          <p:nvPr/>
        </p:nvPicPr>
        <p:blipFill>
          <a:blip r:embed="rId2">
            <a:extLst>
              <a:ext uri="{BEBA8EAE-BF5A-486C-A8C5-ECC9F3942E4B}">
                <a14:imgProps xmlns:a14="http://schemas.microsoft.com/office/drawing/2010/main">
                  <a14:imgLayer>
                    <a14:imgEffect>
                      <a14:brightnessContrast bright="20000" contrast="20000"/>
                    </a14:imgEffect>
                  </a14:imgLayer>
                </a14:imgProps>
              </a:ext>
            </a:extLst>
          </a:blip>
          <a:stretch>
            <a:fillRect/>
          </a:stretch>
        </p:blipFill>
        <p:spPr>
          <a:xfrm>
            <a:off x="0" y="-1"/>
            <a:ext cx="9144000" cy="6863589"/>
          </a:xfrm>
          <a:prstGeom prst="rect">
            <a:avLst/>
          </a:prstGeom>
        </p:spPr>
      </p:pic>
    </p:spTree>
    <p:extLst>
      <p:ext uri="{BB962C8B-B14F-4D97-AF65-F5344CB8AC3E}">
        <p14:creationId xmlns:p14="http://schemas.microsoft.com/office/powerpoint/2010/main" val="469382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5DE43E6-DE15-4049-A176-2F8B02D62EDB}"/>
              </a:ext>
            </a:extLst>
          </p:cNvPr>
          <p:cNvPicPr>
            <a:picLocks noChangeAspect="1"/>
          </p:cNvPicPr>
          <p:nvPr/>
        </p:nvPicPr>
        <p:blipFill>
          <a:blip r:embed="rId2">
            <a:extLst>
              <a:ext uri="{BEBA8EAE-BF5A-486C-A8C5-ECC9F3942E4B}">
                <a14:imgProps xmlns:a14="http://schemas.microsoft.com/office/drawing/2010/main">
                  <a14:imgLayer>
                    <a14:imgEffect>
                      <a14:brightnessContrast bright="20000" contrast="2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2264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45BB8AE-61C9-2648-9C92-705949BD29E7}"/>
              </a:ext>
            </a:extLst>
          </p:cNvPr>
          <p:cNvPicPr>
            <a:picLocks noChangeAspect="1"/>
          </p:cNvPicPr>
          <p:nvPr/>
        </p:nvPicPr>
        <p:blipFill>
          <a:blip r:embed="rId2">
            <a:extLst>
              <a:ext uri="{BEBA8EAE-BF5A-486C-A8C5-ECC9F3942E4B}">
                <a14:imgProps xmlns:a14="http://schemas.microsoft.com/office/drawing/2010/main">
                  <a14:imgLayer>
                    <a14:imgEffect>
                      <a14:saturation sat="200000"/>
                    </a14:imgEffect>
                    <a14:imgEffect>
                      <a14:brightnessContrast bright="20000"/>
                    </a14:imgEffect>
                  </a14:imgLayer>
                </a14:imgProps>
              </a:ext>
            </a:extLst>
          </a:blip>
          <a:stretch>
            <a:fillRect/>
          </a:stretch>
        </p:blipFill>
        <p:spPr>
          <a:xfrm>
            <a:off x="0" y="0"/>
            <a:ext cx="9188824" cy="6858000"/>
          </a:xfrm>
          <a:prstGeom prst="rect">
            <a:avLst/>
          </a:prstGeom>
        </p:spPr>
      </p:pic>
    </p:spTree>
    <p:extLst>
      <p:ext uri="{BB962C8B-B14F-4D97-AF65-F5344CB8AC3E}">
        <p14:creationId xmlns:p14="http://schemas.microsoft.com/office/powerpoint/2010/main" val="4144434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EB949FE-11BF-CD4F-80AA-C5D9145DCA33}"/>
              </a:ext>
            </a:extLst>
          </p:cNvPr>
          <p:cNvPicPr>
            <a:picLocks noChangeAspect="1"/>
          </p:cNvPicPr>
          <p:nvPr/>
        </p:nvPicPr>
        <p:blipFill>
          <a:blip r:embed="rId2" cstate="email">
            <a:extLst>
              <a:ext uri="{BEBA8EAE-BF5A-486C-A8C5-ECC9F3942E4B}">
                <a14:imgProps xmlns:a14="http://schemas.microsoft.com/office/drawing/2010/main">
                  <a14:imgLayer>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 y="0"/>
            <a:ext cx="9158025" cy="6858000"/>
          </a:xfrm>
          <a:prstGeom prst="rect">
            <a:avLst/>
          </a:prstGeom>
        </p:spPr>
      </p:pic>
    </p:spTree>
    <p:extLst>
      <p:ext uri="{BB962C8B-B14F-4D97-AF65-F5344CB8AC3E}">
        <p14:creationId xmlns:p14="http://schemas.microsoft.com/office/powerpoint/2010/main" val="3179717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6CEE422-9A96-0648-A9F7-E8023D6701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58025" cy="6858000"/>
          </a:xfrm>
          <a:prstGeom prst="rect">
            <a:avLst/>
          </a:prstGeom>
        </p:spPr>
      </p:pic>
    </p:spTree>
    <p:extLst>
      <p:ext uri="{BB962C8B-B14F-4D97-AF65-F5344CB8AC3E}">
        <p14:creationId xmlns:p14="http://schemas.microsoft.com/office/powerpoint/2010/main" val="2601301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2E8EFFE-933A-4348-BFD9-3D83331088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58025" cy="6858000"/>
          </a:xfrm>
          <a:prstGeom prst="rect">
            <a:avLst/>
          </a:prstGeom>
        </p:spPr>
      </p:pic>
    </p:spTree>
    <p:extLst>
      <p:ext uri="{BB962C8B-B14F-4D97-AF65-F5344CB8AC3E}">
        <p14:creationId xmlns:p14="http://schemas.microsoft.com/office/powerpoint/2010/main" val="3634981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4725144"/>
            <a:ext cx="9144000" cy="2132856"/>
          </a:xfrm>
          <a:noFill/>
          <a:ln>
            <a:noFill/>
          </a:ln>
        </p:spPr>
        <p:txBody>
          <a:bodyPr>
            <a:noAutofit/>
          </a:bodyPr>
          <a:lstStyle/>
          <a:p>
            <a:pPr algn="just"/>
            <a:r>
              <a:rPr lang="tr-TR" sz="2000" dirty="0">
                <a:latin typeface="Calibri" pitchFamily="34" charset="0"/>
              </a:rPr>
              <a:t>Yapılan imar planlarını, yapı, yol, demiryolu ya da peyzaj tasarım projelerinin araziye uygulama işlemine </a:t>
            </a:r>
            <a:r>
              <a:rPr lang="tr-TR" sz="2000" b="1" dirty="0">
                <a:latin typeface="Calibri" pitchFamily="34" charset="0"/>
              </a:rPr>
              <a:t>aplikasyon</a:t>
            </a:r>
            <a:r>
              <a:rPr lang="tr-TR" sz="2000" dirty="0">
                <a:latin typeface="Calibri" pitchFamily="34" charset="0"/>
              </a:rPr>
              <a:t> denir.</a:t>
            </a:r>
          </a:p>
          <a:p>
            <a:pPr algn="just"/>
            <a:r>
              <a:rPr lang="tr-TR" sz="2000" dirty="0">
                <a:latin typeface="Calibri" pitchFamily="34" charset="0"/>
              </a:rPr>
              <a:t>Aplikasyon, harita veya planların yapımı amacı ile arazide tesis edilmiş olan poligon noktası, elektrik direği vb. gibi </a:t>
            </a:r>
            <a:r>
              <a:rPr lang="tr-TR" sz="2000" b="1" dirty="0">
                <a:solidFill>
                  <a:srgbClr val="FF0000"/>
                </a:solidFill>
                <a:latin typeface="Calibri" pitchFamily="34" charset="0"/>
              </a:rPr>
              <a:t>sabit noktalardan </a:t>
            </a:r>
            <a:r>
              <a:rPr lang="tr-TR" sz="2000" dirty="0">
                <a:latin typeface="Calibri" pitchFamily="34" charset="0"/>
              </a:rPr>
              <a:t>yararlanılarak yapılır.</a:t>
            </a:r>
          </a:p>
          <a:p>
            <a:pPr algn="just"/>
            <a:r>
              <a:rPr lang="tr-TR" sz="2000" dirty="0">
                <a:latin typeface="Calibri" pitchFamily="34" charset="0"/>
              </a:rPr>
              <a:t>Aplikasyon, çoğunlukla </a:t>
            </a:r>
            <a:r>
              <a:rPr lang="tr-TR" sz="2000" b="1" dirty="0">
                <a:latin typeface="Calibri" pitchFamily="34" charset="0"/>
              </a:rPr>
              <a:t>hassasiyet  ve ölçek </a:t>
            </a:r>
            <a:r>
              <a:rPr lang="tr-TR" sz="2000" dirty="0">
                <a:latin typeface="Calibri" pitchFamily="34" charset="0"/>
              </a:rPr>
              <a:t>gerektiren çalışmalardır.</a:t>
            </a:r>
          </a:p>
        </p:txBody>
      </p:sp>
      <p:sp>
        <p:nvSpPr>
          <p:cNvPr id="2054" name="AutoShape 6"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56" name="AutoShape 8"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0" name="AutoShape 12"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2" name="AutoShape 14"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4" name="AutoShape 16"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6" name="AutoShape 18" descr="http://www.webweaver.nu/clipart/img/eco/eco-earth.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5" name="2 Alt Başlık"/>
          <p:cNvSpPr txBox="1">
            <a:spLocks/>
          </p:cNvSpPr>
          <p:nvPr/>
        </p:nvSpPr>
        <p:spPr>
          <a:xfrm>
            <a:off x="216024" y="0"/>
            <a:ext cx="539552" cy="548680"/>
          </a:xfrm>
          <a:prstGeom prst="rect">
            <a:avLst/>
          </a:prstGeom>
          <a:noFill/>
        </p:spPr>
        <p:txBody>
          <a:bodyPr vert="horz" anchor="ctr">
            <a:normAutofit/>
          </a:bodyPr>
          <a:lstStyle/>
          <a:p>
            <a:pPr>
              <a:spcBef>
                <a:spcPts val="700"/>
              </a:spcBef>
              <a:buClr>
                <a:srgbClr val="DD8047"/>
              </a:buClr>
              <a:buSzPct val="60000"/>
              <a:buFont typeface="Wingdings"/>
              <a:buNone/>
              <a:defRPr/>
            </a:pPr>
            <a:r>
              <a:rPr lang="tr-TR" sz="2200" b="1" dirty="0">
                <a:solidFill>
                  <a:prstClr val="white"/>
                </a:solidFill>
                <a:latin typeface="Calibri" pitchFamily="34" charset="0"/>
              </a:rPr>
              <a:t>1</a:t>
            </a:r>
          </a:p>
        </p:txBody>
      </p:sp>
      <p:pic>
        <p:nvPicPr>
          <p:cNvPr id="8195" name="Picture 3" descr="http://emlakkulisi.com/resim/orjinal/MTMyNzEzMD-aplikasyon-projesi-nedir.jpg"/>
          <p:cNvPicPr>
            <a:picLocks noChangeAspect="1" noChangeArrowheads="1"/>
          </p:cNvPicPr>
          <p:nvPr/>
        </p:nvPicPr>
        <p:blipFill>
          <a:blip r:embed="rId3" cstate="print"/>
          <a:stretch>
            <a:fillRect/>
          </a:stretch>
        </p:blipFill>
        <p:spPr bwMode="auto">
          <a:xfrm>
            <a:off x="4860032" y="620688"/>
            <a:ext cx="4283968" cy="3933310"/>
          </a:xfrm>
          <a:prstGeom prst="rect">
            <a:avLst/>
          </a:prstGeom>
          <a:noFill/>
          <a:ln>
            <a:noFill/>
          </a:ln>
        </p:spPr>
      </p:pic>
      <p:sp>
        <p:nvSpPr>
          <p:cNvPr id="16" name="2 Alt Başlık"/>
          <p:cNvSpPr txBox="1">
            <a:spLocks/>
          </p:cNvSpPr>
          <p:nvPr/>
        </p:nvSpPr>
        <p:spPr>
          <a:xfrm>
            <a:off x="0" y="-1"/>
            <a:ext cx="648000" cy="548681"/>
          </a:xfrm>
          <a:prstGeom prst="rect">
            <a:avLst/>
          </a:prstGeom>
          <a:solidFill>
            <a:schemeClr val="accent1">
              <a:lumMod val="20000"/>
              <a:lumOff val="80000"/>
            </a:schemeClr>
          </a:solidFill>
          <a:ln>
            <a:noFill/>
          </a:ln>
        </p:spPr>
        <p:style>
          <a:lnRef idx="1">
            <a:schemeClr val="accent2"/>
          </a:lnRef>
          <a:fillRef idx="3">
            <a:schemeClr val="accent2"/>
          </a:fillRef>
          <a:effectRef idx="2">
            <a:schemeClr val="accent2"/>
          </a:effectRef>
          <a:fontRef idx="minor">
            <a:schemeClr val="lt1"/>
          </a:fontRef>
        </p:style>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sp>
        <p:nvSpPr>
          <p:cNvPr id="17" name="Text Box 4"/>
          <p:cNvSpPr txBox="1">
            <a:spLocks noChangeArrowheads="1"/>
          </p:cNvSpPr>
          <p:nvPr/>
        </p:nvSpPr>
        <p:spPr bwMode="auto">
          <a:xfrm>
            <a:off x="683568" y="0"/>
            <a:ext cx="8460432" cy="540000"/>
          </a:xfrm>
          <a:prstGeom prst="rect">
            <a:avLst/>
          </a:prstGeom>
          <a:solidFill>
            <a:srgbClr val="4E5B6F"/>
          </a:solidFill>
          <a:ln w="127000" cmpd="dbl" algn="ctr">
            <a:no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0" i="0" u="none" strike="noStrike" cap="none" normalizeH="0" baseline="0">
                <a:ln>
                  <a:noFill/>
                </a:ln>
                <a:solidFill>
                  <a:srgbClr val="000000"/>
                </a:solidFill>
                <a:effectLst/>
                <a:latin typeface="Calibri" pitchFamily="34" charset="0"/>
                <a:cs typeface="Arial" pitchFamily="34" charset="0"/>
              </a:rPr>
              <a:t> </a:t>
            </a:r>
            <a:endParaRPr kumimoji="0" lang="tr-TR" sz="1800" b="0" i="0" u="none" strike="noStrike" cap="none" normalizeH="0" baseline="0">
              <a:ln>
                <a:noFill/>
              </a:ln>
              <a:solidFill>
                <a:schemeClr val="tx1"/>
              </a:solidFill>
              <a:effectLst/>
              <a:latin typeface="Arial" pitchFamily="34" charset="0"/>
              <a:cs typeface="Arial" pitchFamily="34" charset="0"/>
            </a:endParaRPr>
          </a:p>
        </p:txBody>
      </p:sp>
      <p:sp>
        <p:nvSpPr>
          <p:cNvPr id="19" name="2 Alt Başlık"/>
          <p:cNvSpPr txBox="1">
            <a:spLocks/>
          </p:cNvSpPr>
          <p:nvPr/>
        </p:nvSpPr>
        <p:spPr>
          <a:xfrm>
            <a:off x="683568" y="0"/>
            <a:ext cx="8316416" cy="476672"/>
          </a:xfrm>
          <a:prstGeom prst="rect">
            <a:avLst/>
          </a:prstGeom>
          <a:noFill/>
        </p:spPr>
        <p:txBody>
          <a:bodyPr vert="horz" anchor="ctr">
            <a:normAutofit/>
          </a:bodyPr>
          <a:lstStyle>
            <a:defPPr>
              <a:defRPr lang="tr-TR"/>
            </a:defPPr>
            <a:lvl1pPr>
              <a:spcBef>
                <a:spcPts val="700"/>
              </a:spcBef>
              <a:buClr>
                <a:srgbClr val="DD8047"/>
              </a:buClr>
              <a:buSzPct val="60000"/>
              <a:buFont typeface="Wingdings"/>
              <a:buNone/>
              <a:defRPr sz="2200" b="1">
                <a:solidFill>
                  <a:prstClr val="white"/>
                </a:solidFill>
                <a:latin typeface="Calibr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dirty="0"/>
              <a:t>PROJE APLİKASYONU</a:t>
            </a:r>
          </a:p>
        </p:txBody>
      </p:sp>
      <p:pic>
        <p:nvPicPr>
          <p:cNvPr id="55298" name="Picture 2" descr="proje aplikasyonu ile ilgili görsel sonuc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764704"/>
            <a:ext cx="4788024" cy="3816424"/>
          </a:xfrm>
          <a:prstGeom prst="rect">
            <a:avLst/>
          </a:prstGeom>
          <a:noFill/>
        </p:spPr>
      </p:pic>
    </p:spTree>
    <p:extLst>
      <p:ext uri="{BB962C8B-B14F-4D97-AF65-F5344CB8AC3E}">
        <p14:creationId xmlns:p14="http://schemas.microsoft.com/office/powerpoint/2010/main" val="2398737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38BC07B-86F7-444E-8CE3-6CD5A4D8A5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58025" cy="6858000"/>
          </a:xfrm>
          <a:prstGeom prst="rect">
            <a:avLst/>
          </a:prstGeom>
        </p:spPr>
      </p:pic>
    </p:spTree>
    <p:extLst>
      <p:ext uri="{BB962C8B-B14F-4D97-AF65-F5344CB8AC3E}">
        <p14:creationId xmlns:p14="http://schemas.microsoft.com/office/powerpoint/2010/main" val="2625862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4B0CE69-232B-634A-BD77-45ADA6639E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58025" cy="6858000"/>
          </a:xfrm>
          <a:prstGeom prst="rect">
            <a:avLst/>
          </a:prstGeom>
        </p:spPr>
      </p:pic>
    </p:spTree>
    <p:extLst>
      <p:ext uri="{BB962C8B-B14F-4D97-AF65-F5344CB8AC3E}">
        <p14:creationId xmlns:p14="http://schemas.microsoft.com/office/powerpoint/2010/main" val="4185443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FA8353D-6B6F-1240-965A-88585BE578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58025" cy="6858000"/>
          </a:xfrm>
          <a:prstGeom prst="rect">
            <a:avLst/>
          </a:prstGeom>
        </p:spPr>
      </p:pic>
    </p:spTree>
    <p:extLst>
      <p:ext uri="{BB962C8B-B14F-4D97-AF65-F5344CB8AC3E}">
        <p14:creationId xmlns:p14="http://schemas.microsoft.com/office/powerpoint/2010/main" val="1987472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63172FD-602B-DE46-8C14-D2C18B2C5B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58025" cy="6858000"/>
          </a:xfrm>
          <a:prstGeom prst="rect">
            <a:avLst/>
          </a:prstGeom>
        </p:spPr>
      </p:pic>
    </p:spTree>
    <p:extLst>
      <p:ext uri="{BB962C8B-B14F-4D97-AF65-F5344CB8AC3E}">
        <p14:creationId xmlns:p14="http://schemas.microsoft.com/office/powerpoint/2010/main" val="3510726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6385219-B0E3-E242-ADDC-1C3BA5CE5A84}"/>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03193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78850" name="Picture 2" descr="F:\FOTOLAR\DERS FOTOLARI\karaoğlu staj\100NIKON\DSCN6547.JPG"/>
          <p:cNvPicPr>
            <a:picLocks noChangeAspect="1" noChangeArrowheads="1"/>
          </p:cNvPicPr>
          <p:nvPr/>
        </p:nvPicPr>
        <p:blipFill>
          <a:blip r:embed="rId2" cstate="email">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0" y="0"/>
            <a:ext cx="9142968" cy="6858000"/>
          </a:xfrm>
          <a:prstGeom prst="rect">
            <a:avLst/>
          </a:prstGeom>
          <a:noFill/>
        </p:spPr>
      </p:pic>
    </p:spTree>
    <p:extLst>
      <p:ext uri="{BB962C8B-B14F-4D97-AF65-F5344CB8AC3E}">
        <p14:creationId xmlns:p14="http://schemas.microsoft.com/office/powerpoint/2010/main" val="4026361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670FDC7-3590-0945-BE2A-51752619ED69}"/>
              </a:ext>
            </a:extLst>
          </p:cNvPr>
          <p:cNvPicPr>
            <a:picLocks noChangeAspect="1"/>
          </p:cNvPicPr>
          <p:nvPr/>
        </p:nvPicPr>
        <p:blipFill>
          <a:blip r:embed="rId2"/>
          <a:stretch>
            <a:fillRect/>
          </a:stretch>
        </p:blipFill>
        <p:spPr>
          <a:xfrm>
            <a:off x="0" y="-1"/>
            <a:ext cx="9144000" cy="6863589"/>
          </a:xfrm>
          <a:prstGeom prst="rect">
            <a:avLst/>
          </a:prstGeom>
        </p:spPr>
      </p:pic>
    </p:spTree>
    <p:extLst>
      <p:ext uri="{BB962C8B-B14F-4D97-AF65-F5344CB8AC3E}">
        <p14:creationId xmlns:p14="http://schemas.microsoft.com/office/powerpoint/2010/main" val="923416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E723913-3DEC-1646-81A6-56F3059A5E73}"/>
              </a:ext>
            </a:extLst>
          </p:cNvPr>
          <p:cNvPicPr>
            <a:picLocks noChangeAspect="1"/>
          </p:cNvPicPr>
          <p:nvPr/>
        </p:nvPicPr>
        <p:blipFill>
          <a:blip r:embed="rId2"/>
          <a:stretch>
            <a:fillRect/>
          </a:stretch>
        </p:blipFill>
        <p:spPr>
          <a:xfrm>
            <a:off x="0" y="-1"/>
            <a:ext cx="9144000" cy="6863589"/>
          </a:xfrm>
          <a:prstGeom prst="rect">
            <a:avLst/>
          </a:prstGeom>
        </p:spPr>
      </p:pic>
    </p:spTree>
    <p:extLst>
      <p:ext uri="{BB962C8B-B14F-4D97-AF65-F5344CB8AC3E}">
        <p14:creationId xmlns:p14="http://schemas.microsoft.com/office/powerpoint/2010/main" val="3209193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45E7DD6-3ACE-A54A-AFFB-B7C6FD447FC5}"/>
              </a:ext>
            </a:extLst>
          </p:cNvPr>
          <p:cNvPicPr>
            <a:picLocks noChangeAspect="1"/>
          </p:cNvPicPr>
          <p:nvPr/>
        </p:nvPicPr>
        <p:blipFill>
          <a:blip r:embed="rId2">
            <a:extLst>
              <a:ext uri="{BEBA8EAE-BF5A-486C-A8C5-ECC9F3942E4B}">
                <a14:imgProps xmlns:a14="http://schemas.microsoft.com/office/drawing/2010/main">
                  <a14:imgLayer>
                    <a14:imgEffect>
                      <a14:brightnessContrast bright="20000" contrast="20000"/>
                    </a14:imgEffect>
                  </a14:imgLayer>
                </a14:imgProps>
              </a:ext>
            </a:extLst>
          </a:blip>
          <a:stretch>
            <a:fillRect/>
          </a:stretch>
        </p:blipFill>
        <p:spPr>
          <a:xfrm>
            <a:off x="0" y="-1"/>
            <a:ext cx="9144000" cy="6863589"/>
          </a:xfrm>
          <a:prstGeom prst="rect">
            <a:avLst/>
          </a:prstGeom>
        </p:spPr>
      </p:pic>
    </p:spTree>
    <p:extLst>
      <p:ext uri="{BB962C8B-B14F-4D97-AF65-F5344CB8AC3E}">
        <p14:creationId xmlns:p14="http://schemas.microsoft.com/office/powerpoint/2010/main" val="4078387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C4C8223-EDA8-F342-9B58-725E1A561841}"/>
              </a:ext>
            </a:extLst>
          </p:cNvPr>
          <p:cNvPicPr>
            <a:picLocks noChangeAspect="1"/>
          </p:cNvPicPr>
          <p:nvPr/>
        </p:nvPicPr>
        <p:blipFill>
          <a:blip r:embed="rId2">
            <a:extLst>
              <a:ext uri="{BEBA8EAE-BF5A-486C-A8C5-ECC9F3942E4B}">
                <a14:imgProps xmlns:a14="http://schemas.microsoft.com/office/drawing/2010/main">
                  <a14:imgLayer>
                    <a14:imgEffect>
                      <a14:brightnessContrast bright="20000" contrast="20000"/>
                    </a14:imgEffect>
                  </a14:imgLayer>
                </a14:imgProps>
              </a:ext>
            </a:extLst>
          </a:blip>
          <a:stretch>
            <a:fillRect/>
          </a:stretch>
        </p:blipFill>
        <p:spPr>
          <a:xfrm>
            <a:off x="0" y="0"/>
            <a:ext cx="9136554" cy="6858000"/>
          </a:xfrm>
          <a:prstGeom prst="rect">
            <a:avLst/>
          </a:prstGeom>
        </p:spPr>
      </p:pic>
    </p:spTree>
    <p:extLst>
      <p:ext uri="{BB962C8B-B14F-4D97-AF65-F5344CB8AC3E}">
        <p14:creationId xmlns:p14="http://schemas.microsoft.com/office/powerpoint/2010/main" val="1448087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Alt Başlık"/>
          <p:cNvSpPr txBox="1">
            <a:spLocks/>
          </p:cNvSpPr>
          <p:nvPr/>
        </p:nvSpPr>
        <p:spPr>
          <a:xfrm>
            <a:off x="0" y="0"/>
            <a:ext cx="648000" cy="548681"/>
          </a:xfrm>
          <a:prstGeom prst="rect">
            <a:avLst/>
          </a:prstGeom>
          <a:solidFill>
            <a:schemeClr val="accent1">
              <a:lumMod val="20000"/>
              <a:lumOff val="80000"/>
            </a:schemeClr>
          </a:solidFill>
          <a:ln>
            <a:noFill/>
          </a:ln>
        </p:spPr>
        <p:style>
          <a:lnRef idx="1">
            <a:schemeClr val="accent2"/>
          </a:lnRef>
          <a:fillRef idx="3">
            <a:schemeClr val="accent2"/>
          </a:fillRef>
          <a:effectRef idx="2">
            <a:schemeClr val="accent2"/>
          </a:effectRef>
          <a:fontRef idx="minor">
            <a:schemeClr val="lt1"/>
          </a:fontRef>
        </p:style>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sp>
        <p:nvSpPr>
          <p:cNvPr id="17" name="Text Box 4"/>
          <p:cNvSpPr txBox="1">
            <a:spLocks noChangeArrowheads="1"/>
          </p:cNvSpPr>
          <p:nvPr/>
        </p:nvSpPr>
        <p:spPr bwMode="auto">
          <a:xfrm>
            <a:off x="683568" y="1"/>
            <a:ext cx="8460432" cy="540000"/>
          </a:xfrm>
          <a:prstGeom prst="rect">
            <a:avLst/>
          </a:prstGeom>
          <a:solidFill>
            <a:srgbClr val="4E5B6F"/>
          </a:solidFill>
          <a:ln w="127000" cmpd="dbl" algn="ctr">
            <a:no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0" i="0" u="none" strike="noStrike" cap="none" normalizeH="0" baseline="0">
                <a:ln>
                  <a:noFill/>
                </a:ln>
                <a:solidFill>
                  <a:srgbClr val="000000"/>
                </a:solidFill>
                <a:effectLst/>
                <a:latin typeface="Calibri" pitchFamily="34" charset="0"/>
                <a:cs typeface="Arial" pitchFamily="34" charset="0"/>
              </a:rPr>
              <a:t> </a:t>
            </a:r>
            <a:endParaRPr kumimoji="0" lang="tr-TR" sz="1800" b="0" i="0" u="none" strike="noStrike" cap="none" normalizeH="0" baseline="0">
              <a:ln>
                <a:noFill/>
              </a:ln>
              <a:solidFill>
                <a:schemeClr val="tx1"/>
              </a:solidFill>
              <a:effectLst/>
              <a:latin typeface="Arial" pitchFamily="34" charset="0"/>
              <a:cs typeface="Arial" pitchFamily="34" charset="0"/>
            </a:endParaRPr>
          </a:p>
        </p:txBody>
      </p:sp>
      <p:sp>
        <p:nvSpPr>
          <p:cNvPr id="2054" name="AutoShape 6"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56" name="AutoShape 8"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0" name="AutoShape 12"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2" name="AutoShape 14"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4" name="AutoShape 16"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6" name="AutoShape 18" descr="http://www.webweaver.nu/clipart/img/eco/eco-earth.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3" name="2 Alt Başlık"/>
          <p:cNvSpPr txBox="1">
            <a:spLocks/>
          </p:cNvSpPr>
          <p:nvPr/>
        </p:nvSpPr>
        <p:spPr>
          <a:xfrm>
            <a:off x="827584" y="0"/>
            <a:ext cx="8316416" cy="548680"/>
          </a:xfrm>
          <a:prstGeom prst="rect">
            <a:avLst/>
          </a:prstGeom>
          <a:noFill/>
        </p:spPr>
        <p:txBody>
          <a:bodyPr vert="horz" anchor="ctr">
            <a:normAutofit/>
          </a:bodyPr>
          <a:lstStyle/>
          <a:p>
            <a:pPr>
              <a:spcBef>
                <a:spcPts val="700"/>
              </a:spcBef>
              <a:buClr>
                <a:srgbClr val="DD8047"/>
              </a:buClr>
              <a:buSzPct val="60000"/>
              <a:buFont typeface="Wingdings"/>
              <a:buNone/>
              <a:defRPr/>
            </a:pPr>
            <a:r>
              <a:rPr lang="tr-TR" sz="2200" b="1" dirty="0">
                <a:solidFill>
                  <a:prstClr val="white"/>
                </a:solidFill>
                <a:latin typeface="Calibri" pitchFamily="34" charset="0"/>
              </a:rPr>
              <a:t>PROJE APLİKASYONU</a:t>
            </a:r>
          </a:p>
        </p:txBody>
      </p:sp>
      <p:sp>
        <p:nvSpPr>
          <p:cNvPr id="14" name="2 Alt Başlık"/>
          <p:cNvSpPr txBox="1">
            <a:spLocks/>
          </p:cNvSpPr>
          <p:nvPr/>
        </p:nvSpPr>
        <p:spPr>
          <a:xfrm>
            <a:off x="0" y="0"/>
            <a:ext cx="683568" cy="548680"/>
          </a:xfrm>
          <a:prstGeom prst="rect">
            <a:avLst/>
          </a:prstGeom>
          <a:noFill/>
          <a:ln>
            <a:solidFill>
              <a:schemeClr val="accent1"/>
            </a:solidFill>
          </a:ln>
        </p:spPr>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pic>
        <p:nvPicPr>
          <p:cNvPr id="29698" name="Picture 2" descr="http://www.asrinharita.com/images/editor/130141560882743746.jpg"/>
          <p:cNvPicPr>
            <a:picLocks noChangeAspect="1" noChangeArrowheads="1"/>
          </p:cNvPicPr>
          <p:nvPr/>
        </p:nvPicPr>
        <p:blipFill>
          <a:blip r:embed="rId3" cstate="print"/>
          <a:stretch>
            <a:fillRect/>
          </a:stretch>
        </p:blipFill>
        <p:spPr bwMode="auto">
          <a:xfrm>
            <a:off x="0" y="548680"/>
            <a:ext cx="9144000" cy="6309320"/>
          </a:xfrm>
          <a:prstGeom prst="rect">
            <a:avLst/>
          </a:prstGeom>
          <a:noFill/>
          <a:ln>
            <a:noFill/>
          </a:ln>
        </p:spPr>
      </p:pic>
    </p:spTree>
    <p:extLst>
      <p:ext uri="{BB962C8B-B14F-4D97-AF65-F5344CB8AC3E}">
        <p14:creationId xmlns:p14="http://schemas.microsoft.com/office/powerpoint/2010/main" val="611804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C918F71-5C66-1A4C-87C5-7D2434AD9A1E}"/>
              </a:ext>
            </a:extLst>
          </p:cNvPr>
          <p:cNvPicPr>
            <a:picLocks noChangeAspect="1"/>
          </p:cNvPicPr>
          <p:nvPr/>
        </p:nvPicPr>
        <p:blipFill>
          <a:blip r:embed="rId2">
            <a:extLst>
              <a:ext uri="{BEBA8EAE-BF5A-486C-A8C5-ECC9F3942E4B}">
                <a14:imgProps xmlns:a14="http://schemas.microsoft.com/office/drawing/2010/main">
                  <a14:imgLayer>
                    <a14:imgEffect>
                      <a14:brightnessContrast bright="20000" contrast="20000"/>
                    </a14:imgEffect>
                  </a14:imgLayer>
                </a14:imgProps>
              </a:ext>
            </a:extLst>
          </a:blip>
          <a:stretch>
            <a:fillRect/>
          </a:stretch>
        </p:blipFill>
        <p:spPr>
          <a:xfrm>
            <a:off x="0" y="-1"/>
            <a:ext cx="9144000" cy="6863589"/>
          </a:xfrm>
          <a:prstGeom prst="rect">
            <a:avLst/>
          </a:prstGeom>
        </p:spPr>
      </p:pic>
    </p:spTree>
    <p:extLst>
      <p:ext uri="{BB962C8B-B14F-4D97-AF65-F5344CB8AC3E}">
        <p14:creationId xmlns:p14="http://schemas.microsoft.com/office/powerpoint/2010/main" val="1928650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30E7058-6129-6845-B063-3F8A4BD19814}"/>
              </a:ext>
            </a:extLst>
          </p:cNvPr>
          <p:cNvPicPr>
            <a:picLocks noChangeAspect="1"/>
          </p:cNvPicPr>
          <p:nvPr/>
        </p:nvPicPr>
        <p:blipFill>
          <a:blip r:embed="rId2" cstate="email">
            <a:extLst>
              <a:ext uri="{BEBA8EAE-BF5A-486C-A8C5-ECC9F3942E4B}">
                <a14:imgProps xmlns:a14="http://schemas.microsoft.com/office/drawing/2010/main">
                  <a14:imgLayer>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 y="0"/>
            <a:ext cx="9158025" cy="6858000"/>
          </a:xfrm>
          <a:prstGeom prst="rect">
            <a:avLst/>
          </a:prstGeom>
        </p:spPr>
      </p:pic>
    </p:spTree>
    <p:extLst>
      <p:ext uri="{BB962C8B-B14F-4D97-AF65-F5344CB8AC3E}">
        <p14:creationId xmlns:p14="http://schemas.microsoft.com/office/powerpoint/2010/main" val="1049995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1F073DB-567B-BF43-A5FB-0C7499C87201}"/>
              </a:ext>
            </a:extLst>
          </p:cNvPr>
          <p:cNvPicPr>
            <a:picLocks noChangeAspect="1"/>
          </p:cNvPicPr>
          <p:nvPr/>
        </p:nvPicPr>
        <p:blipFill>
          <a:blip r:embed="rId2" cstate="email">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a:ext>
            </a:extLst>
          </a:blip>
          <a:stretch>
            <a:fillRect/>
          </a:stretch>
        </p:blipFill>
        <p:spPr>
          <a:xfrm>
            <a:off x="-1" y="0"/>
            <a:ext cx="9158025" cy="6858000"/>
          </a:xfrm>
          <a:prstGeom prst="rect">
            <a:avLst/>
          </a:prstGeom>
        </p:spPr>
      </p:pic>
    </p:spTree>
    <p:extLst>
      <p:ext uri="{BB962C8B-B14F-4D97-AF65-F5344CB8AC3E}">
        <p14:creationId xmlns:p14="http://schemas.microsoft.com/office/powerpoint/2010/main" val="2906828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B9F7229-6E91-BA46-800C-771B85BB4168}"/>
              </a:ext>
            </a:extLst>
          </p:cNvPr>
          <p:cNvPicPr>
            <a:picLocks noChangeAspect="1"/>
          </p:cNvPicPr>
          <p:nvPr/>
        </p:nvPicPr>
        <p:blipFill>
          <a:blip r:embed="rId2" cstate="email">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a:ext>
            </a:extLst>
          </a:blip>
          <a:stretch>
            <a:fillRect/>
          </a:stretch>
        </p:blipFill>
        <p:spPr>
          <a:xfrm>
            <a:off x="-1" y="0"/>
            <a:ext cx="9158025" cy="6858000"/>
          </a:xfrm>
          <a:prstGeom prst="rect">
            <a:avLst/>
          </a:prstGeom>
        </p:spPr>
      </p:pic>
    </p:spTree>
    <p:extLst>
      <p:ext uri="{BB962C8B-B14F-4D97-AF65-F5344CB8AC3E}">
        <p14:creationId xmlns:p14="http://schemas.microsoft.com/office/powerpoint/2010/main" val="1535457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AutoShape 6"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56" name="AutoShape 8"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0" name="AutoShape 12"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2" name="AutoShape 14"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4" name="AutoShape 16"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6" name="Text Box 4"/>
          <p:cNvSpPr txBox="1">
            <a:spLocks noChangeArrowheads="1"/>
          </p:cNvSpPr>
          <p:nvPr/>
        </p:nvSpPr>
        <p:spPr bwMode="auto">
          <a:xfrm>
            <a:off x="683568" y="1"/>
            <a:ext cx="8460432" cy="540000"/>
          </a:xfrm>
          <a:prstGeom prst="rect">
            <a:avLst/>
          </a:prstGeom>
          <a:solidFill>
            <a:srgbClr val="4E5B6F"/>
          </a:solidFill>
          <a:ln w="127000" cmpd="dbl" algn="ctr">
            <a:no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0" i="0" u="none" strike="noStrike" cap="none" normalizeH="0" baseline="0">
                <a:ln>
                  <a:noFill/>
                </a:ln>
                <a:solidFill>
                  <a:srgbClr val="000000"/>
                </a:solidFill>
                <a:effectLst/>
                <a:latin typeface="Calibri" pitchFamily="34" charset="0"/>
                <a:cs typeface="Arial" pitchFamily="34" charset="0"/>
              </a:rPr>
              <a:t> </a:t>
            </a:r>
            <a:endParaRPr kumimoji="0" lang="tr-TR" sz="1800" b="0" i="0" u="none" strike="noStrike" cap="none" normalizeH="0" baseline="0">
              <a:ln>
                <a:noFill/>
              </a:ln>
              <a:solidFill>
                <a:schemeClr val="tx1"/>
              </a:solidFill>
              <a:effectLst/>
              <a:latin typeface="Arial" pitchFamily="34" charset="0"/>
              <a:cs typeface="Arial" pitchFamily="34" charset="0"/>
            </a:endParaRPr>
          </a:p>
        </p:txBody>
      </p:sp>
      <p:sp>
        <p:nvSpPr>
          <p:cNvPr id="17" name="2 Alt Başlık"/>
          <p:cNvSpPr txBox="1">
            <a:spLocks/>
          </p:cNvSpPr>
          <p:nvPr/>
        </p:nvSpPr>
        <p:spPr>
          <a:xfrm>
            <a:off x="0" y="-1"/>
            <a:ext cx="648000" cy="548681"/>
          </a:xfrm>
          <a:prstGeom prst="rect">
            <a:avLst/>
          </a:prstGeom>
          <a:solidFill>
            <a:schemeClr val="accent1">
              <a:lumMod val="20000"/>
              <a:lumOff val="80000"/>
            </a:schemeClr>
          </a:solidFill>
          <a:ln>
            <a:noFill/>
          </a:ln>
        </p:spPr>
        <p:style>
          <a:lnRef idx="1">
            <a:schemeClr val="accent2"/>
          </a:lnRef>
          <a:fillRef idx="3">
            <a:schemeClr val="accent2"/>
          </a:fillRef>
          <a:effectRef idx="2">
            <a:schemeClr val="accent2"/>
          </a:effectRef>
          <a:fontRef idx="minor">
            <a:schemeClr val="lt1"/>
          </a:fontRef>
        </p:style>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sp>
        <p:nvSpPr>
          <p:cNvPr id="19" name="2 Alt Başlık"/>
          <p:cNvSpPr txBox="1">
            <a:spLocks/>
          </p:cNvSpPr>
          <p:nvPr/>
        </p:nvSpPr>
        <p:spPr>
          <a:xfrm>
            <a:off x="827584" y="0"/>
            <a:ext cx="8316416" cy="548680"/>
          </a:xfrm>
          <a:prstGeom prst="rect">
            <a:avLst/>
          </a:prstGeom>
          <a:noFill/>
        </p:spPr>
        <p:txBody>
          <a:bodyPr vert="horz" anchor="ctr">
            <a:normAutofit/>
          </a:bodyPr>
          <a:lstStyle/>
          <a:p>
            <a:pPr>
              <a:spcBef>
                <a:spcPts val="700"/>
              </a:spcBef>
              <a:buClr>
                <a:srgbClr val="DD8047"/>
              </a:buClr>
              <a:buSzPct val="60000"/>
              <a:buFont typeface="Wingdings"/>
              <a:buNone/>
              <a:defRPr/>
            </a:pPr>
            <a:r>
              <a:rPr lang="tr-TR" sz="2200" b="1" dirty="0">
                <a:solidFill>
                  <a:prstClr val="white"/>
                </a:solidFill>
                <a:latin typeface="Calibri" pitchFamily="34" charset="0"/>
              </a:rPr>
              <a:t>PROJELERİN APLİKASYON AŞAMALARI</a:t>
            </a:r>
          </a:p>
        </p:txBody>
      </p:sp>
      <p:pic>
        <p:nvPicPr>
          <p:cNvPr id="80898" name="Picture 2" descr="RÖPER NEDİR ile ilgili görsel sonucu"/>
          <p:cNvPicPr>
            <a:picLocks noChangeAspect="1" noChangeArrowheads="1"/>
          </p:cNvPicPr>
          <p:nvPr/>
        </p:nvPicPr>
        <p:blipFill>
          <a:blip r:embed="rId3" cstate="print"/>
          <a:srcRect/>
          <a:stretch>
            <a:fillRect/>
          </a:stretch>
        </p:blipFill>
        <p:spPr bwMode="auto">
          <a:xfrm>
            <a:off x="-47167" y="540000"/>
            <a:ext cx="9188720" cy="6318000"/>
          </a:xfrm>
          <a:prstGeom prst="rect">
            <a:avLst/>
          </a:prstGeom>
          <a:ln>
            <a:noFill/>
          </a:ln>
          <a:effectLst>
            <a:softEdge rad="112500"/>
          </a:effectLst>
        </p:spPr>
      </p:pic>
    </p:spTree>
    <p:extLst>
      <p:ext uri="{BB962C8B-B14F-4D97-AF65-F5344CB8AC3E}">
        <p14:creationId xmlns:p14="http://schemas.microsoft.com/office/powerpoint/2010/main" val="3350636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AutoShape 6"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56" name="AutoShape 8"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0" name="AutoShape 12"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2" name="AutoShape 14"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4" name="AutoShape 16"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6" name="Text Box 4"/>
          <p:cNvSpPr txBox="1">
            <a:spLocks noChangeArrowheads="1"/>
          </p:cNvSpPr>
          <p:nvPr/>
        </p:nvSpPr>
        <p:spPr bwMode="auto">
          <a:xfrm>
            <a:off x="683568" y="1"/>
            <a:ext cx="8460432" cy="540000"/>
          </a:xfrm>
          <a:prstGeom prst="rect">
            <a:avLst/>
          </a:prstGeom>
          <a:solidFill>
            <a:srgbClr val="4E5B6F"/>
          </a:solidFill>
          <a:ln w="127000" cmpd="dbl" algn="ctr">
            <a:no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0" i="0" u="none" strike="noStrike" cap="none" normalizeH="0" baseline="0">
                <a:ln>
                  <a:noFill/>
                </a:ln>
                <a:solidFill>
                  <a:srgbClr val="000000"/>
                </a:solidFill>
                <a:effectLst/>
                <a:latin typeface="Calibri" pitchFamily="34" charset="0"/>
                <a:cs typeface="Arial" pitchFamily="34" charset="0"/>
              </a:rPr>
              <a:t> </a:t>
            </a:r>
            <a:endParaRPr kumimoji="0" lang="tr-TR" sz="1800" b="0" i="0" u="none" strike="noStrike" cap="none" normalizeH="0" baseline="0">
              <a:ln>
                <a:noFill/>
              </a:ln>
              <a:solidFill>
                <a:schemeClr val="tx1"/>
              </a:solidFill>
              <a:effectLst/>
              <a:latin typeface="Arial" pitchFamily="34" charset="0"/>
              <a:cs typeface="Arial" pitchFamily="34" charset="0"/>
            </a:endParaRPr>
          </a:p>
        </p:txBody>
      </p:sp>
      <p:sp>
        <p:nvSpPr>
          <p:cNvPr id="17" name="2 Alt Başlık"/>
          <p:cNvSpPr txBox="1">
            <a:spLocks/>
          </p:cNvSpPr>
          <p:nvPr/>
        </p:nvSpPr>
        <p:spPr>
          <a:xfrm>
            <a:off x="0" y="-1"/>
            <a:ext cx="648000" cy="548681"/>
          </a:xfrm>
          <a:prstGeom prst="rect">
            <a:avLst/>
          </a:prstGeom>
          <a:solidFill>
            <a:schemeClr val="accent1">
              <a:lumMod val="20000"/>
              <a:lumOff val="80000"/>
            </a:schemeClr>
          </a:solidFill>
          <a:ln>
            <a:noFill/>
          </a:ln>
        </p:spPr>
        <p:style>
          <a:lnRef idx="1">
            <a:schemeClr val="accent2"/>
          </a:lnRef>
          <a:fillRef idx="3">
            <a:schemeClr val="accent2"/>
          </a:fillRef>
          <a:effectRef idx="2">
            <a:schemeClr val="accent2"/>
          </a:effectRef>
          <a:fontRef idx="minor">
            <a:schemeClr val="lt1"/>
          </a:fontRef>
        </p:style>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sp>
        <p:nvSpPr>
          <p:cNvPr id="19" name="2 Alt Başlık"/>
          <p:cNvSpPr txBox="1">
            <a:spLocks/>
          </p:cNvSpPr>
          <p:nvPr/>
        </p:nvSpPr>
        <p:spPr>
          <a:xfrm>
            <a:off x="827584" y="0"/>
            <a:ext cx="8316416" cy="548680"/>
          </a:xfrm>
          <a:prstGeom prst="rect">
            <a:avLst/>
          </a:prstGeom>
          <a:noFill/>
        </p:spPr>
        <p:txBody>
          <a:bodyPr vert="horz" anchor="ctr">
            <a:normAutofit/>
          </a:bodyPr>
          <a:lstStyle/>
          <a:p>
            <a:pPr>
              <a:spcBef>
                <a:spcPts val="700"/>
              </a:spcBef>
              <a:buClr>
                <a:srgbClr val="DD8047"/>
              </a:buClr>
              <a:buSzPct val="60000"/>
              <a:buFont typeface="Wingdings"/>
              <a:buNone/>
              <a:defRPr/>
            </a:pPr>
            <a:r>
              <a:rPr lang="tr-TR" sz="2200" b="1" dirty="0">
                <a:solidFill>
                  <a:prstClr val="white"/>
                </a:solidFill>
                <a:latin typeface="Calibri" pitchFamily="34" charset="0"/>
              </a:rPr>
              <a:t>PROJELERİN APLİKASYON AŞAMALARI</a:t>
            </a:r>
          </a:p>
        </p:txBody>
      </p:sp>
      <p:pic>
        <p:nvPicPr>
          <p:cNvPr id="24" name="Picture 2" descr="Proje aplikasyonu nedir?"/>
          <p:cNvPicPr>
            <a:picLocks noChangeAspect="1" noChangeArrowheads="1"/>
          </p:cNvPicPr>
          <p:nvPr/>
        </p:nvPicPr>
        <p:blipFill>
          <a:blip r:embed="rId3" cstate="print"/>
          <a:srcRect/>
          <a:stretch>
            <a:fillRect/>
          </a:stretch>
        </p:blipFill>
        <p:spPr bwMode="auto">
          <a:xfrm>
            <a:off x="52084" y="979755"/>
            <a:ext cx="9091916" cy="5303480"/>
          </a:xfrm>
          <a:prstGeom prst="rect">
            <a:avLst/>
          </a:prstGeom>
          <a:noFill/>
        </p:spPr>
      </p:pic>
    </p:spTree>
    <p:extLst>
      <p:ext uri="{BB962C8B-B14F-4D97-AF65-F5344CB8AC3E}">
        <p14:creationId xmlns:p14="http://schemas.microsoft.com/office/powerpoint/2010/main" val="1782943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Alt Başlık"/>
          <p:cNvSpPr txBox="1">
            <a:spLocks/>
          </p:cNvSpPr>
          <p:nvPr/>
        </p:nvSpPr>
        <p:spPr>
          <a:xfrm>
            <a:off x="0" y="0"/>
            <a:ext cx="648000" cy="548681"/>
          </a:xfrm>
          <a:prstGeom prst="rect">
            <a:avLst/>
          </a:prstGeom>
          <a:solidFill>
            <a:schemeClr val="accent1">
              <a:lumMod val="20000"/>
              <a:lumOff val="80000"/>
            </a:schemeClr>
          </a:solidFill>
          <a:ln>
            <a:noFill/>
          </a:ln>
        </p:spPr>
        <p:style>
          <a:lnRef idx="1">
            <a:schemeClr val="accent2"/>
          </a:lnRef>
          <a:fillRef idx="3">
            <a:schemeClr val="accent2"/>
          </a:fillRef>
          <a:effectRef idx="2">
            <a:schemeClr val="accent2"/>
          </a:effectRef>
          <a:fontRef idx="minor">
            <a:schemeClr val="lt1"/>
          </a:fontRef>
        </p:style>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sp>
        <p:nvSpPr>
          <p:cNvPr id="17" name="Text Box 4"/>
          <p:cNvSpPr txBox="1">
            <a:spLocks noChangeArrowheads="1"/>
          </p:cNvSpPr>
          <p:nvPr/>
        </p:nvSpPr>
        <p:spPr bwMode="auto">
          <a:xfrm>
            <a:off x="683568" y="1"/>
            <a:ext cx="8460432" cy="540000"/>
          </a:xfrm>
          <a:prstGeom prst="rect">
            <a:avLst/>
          </a:prstGeom>
          <a:solidFill>
            <a:srgbClr val="4E5B6F"/>
          </a:solidFill>
          <a:ln w="127000" cmpd="dbl" algn="ctr">
            <a:no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0" i="0" u="none" strike="noStrike" cap="none" normalizeH="0" baseline="0">
                <a:ln>
                  <a:noFill/>
                </a:ln>
                <a:solidFill>
                  <a:srgbClr val="000000"/>
                </a:solidFill>
                <a:effectLst/>
                <a:latin typeface="Calibri" pitchFamily="34" charset="0"/>
                <a:cs typeface="Arial" pitchFamily="34" charset="0"/>
              </a:rPr>
              <a:t> </a:t>
            </a:r>
            <a:endParaRPr kumimoji="0" lang="tr-TR" sz="1800" b="0" i="0" u="none" strike="noStrike" cap="none" normalizeH="0" baseline="0">
              <a:ln>
                <a:noFill/>
              </a:ln>
              <a:solidFill>
                <a:schemeClr val="tx1"/>
              </a:solidFill>
              <a:effectLst/>
              <a:latin typeface="Arial" pitchFamily="34" charset="0"/>
              <a:cs typeface="Arial" pitchFamily="34" charset="0"/>
            </a:endParaRPr>
          </a:p>
        </p:txBody>
      </p:sp>
      <p:sp>
        <p:nvSpPr>
          <p:cNvPr id="2054" name="AutoShape 6"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56" name="AutoShape 8"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0" name="AutoShape 12"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2" name="AutoShape 14"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4" name="AutoShape 16"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6" name="AutoShape 18" descr="http://www.webweaver.nu/clipart/img/eco/eco-earth.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3" name="2 Alt Başlık"/>
          <p:cNvSpPr txBox="1">
            <a:spLocks/>
          </p:cNvSpPr>
          <p:nvPr/>
        </p:nvSpPr>
        <p:spPr>
          <a:xfrm>
            <a:off x="827584" y="0"/>
            <a:ext cx="8316416" cy="548680"/>
          </a:xfrm>
          <a:prstGeom prst="rect">
            <a:avLst/>
          </a:prstGeom>
          <a:noFill/>
        </p:spPr>
        <p:txBody>
          <a:bodyPr vert="horz" anchor="ctr">
            <a:normAutofit/>
          </a:bodyPr>
          <a:lstStyle/>
          <a:p>
            <a:pPr>
              <a:spcBef>
                <a:spcPts val="700"/>
              </a:spcBef>
              <a:buClr>
                <a:srgbClr val="DD8047"/>
              </a:buClr>
              <a:buSzPct val="60000"/>
              <a:buFont typeface="Wingdings"/>
              <a:buNone/>
              <a:defRPr/>
            </a:pPr>
            <a:r>
              <a:rPr lang="tr-TR" sz="2200" b="1" dirty="0">
                <a:solidFill>
                  <a:prstClr val="white"/>
                </a:solidFill>
                <a:latin typeface="Calibri" pitchFamily="34" charset="0"/>
              </a:rPr>
              <a:t>PROJE APLİKASYONU</a:t>
            </a:r>
          </a:p>
        </p:txBody>
      </p:sp>
      <p:sp>
        <p:nvSpPr>
          <p:cNvPr id="14" name="2 Alt Başlık"/>
          <p:cNvSpPr txBox="1">
            <a:spLocks/>
          </p:cNvSpPr>
          <p:nvPr/>
        </p:nvSpPr>
        <p:spPr>
          <a:xfrm>
            <a:off x="0" y="0"/>
            <a:ext cx="683568" cy="548680"/>
          </a:xfrm>
          <a:prstGeom prst="rect">
            <a:avLst/>
          </a:prstGeom>
          <a:noFill/>
          <a:ln>
            <a:solidFill>
              <a:schemeClr val="accent1"/>
            </a:solidFill>
          </a:ln>
        </p:spPr>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pic>
        <p:nvPicPr>
          <p:cNvPr id="18" name="Picture 2" descr="http://www.cumbriacrack.com/wp-content/themes/stylebook/timthumb.php?src=http%3A%2F%2Fwww.cumbriacrack.com%2Fwp-content%2Fuploads%2F2014%2F04%2FAerial-view-of-The-Sill-from-the-east-Sill-final-design.jpg&amp;q=90&amp;w=795&amp;zc=1"/>
          <p:cNvPicPr>
            <a:picLocks noChangeAspect="1" noChangeArrowheads="1"/>
          </p:cNvPicPr>
          <p:nvPr/>
        </p:nvPicPr>
        <p:blipFill>
          <a:blip r:embed="rId3" cstate="print">
            <a:extLst>
              <a:ext uri="{BEBA8EAE-BF5A-486C-A8C5-ECC9F3942E4B}">
                <a14:imgProps xmlns:a14="http://schemas.microsoft.com/office/drawing/2010/main">
                  <a14:imgLayer>
                    <a14:imgEffect>
                      <a14:brightnessContrast bright="40000"/>
                    </a14:imgEffect>
                  </a14:imgLayer>
                </a14:imgProps>
              </a:ext>
            </a:extLst>
          </a:blip>
          <a:stretch>
            <a:fillRect/>
          </a:stretch>
        </p:blipFill>
        <p:spPr bwMode="auto">
          <a:xfrm>
            <a:off x="8943" y="548680"/>
            <a:ext cx="9135057" cy="6309320"/>
          </a:xfrm>
          <a:prstGeom prst="rect">
            <a:avLst/>
          </a:prstGeom>
          <a:noFill/>
          <a:ln>
            <a:noFill/>
          </a:ln>
        </p:spPr>
      </p:pic>
    </p:spTree>
    <p:extLst>
      <p:ext uri="{BB962C8B-B14F-4D97-AF65-F5344CB8AC3E}">
        <p14:creationId xmlns:p14="http://schemas.microsoft.com/office/powerpoint/2010/main" val="349492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Alt Başlık"/>
          <p:cNvSpPr txBox="1">
            <a:spLocks/>
          </p:cNvSpPr>
          <p:nvPr/>
        </p:nvSpPr>
        <p:spPr>
          <a:xfrm>
            <a:off x="0" y="0"/>
            <a:ext cx="648000" cy="548681"/>
          </a:xfrm>
          <a:prstGeom prst="rect">
            <a:avLst/>
          </a:prstGeom>
          <a:solidFill>
            <a:schemeClr val="accent1">
              <a:lumMod val="20000"/>
              <a:lumOff val="80000"/>
            </a:schemeClr>
          </a:solidFill>
          <a:ln>
            <a:noFill/>
          </a:ln>
        </p:spPr>
        <p:style>
          <a:lnRef idx="1">
            <a:schemeClr val="accent2"/>
          </a:lnRef>
          <a:fillRef idx="3">
            <a:schemeClr val="accent2"/>
          </a:fillRef>
          <a:effectRef idx="2">
            <a:schemeClr val="accent2"/>
          </a:effectRef>
          <a:fontRef idx="minor">
            <a:schemeClr val="lt1"/>
          </a:fontRef>
        </p:style>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sp>
        <p:nvSpPr>
          <p:cNvPr id="17" name="Text Box 4"/>
          <p:cNvSpPr txBox="1">
            <a:spLocks noChangeArrowheads="1"/>
          </p:cNvSpPr>
          <p:nvPr/>
        </p:nvSpPr>
        <p:spPr bwMode="auto">
          <a:xfrm>
            <a:off x="683568" y="1"/>
            <a:ext cx="8460432" cy="540000"/>
          </a:xfrm>
          <a:prstGeom prst="rect">
            <a:avLst/>
          </a:prstGeom>
          <a:solidFill>
            <a:srgbClr val="4E5B6F"/>
          </a:solidFill>
          <a:ln w="127000" cmpd="dbl" algn="ctr">
            <a:no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0" i="0" u="none" strike="noStrike" cap="none" normalizeH="0" baseline="0">
                <a:ln>
                  <a:noFill/>
                </a:ln>
                <a:solidFill>
                  <a:srgbClr val="000000"/>
                </a:solidFill>
                <a:effectLst/>
                <a:latin typeface="Calibri" pitchFamily="34" charset="0"/>
                <a:cs typeface="Arial" pitchFamily="34" charset="0"/>
              </a:rPr>
              <a:t> </a:t>
            </a:r>
            <a:endParaRPr kumimoji="0" lang="tr-TR" sz="1800" b="0" i="0" u="none" strike="noStrike" cap="none" normalizeH="0" baseline="0">
              <a:ln>
                <a:noFill/>
              </a:ln>
              <a:solidFill>
                <a:schemeClr val="tx1"/>
              </a:solidFill>
              <a:effectLst/>
              <a:latin typeface="Arial" pitchFamily="34" charset="0"/>
              <a:cs typeface="Arial" pitchFamily="34" charset="0"/>
            </a:endParaRPr>
          </a:p>
        </p:txBody>
      </p:sp>
      <p:sp>
        <p:nvSpPr>
          <p:cNvPr id="2054" name="AutoShape 6"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56" name="AutoShape 8" descr="landscape protec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0" name="AutoShape 12"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2" name="AutoShape 14"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4" name="AutoShape 16" descr="data:image/jpeg;base64,/9j/4AAQSkZJRgABAQAAAQABAAD/2wCEAAkGBxQSEhMUExQVFhQXGBgVFhgXFhUWGBkYGBQXFhQWFxYYHCkgGBwlHB0VIjEiJikrLi4uGB8zODMuNygtLisBCgoKDg0OGxAQGy8kICQsLCwsLCwsLCwsLC8sLCwsNCwsLywsLCw0Ly8sLCwsNC8sLCwtNCwsLCwsLCwsLCwsLP/AABEIAOEA4QMBEQACEQEDEQH/xAAcAAEAAgMBAQEAAAAAAAAAAAAABAUCAwYHAQj/xABBEAACAQIDBAgCCAUDAwUAAAABAgADEQQSIQUxQVEGEyJhcYGRoTKxB0JSYnLB0fAUIzOCkqLC8UOy4RUWJHPS/8QAGwEBAAIDAQEAAAAAAAAAAAAAAAMEAQIFBgf/xAA4EQACAQIDBAkEAQQCAgMAAAAAAQIDEQQhMQUSQVETYXGBkaGx0fAiMsHh8RQjM1IkQgYVcoKi/9oADAMBAAIRAxEAPwD3GAIAgCAIAgCAIAgCAIAgGj+LTrOqv28ucDmt7XHOx+Ymu8t7d4mLq9jfNjIgCAIAgCAIAgCAIAgCAIAgCAIAgCAIAgCAIAgCAIBWnb+FuV6+lcaEZ1veVJY7Dx1l6kH9TRvbeV+0l0cZTb4XU+DAzNPG4ebtGab5XVya6N8tGTz3pdimGPWohsaKBfM3c+xWea2tinGulB2cbeP8Fef335HY7A2suKoiov4WHJhvHyPgRO7ha/TU1Pjx7SaElJXRYywbGHWrzHqJE69JOzkr9qMXRnJTIgCAIAgCAIAgCAIAgCAIAgCAIAgCAIAgGlMQC7IdGADDvU6XHncenMTF87GL52N0yZOR6UdH16z+JRRf/qi2h5PbnwPkZwds4ZqHTQWmq/JTnhYdJ0i7yuw9OjWYLc033AXup5FSeP3SdeBnBoQw9Z2f0t+Hdf0bz5o0lJTlu3syUmLxGEzZjmVCAQSSLH4SCdQDrr3ayzCWMwM2k8k1daqz0fUnzVs8nyJYylTi97gc50koV6tQ4vDo9SjVAPYBZkZQEdGVdd4Otray/iMP/U/34rXyIt9z+uGaZ0v0XbLq0cO7VAVFVg6Kd+XLbMRwv8gJ18DSlCn9XEnw0Wo3fE0dIOkRarVRGtTpdk2+s2YAgn/LT7pnG2rWqVnKEXaMeXF9fnl1ENWveTS0RKw6FMvWtlLAEJcZ2v3fVA3X7jOVV2XToxUq127X3Vq+N3rZLS/VkbRbWvHxLDAl3fLTOULYudSBfctr6k+2nMSxsSliK8nOm+jpp6LO7/8Atfz7iZLPIu3qhAC57t288gBqT3CevlUjTjeb/fd7EjaisyJidqBdynzsP1PtOdidqRpLKLfbl7vyNHVtwK+jtB3cMdADoBu7/GcCG0sTXrxqydlF5Jadfby9LGkajbL8G89mmmrosH2ZAgCAIAgCAIAgCAIAgCAIAgCARcfghVA1KOuqOtsynja4IIPEEEHlNZRuayjvEQbSakcuIUDS/WoCaZA3ll1al33uo07Ws132spePz51mm+45T8eH6+Zk56oZAws6MNcvaupG8W+Id3/B2klKNnmmb3yuji8dTfC1LpUIRu0hB0YfI2nisXSr4Gtu05NJ5q3H+Cu47rvczw/SejXzUMRYF1KK4G++4EcDe1jznSwuPdWLjiVfK28ln3r2/ZDLFUpy6KT1yuZ9FX/hsPSp1Xy9Y7arqCxudXB0WwA4G55am/hpdHTUZSsr+fb/AA/ywcHRpKM8s2W1DHrSRUGYunYNycoCkqC+Y9kEAHTWSvFQp/Ss2vDvvpfx7SypKKsjjcDTSg1YVWRsQ9XrgpF1QfzMjBycjNldiMwtu4iUp1KdO9/ubv8AtPTjxOa5QpycZO8r37NeOnHiWtLaDEdqpUKgEtnN9Bqb23zzuPxVSr/bjKTXJvj3E9Oo3q33nT7NdaK0kc5atYlsvEtlLkacFUBb9w5z2WCowwtGFDjbxerL0ckr6skVh/Nufsdnu7Xb/wBkYhf3U3yy8c/wH993y/n8FHtGoSTbUjW3Pw/fAzzuN3pXS19fnuVqkhgPisOGm/jxF/HTvtfjI8LTSnurRevHw067X4maep0uH+FfCevof449hbjoZkyUyfYAgCAIAgCAIAgCAIAgCAQ9q400ULLSeoeSC58+NvAGQ16sqcbxi5dnz0uazluq9jgsZ0vq1SQH6obrWYepUFpwKmOrVHZy3epXXuyo8WnoVeKWs9mp1Fqk8Ec9YONwlTKzeWsxCk5NNTTfbn52ZFOcn9ufzrsWWwsZijVTDYoVlV+1h8QASUcC4s5GqkXBVudiNZ08O6itCo+xilOo5bk089GdHhsHUXMXKowOtbCsAG1+KrhnBXMdN2c8rS2k1m/FflFnclHOWXWvyn+yHjMUXVkqLSrqdQ1IstzzNIksjd6Mb3Nxy5+JxFOcN2ynytp28/DrNG95NSs11e37KrA7NwqsrUr1ap7I6w3yO2UKcmUWte9jcjSVVGnTcVT+pvLPm8k/XmVYYahF3Wb6+HcfNpYUdYE1AdTUIutg40sNBowI0toVJ3lpFiVe8XrZP8dWWlsuLLcknBPl7ZEilTb+Wqm4eqitppYAOQTxFlIPiecnwkG5Nx4euXp2a3NaKd2180JOKo9ddatK1hei4NicwJI4gAEajkb2B37VYKrDdmuz5w6yKpTjNLeWfA1YDZpD6t2EsxsD2iuoF79ldCb8bDnaUMNs+Ma2+5X3c9Pnj+WrKVOzz4E2thaf8UMRm1UW6uxKkhWGZmG4WYkgA3Np1ZU6PSqpxV8uHayw5JSuTG2lmXNmAC3K82NtVA3qN4uSfK0jrYqPROUnZLTm3yXpm/S5rOqt3ebKzaO0chuurWKhrEBdTcg7idT4Tl16zp/Ul9WaTtpfjfnr2FerV3O30/ZK2Gu6287uXrJdn0W7JElA6d6y0woOp3KB8TW5D9gcZ6iKUIqJeuoqx9pKT2m38ANwHjxPf/ydl1mVzZA2j0jw1BslSqoYb1ALEeOUG3nK9XGUaT3ZPPvfoaupFZNmGD6UYSqcqYinm4BjkJ8A1rzaniaVT7Zfj1MKrB5XLgGTkggCAIAgCAIAgCAIAgFTtfo/RxGrLlf7a2DefBh4+0qYjB0q6+pWfNakc6UZZ8Tlcd0Xq0gSMrLa2YMqaHfmDkW8ATOLW2bXp3cc1zvbxv7kMqVlmbdjUKYqLVqElwAlNKY+AfCBc6X8OJOt7ybC04qXSVHnokuH77ONzSO5feevA34mr1zNdblTv0BUbrZhbMSxtfkvfMyqOrNrlx/HXd+S6zPSSzt89yDXrU6VXMCWpjWzsCQbZdKoOul+ftN1RtUv/wBet92upic6d7teHz0fcVWM6R0mqXUNUqaWygu2gAF7DXdyiapKfSSd2VZV4t5ZsxO0cZUsUwdXTcXBX0zWkUsXRTvl6mynXkrRi7dZiTtQ7sMo/upfm0x/7CHNeBru4n/X0NNSrtRd+Gv4BG/7SYWPi+KMNYn/AFIlTpPiqP8AVoMnirp7mSRxMZcmROvVh90bEjC9OF+srLffaxB8eY3+s2dSLVtOwysWWuD2xQqkdoEcVvbxABPHnfiZXWEpb+8nftN4VKbd9To02mWp9WqsyhSDbINANLhiLDfqOQ56X9+TjucEi4qu9HdWZK2fjQ5aldEygXVBnNm+HVkCgkbgFOmvEXzSrRl9MWkuzN9mVuzJ37LNzQfDQyp7SpUnKUs1Z9zGxY6agGqdNAdx3X4cd1iYwluwe9zv72/D7Vxypwi7LNk6jjqlS2WmFvxd93koIPhcSzCs5Wy1NlJvRHle39m1MNianWUTVLuzrUyFlfMSdBqAfu7x36E8DGYSu6jz15FSS3JO6uXnRroW1e1TFU+rp7xStldvxW1Qd2893G1g9mNfVVb7CSFJyzkrI9EwmFSkgSmiog3KoAA8hO3GKirItJJKyN0yZEAQBAEAQBAEA04rEBBc+Uq4rFQw8by1ehiTsUGN2k5vkvf8QG7uJ8Jwp7Qq1H9Hql6tFSpVlwJmAx9Vqd3yo4vfMDbKNQ5bNYi1t3GdXD4mrKn9eUuvS3O99Ozj5SUpycbyyKfHYx69RaZBtfcRlvoddQLAm2hN+EqValStNQbduWSv5eTd+shnUc5brRH2ntFE7NQEZUOVdLq5NrEkaLx17rcJs05/TJWST7n7cfiNZzSyfz5/BX0sHia9yo6pGNyz3137qe9v7rb5VqYulRb3c2axpVJ6ZLr9iww/ROgNauas33z2fJBpbxvKFXG1Z8bE0cLTWcs+32LmhRSmMqKqjkqhR6CVvqk+ZOnGKsjZcyRYeo+Bq6gymSLB1Ga77PhDCHgqqMb8jEk8ryJ0KiM9Kyo2j0dwte/WUVB+0oyN6ra/nCrVaZFKFKf3ROT2t9HjLdsLUzfceyt5OND5geMtU8an9xUqYDjTfczn6e08ThXyVQwI+q4IPiDxHeJfhVusndFNupSdpHX7O6XCrTddM5FgTo1wDlBP1h72ksqjnBpaviW6eNurSLrZmHsgy9pbDgO0cwBu3AgkHXeSb77zSnSdrv5n+PnMtQ0us0YdJalcigMIKppnMS1JbObgBVLixAHauw01F9RJsS6u5FUF38SWTbtu6HQdFdlVKFMtXdnrPq2Z2fIB8KKWPDieJPICX8JSnCH9x3lxuT04OKz1LyWiQQBAEAQBAEAQBAEAj4zBrUFmvfgQd0o4zZ9HFr+4s+DXD8eJrKKkU3/pyqSGNgONic3Gw09vHxnGhs1UpNS0XG2vH4v5IOjS1K3FMu+51fKBpmsLkkqbdw107RmLJLfva7t15eHm7Zsjmo8fnzIrFxVSq2SkL1M2dm+qt8+rk8e0dOQ3HdJI1fo36uWd+3X3IVvSdo5vX11LfZuxEpnO38ypvzNwPNQd3jvnPxGLnUyWSLVOhGObzZaSvCDloSt2N9PCk6nQd/6TrYfZcpZyyXX7fwYtKRBxe2cNSfqwWq1d2RBc3105DvudJdUMNSe4rylyXz1MWitTNMXiW+GlRpD7zGo3oth7y0ukX2xjHzfl7mV1I2N/EEf1gD3Ult6E395s5VP9/wD8/s2+oi1KmNB0ai4GozKQd1r2G7QnjxkMpYtP6ZRa67r0MXkZ/wDqtcW63Dq4502v/pYfnMurV0qU1Lsd/JhvmjPB7TwtfRXysfqt2T4C+h8jIIrB4nKLs+XzLwNXCEtMjfXwDLqNR3fpKOJ2ROOcM+z29rkUqco6FXtHAUsQmSsgdeF94PNTvB8Jyk6lJ3Rq3Ga3Zq55v0l6H1MLerRJqURqT9dPxgbx94edp0KOJjUyeTObiMG4LejmvNH3o50mamy5rGx3NqD3MPzlyFRxkmyvSrypyuep9FsUKoDKeypq6XF1zsjqCOXx2PdOjg3fThvebT9zt4WoqiuuvzsdBL5cEAQBAEAQBAEAQBAEA1ZWP1rHlYW8+J9RNbPmYzImNxWVTmABB7XLLYm/eDltbxEq4ioopJ88+zXwysauVlmcfUwz1ajKNHJzs3BFe5JPMkaKvHU7hOA0otznzdlzvd/kpyhKcrceJfYHBpRQIgsOJ3knizHiZQq1ZVHdlqEFBWRJpoSbDfJMPhpVpbsUZb4IlWWn3t7Cejo4anh1zl6GVG2bOb210vSk5QBqjC+osEBtoL8eF7bvHSaVsXuvn6GJTSPvRXGtX62oURRcAEAlibXYFjvGo04XjC1ZTjKWSV7dfiYjmy8WoDuIOl9NdNf0PpJ00SGirtCmpsW1tc6GwANiSbWGsjlXhF2b+dpi6NeH2rSdsitrw0sD4GRwxdKct2LzCkmTTLJk5TpPRpmoFKlWIvnsSDyBUb/Hh3zl45QlUSas2vu59y17eBFJK5C2R0nrYewJ6yn9ljqB91uHgdJFhtoVKWTd1y9mFJo7bB4iji0z0zrx4Mp5Mv77jOpOhQxsN6OT8+9fOpiVOM81qRa1NqZsw/QzzeKwlTDzs17PsILypuzPPOmfRAKGxGGXsjWpTH1ebIOXMcOGm6fD4ne+mZTxWETW/T70VfRTpG+HqKynuIO5hxU/vSXqdWVKV0c6lWnQnvR/k9s2XtBK9NaiHQ+oPFT3id6lVjUipRPS0asasFOJLkhKIAgCAIAgCAIAgCAIBUdI8OXRbC5Jy+RFzf8AxE5m1Yrot59nj+7EVVXWRpp0wt+ZOZjzO6/oAByAA4TzVetKrNyZslY2IpJAG8xh6Mq01COrMN8ESmYIMq7+JnqKdOGHhuQ14s2SsaBBk856X4oVcU2WxCAJpuuPi99P7ZysXPeqZcCCbuzDYmMNJm1OVlZToGGo07JtfXwkFKt0bd9GvmQTsdVs7GKKaotQVGC7/hJu6hVF9b6njvHeDL9KtHcUYy3nbs45L49TdPImYWklZXSopDgg1LnW9jlOYaEb7SSChXjKnUjZrVema16jKSZzuKwhpOVO8bj8jODXpOjNwfzrNLHW4PEXpB37OmpPhvnoqVW9JTnllxJU8j5tDBrWS3HejDeDwIM3q041YWfc+T5oxJXOaqbMNRSrU8lS5IcfCxAGbMOFxbUaX9Jzv6eU47s42lzWjfX2rllfryI7FHsjE1KVZWomznS3BvusOR9pWwtScZpwefzJmE2nken4HFriUIYZXU5aiE6o1r7+ItqDxE9DaniqbhNdq5PqJWlNWZAr0jSax3cDznlMbhJ4apZ6PR8/2VM6UrM8y6ddHf4d/wCIoi1Fz2gNyOeXJTw5HTlLGGrdJHdepz8bhkvrho/In/R70k6mqEc/y6hCtyVtyv8Ake7wnQwlfoqlno9fcr4HE9BV3Zfa9ff8fwevTvHphAEAQBAEAQBAEAQBAIG0KuuXl855rbGJ3qipLRa9v6XqYZDJnFNW7EtB1a3+u3sJ6jBYf+mpXf3y8ur5xEVxZoEmRsVPSjaBoYdyps57Km+ouQCw8L/KRV57kG0azdkebUOXD96zjNkBbbLwwqVETNlDGxPKYpwVSooN2TMo7sYGlhkLgHsg8QSx0A38d2607TjSw0HOKtbz+dViXdSMNmUQ79dmJzjQHRhbssumhH/jzhw0Izn06d76J6q2XDK3dbTlmSzufNpbLLVFdQCCVzg9xFz4WkeKwMp1Y1IZ5q6+dXANZlq1MEWIBG61tPC06bSas0b2BEwCmxtZyr0yGPxqHtYqQtxfhYjiJUqSk04WfFX0tldfyiNs4daDOwVbZuHaC69xJGs41KLm7R9iMvtmHE065xFu0EtWTi+Ww+HmU7QI0JUjS86tHpYz6TjbNc7e68zdXvc71glekCDdWAZWHeLgidPEUKeKo7r0ej5PmbzgpxsUGJwwdalGqLqwKsO48R7EGeLlGdCq4SyafzxKkeNOZ5BtDAtha70W+qeyftKdVb097zqbyqR3kcHF0HTk4ns3QXbH8ThVzG70+w3M2HZbzHuDO7ga3SUrPVZHd2biOmoq+qyZ0Uul8QBAEAQBAEAQBAPjGwvNZzUIuT0WYKZ2uSec8LUm6knN6t3NTZhKeZ9dy6n8v33S7szD9NXTekc3+PfuNdZWFapmJP7tO/OW9K5uaq1UIrM3wqCx8ALn2mt7Zg8p2vtZ8VULtuGirwUchz7zx9Jyq1RzdytKVzGiJWkCfRWQyMnSVNqM2HSnmJbUPca2DXQX46SxVxjlh40758fHI33sj5s6oyMGFzbxO/eLSrh6s6dRTim7dTYTsddSfMoNiL8DvE9VCTlFNq3USpmRmwPhmAa6iggg7joRMNXyDOU2TTotinVF7BRgA3O4zDKd4375ycO6TxDUFlbj55Ph2kUUrlxSxCKtQU8hNK4yjsANbNlvuFz+ffL8ZRV1G2XDTuN7q2RF+jfa4qUmonRkJYDW2Vjfs34Xvpw8wBts+vvJxZim8rF/trD6CoN40Phw9D85T25hN6Crx1WT7P0/JshxEP8AujgPpH2ZnopiFHapHK/ejHT0a3+RnJwdTPcfEpY2n0lLfWq9CL9F+0+rxIpk9mqpX+4dpT8x/dOvgKm5W3eDKGzKvR4jd4Sy+fOJ67O8emEAQBAEAQBAEAQDRjWsh79Jztq1NzDS67L53GGVc8iakij2aRPFj7bv19Z6PZlPo8K58ZPy09/ExT0uaVllG5V9Kx/8PEWNuwfmLjz3ec1q/YzWf2s8rwwnJZXLGhIZMyWFESGRsWOGpkkAakmw+UjUXJqMdWZOv2VhKlO4axBsdDovcP2POeiwVCtRTU2n+Opfwu8kimiZRoBAQL2OupJ+cs0qMKSaj6t+pslY2SUGMwDEiag5vbeFXDscQt85JCi9gGZSC3fx075zsRThRk6615db4/kjkrZnC4gTmxIiT0Wx3U4yi24M3Vt4PoP9WWXMLPcqJmYO0j2d1DAg7iLeRnopwjUg4y0at4lhpNWZy9bCh1qUX3MGpnzBF/znglGVGq4vWLt4FGmr3hLsPJNmVWw9cX+OlU1/Eja+4nXcrNTXUzztS9Kpfin6H6DRgQCNxFx5z1Cd1c9gndXMpkyIAgCAIAgCAIBE2ieyPH8pxdty/tRXX+GYZWVTYTzEnZEdR2iTMULLTXu/If8AmewUNyjThyS9DeKtFGgTVGTRtCnmQDTV6Y1/+1Js1fyMM8gooQAD5+M4sisWGHHH0kEuZkssJTLEAAkncALmRbrk7RV2bHebBwHVUxmWzn4vC5IE9DgcP0NNXVpPXxZLFFnLhuIMHyYBiZgyYtMGDnumNQdSoO8tp5A3Pv7zn7QaVJJ8XkaTODricqJCV9VypDDeCGHiDeTwdszB71g6mZFPMCenpO8EWym2kuWse8Bvy/KeQ2xDcxja4pP8fgoVPprdp5V0ww/V46ryfLUH9yjN/qDSSk96kjj7Thaq3zzPYejNbPhMO3Hq0B8QoB+U9RhZXoxfUjvYOW9Qg+pFnJyyIAgCAIAgCAIBD2luXxnC259kO1mGVWJOk81PQr13kWG0fiHh+c9riPuXYWCOsiQMwLzZA8vfBB9oPS1UNXKngQpe5t5bvETlunv19x8WV2vqsep9Uugyiw+EWGmltOWk7DsyxYhpgAmIV0QAMjhiBbXMpB8TrII0VGvvxWqd+26/ZrbMsrSybiZAmAYwYPjCYBjaasHL9NENqZ+r2h5m1vYGcvaSe7F8Lvz/AIZHM4rETnRIitxMmRg9z2Gb4el+BflPTYf/ABotLQgbd/qJ+H5Gea2+rVoPqfr+yjicqi7Dzj6RqVsRRf7VPL/i5P8AulfCu9NrrObtNfbLqPRugrXwOH8G9nYT1GBd6Ee/1Z1NnP8A40PnFl9LZdEAQBAEAQBAEAi7QHZHjOPtqN6CfJ/hmGU2MOk8nVeRVxGhZ4/XKeYnt6z3lGXUWk7q5GWRIGxZugU+3Oj4rslWmwp1kIIe1wcpuMw7uB8pDVob7UouzXE1lG+ZX4LaNVsWFxNRaXVA6Bii1CT2d57Qtr5d5kEKs3XtVajbhonc0u72Z1L0L9pTZvElTx1W9j475fcHqtfIlsfRXsQpVrkXuAxW/LNbTzjpLSUWnd9Ta8bethc3iSAQDEzBk+GYMGEwwVHSTCNVo2QXYMGtztcWHrKmLpSqUnGOuprNXR569BmbIqksTbKBrfiLTiwTbslmQk7pB0dWjh6RuTWqOlM69kFgxNh6f4986EsOoQXO6/JmULHquz6eWmoG4Cw8OE7lBfQiwU+32/moOS39Sf0nl/8AyCX/ACIR5R9X+jm4t/3Uuo4H6R/jw34anzSV8J9jKO0vsj3nofQpMuBw4+5f1Yn856vBK1CJ1MArYaHYXctFwQBAEAQBAEAQDViUupEqY6l0uHnHq9MwUOM3Tw1TQp4nQno+ahTbiND5aH5T12FqdLg6c+Ss+7L8E1CW9TTNYkiJTNZugZibIELbWzBiKRWwz/UY8D477HjIsRQVaDjx4GJK6NuCroqKp7GRQpDaZcq7s246AnfqBeSQlBRS0suPCyCdka6W3aLcSBewJBtf8hu3yvHaGHaveyva7T+eJjeROpYhG+FlPHQgy1CtTnlCSfY0za6NkkMnwzBgxImAYWmrBg81YI7UUVs+Vc5FrgDMe68i3I33rZ8xYhYzD5zSDanOrW5BO2LeYX1mJZ5GGrnUU1sAOQtOlFWSRscztipmxDfdAX2v+c8Xtqpv4xrkkvz+Tj4iW9iH1WRwn0h1L1qC8qZb/JiP9szhf8bZU2lLKK6j1bY2H6vD0U+zTRT4hQDPYUY7tOK6kd3Dw3KUY8kibJSYQBAEAQBAEAQBAKLaVKxI9PCeH2hQ6GtKHDVdj+WK2IWQ2DVuKlI/iHyPvb1nS2DWUoToPtX587eJBgqmcqb7TI6GdJ5Mvm9TJUwZgTdAzE2BR9K8ci0zSOrvYgcgDfMfQic/aNWCpum9X8uazeVjlqJnnJIjLDD1CNQbEcRpNFKUXvRdmuKMl1Q22wtmAPPgZ1ae26kbKcU+bWT9vnA23mXitcAjcReeiT3kpLibnwzBk1lh/wAazDMGqpcg8Pc/pNGDBrC5/wCZpJg+YCjmqA8FHv8Au0zRjvTBdE2l9tJXZluxxiVM9Rm+0xPvpPnNWr01aVTm2zgUpb9Ry5s4/atP+J2otPeA1Ol5CzP6Xb0nawdPeUY82RYldLiY0+xe57JPWnpBAEAQBAEAQBAEAQCFtShmW43j5TjbZwvSUukjrH0/WviR1Y3ic0tc0qiuOB17xxHpPKYbEPDV41Vw17OJxZTdKoprgdBjEDAOuoYX/Qz2tVRnFVIZpncjJSSktGRaNTgZDCfAyS1MsIGwTcycr0zwjXWroUAyEW1U6kG41IPsfGcradKWVThp2EU1xKCi45fOcR25GhMpOP2ZG7GSQtSR5GTcca97hiD3GWVi66lvKTv84aeQJGzcZWeoFBzC4LX1AW+p7peweLxdSqo711xulkjKvc6Mz0DJDVVa0jbsCHUfMbcJXcrvIF1gqGRe86mdGjT3I9Zki9IMTkokcW7I89/teUNs4nocK0tZZL8+RTx1XcpNcXkc1RcIrO2iqCx8ALmeKoxbaSObhkkrsovoywpr4uriWHw5m/vqE29s/tPXbOpXqX4RX69zXZ0XVxEqr4er/Vz1Sdw9AIAgCAIAgCAIAgCAIBzG3MFkNx8J3d3dPD7WwDw1S8ftenV1fOHYcnG0bZrQdH9oAfyn+E/D3E8PP5y1sTaCj/xquj+3t5d/r2mmAxO6+jlpwJ2NwpU6Tt1qLi8jsGmjiSNDI4VWsmCdTrAy3GaYMq1FaisjC6sLETaUYzi4vRg4ra2wXw4zA56d7X3ML7rj8xPPYvAToreTvHzInGxCpNOa0YNytNbAF5iwOr2FhTTpdoWZjmPO3AH5+c9Ps+h0NH6tXn7EsVZEmrXA4yzOokZINStmOkqym5ZIFjszB/XbyH5y7h6FvqYLSXTJyG3cX1tWw+FOyPH6x/Lynhts4v8AqMRux+2OS/L/AB3HAxlXpatlosjmumeO6ugKQPaqnXuQan1Nh6yPBU8958DSvPo6VuLOx6A7K/h8IlxZ6n8xvMdkf428yZ7HA0ujpK+rzOns6h0VBX1eb+dh0cuF8QBAEAQBAEAQBAEAQDViKAdSrbj+7iQYjDwr03Tmsn8uazgpx3WcbtPAtSax3HceBE8DjcFUwlTcnpwfNfNUeexNCVKdmW2x9rhgKdU67lY8eQJ59/7Pf2XtZTSoYh58Jc+p9fXx4569DCY2/wBFTufuS8ZgZ1a2H4nSIBBWVLSiDbTxREkjWkgV/SbGXoEc2X2N/wApBjazlRcew1nocrTecRoiJuGw7ubBT4nQes2hRnN2SMpNnSYKklICygtxYjUnuvunZoQp0Yqyz5kqVjbUxRMllVbMmtULTVRcmC2wWzgNW9P1nQo4a2cgWUuGSq2/tDqkyqe227uHE/pOPtjH/wBNS3Iv6padS5+36KWNxHRQ3VqzlqRCgsxsoBJJ4AbzPFU4uTsjj0Y8Wc7sHCHaWOzsP5S2Yg8Kansp4sd/i3KemwOF3pKHBZsxRh/V4i3/AFXpy7z2CenPTCAIAgCAIAgCAIAgCAIAgGnFYZailXFx7jvB4GQYjDU8RDcqK69OtEdWlGpHdkcptPYz0rkdpOY3j8Q/OeMx+yKuGvKP1R58u330OJXwc6Weq5+5nszbjU7K/bT3HgeI7jJcBtmpQShU+qPmuz2fiSYfGyp5SzRe0mpVhdGF+I3EeInpaNXD4pXpS7uPgdanWhUX0s01tnHhMTwr4EhW7T2SaqFdx3g2vY+F/H1lSthXONjDVyJgdghB2hnbmRp4ASGngt1fVmYUUiwXDkCwFgOEnVJrJGxmuEJ4TdUJMEujs08dJYhheYN1J0U5aYzvxtuH4m3Dw3902VWmpblJb0uNtF2vReb6iPpVfdjm/mrJ698uq9syVEbaGNWimZt/AcSeUq43GU8LTc59y5shr140Y7z7jja1Vqrlm1J/YA7p4CvXniKjqTebPPSlKrPeZy3SfaZqMMNS1FwHtrma+iC2+x9/DXo4Shureer0NMRVsujj86j0jofsEYOgFNusbtVD38F8Bu9Txnr8Jh+hhZ6vU7uBwvQU7PV6+3cXstF0QBAEAQBAEAQBAEAQBAEAQDUcQobITY7xfj4Su8VTjV6GTtJ5q/Hs9jTfSlusgY7YdOpcjsNzXd5r/wAShi9jYev9UfplzWnev4K1XBU55rJ9XsUuI2HWpm69q24qbH03+k4NbY2Lovep/V1p2fzsuUJ4OtB3WfYKe2K9LRte51N/XQzMNrY3D/TUz/8Aks/w/UzHF1qeUvMmUukoPxUz5EH2IEv0/wDyGD++n4O/rYsx2guMTb/7go/Yf0X/APUm/wDe4X/WXgvck/r6fJ+XufD0ho8Ef0X9Zh7ew3CEvL3MPH0+T8vczTadap/SoW+850/L5zeO0cXWyoUbdctPx5MysRVn9kPH4jemz6j/ANeoSPsJ2V8zvMsRwNetnial1/rHJd71ZuqM5/5JdyyRY0qSqAFAAHAaTpU6cKcd2CsuosRioqyRF2ltJKI11bgo3nx5DvlPHbQpYSN5Zy4Lj+l1kOIxMKKz15HI4rEvWfMx14DgByE8PisVVxVTfqP2XYcGpUnWndnN9INu5b0aJ7W53H1eaqftd/Dx3WcLhbfXPuRFUqqmrLU6D6O+ivVgYmsO0R/KU8Afrkc+Xryt6jAYV/5Z93udDZmCa/vVO5fk7+dY7YgCAIAgCAIAgCAIAgCAIAgCAQNr4XOt+K/LjONtrCdLR6Rax9OPuQV6e/EqaW0atPS+Ycm/I75wsPtbE4fJveXJ++vjcpdNVpda6ybR6QUz8YZD/kPUa+07NHb+Hl/kTi/FeWfkSx2hT/7prz+eBMXaNFh/UTwJA9jL8doYSov8ke929SdYmjL/ALL52mDUcOd4pf6ZrKjgZZtQ8jDjh3/r5Gl0wi7+p/0n2kEo7MhrueRo/wCljrumzAYmizFaSjQXJCZQPOwkmDxOEqTcMPFZZ3UbL8G1GrRlK1NeVixnTLRpxGKSmLuwUd/5DjIa+JpUI71SSRHUqwpq8nYotodIr3FIW+8fyH6+k83jf/IG/pw673+F7+BzK+0b5U/E5/EVrXeo1hvLMZ53+5Wnd3bZzXeTu2cvtfpA1S6Ubqm4tuZvD7I9/CdOjhI0/qnm/IhqV1FWidL0I6E/DWxC6b0pnjyZxy7vXv8AQYPAuT6SrpwXudDAbOcmqtZdi9/Y9GnZO+IAgCAIAgCAIAgCAIAgCAIAgCAI1ByG2M+HfUZ6THsn6y/dJ424X3jjvnm8bsqCleGV/DsObXbpy+rNPR/giriKb7jY8m0P6TiVsBVhwv2ZlaUYT0MamGlBwaK06DRpamZrZkTi0Y5YMZlhs7ahoqQqgkm5Jv5Cw8/WdPBbTlhIOMIpt8X8/JZoYuVFNRWplX2zWb62X8It775tW21i6mW9bsVv35mZ42vPjbsKvE4gLrUcA95uT5bzKEadau72bfP9lZqTzZU43pAq6ItzzbQeS7z7S7T2dbOq+5GkpwgVNHDYjG1LKGc8h8Kjv4KJ0KNK/wBFGPzrZCnVxEt2mrnovRfoVTw9nq2qVd4+wp7gd57zO5hdnxp/VPN+SO7g9lxpfXUzl5I6ydE6ogCAIAgCAIAgCAIAgCAIAgCAIAgCAasTQWopVxdTvE1lFSVmazhGcd2Whx21dhNSJI7VPnxH4v1nLq0ZUs9V81ONXw86OazXzUgIpG4keBleUac/uSfaiGNQ+tWfn7CV5YHDS/6+bNnNGmpi3GunpIns7Dcn4mjlErqu3OTjyX9RIv6XCLhfvZXeJpLiRTtCrVNkFVzyF/kskhGinanC77L+5H/UuTtBN9hKwnRXGVv+n1YPFzl9Qe17S3HD4mppGy68v2SRwmMq6RsuvL9+R0myvo8pLY13NQ/ZXsr5nefaW6Wy461HfqXz2L9HY0FnVlfqWS9/Q7HCYRKShaaKijgoAE6cKcYK0VZHYp04U47sFZG6bm4gCAIAgCAIAgCAIAgCAIAgCAIAgCAIAgCAVGP2Cj6p2G7h2T5cPKVKuDjLOOT8ijWwMJ5xyfkUGM2VWp76ZYc07fsO17ShUoVYaq/Zn+/I5lXC1qesbrqz/fkVL4hQbEgHk3ZPodZUdRaXKTqRTs3btyGAxf8AD1OsRVdT8aEKb/eU/Vb5zNKp0U95K64r26xRrdBPfik09V+V1noWzcbTrUw9IgqfIg8QRwM79GrCrDehoeooVqdaCnTeRKkpMIAgCAIAgCAIAgCAIAgCAIAgCAIAgCAIAgCAIAgCAIBrr4dXFnVWHJgCPQzWUIyVpK/aaThGatJJ9pXVujmFbfQp+Qy/9tpXlgsPLWC9PQrS2fhZawXp6GzZuxKOHYtSUoSLHtuQeVwSRM0cJSou9NW72bUMFRoNumrX63+WWMsloQBAEAQBAEAQBAEAQBAEAQBAEAQBAEAQBAEAQBAEAQBAEAQBAEAQBAEAQBAEAQBAEAQB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66" name="AutoShape 18" descr="http://www.webweaver.nu/clipart/img/eco/eco-earth.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3" name="2 Alt Başlık"/>
          <p:cNvSpPr txBox="1">
            <a:spLocks/>
          </p:cNvSpPr>
          <p:nvPr/>
        </p:nvSpPr>
        <p:spPr>
          <a:xfrm>
            <a:off x="827584" y="0"/>
            <a:ext cx="8316416" cy="548680"/>
          </a:xfrm>
          <a:prstGeom prst="rect">
            <a:avLst/>
          </a:prstGeom>
          <a:noFill/>
        </p:spPr>
        <p:txBody>
          <a:bodyPr vert="horz" anchor="ctr">
            <a:normAutofit/>
          </a:bodyPr>
          <a:lstStyle/>
          <a:p>
            <a:pPr>
              <a:spcBef>
                <a:spcPts val="700"/>
              </a:spcBef>
              <a:buClr>
                <a:srgbClr val="DD8047"/>
              </a:buClr>
              <a:buSzPct val="60000"/>
              <a:buFont typeface="Wingdings"/>
              <a:buNone/>
              <a:defRPr/>
            </a:pPr>
            <a:r>
              <a:rPr lang="tr-TR" sz="2200" b="1" dirty="0">
                <a:solidFill>
                  <a:prstClr val="white"/>
                </a:solidFill>
                <a:latin typeface="Calibri" pitchFamily="34" charset="0"/>
              </a:rPr>
              <a:t>PROJE APLİKASYONU</a:t>
            </a:r>
          </a:p>
        </p:txBody>
      </p:sp>
      <p:sp>
        <p:nvSpPr>
          <p:cNvPr id="14" name="2 Alt Başlık"/>
          <p:cNvSpPr txBox="1">
            <a:spLocks/>
          </p:cNvSpPr>
          <p:nvPr/>
        </p:nvSpPr>
        <p:spPr>
          <a:xfrm>
            <a:off x="0" y="0"/>
            <a:ext cx="683568" cy="548680"/>
          </a:xfrm>
          <a:prstGeom prst="rect">
            <a:avLst/>
          </a:prstGeom>
          <a:noFill/>
          <a:ln>
            <a:solidFill>
              <a:schemeClr val="accent1"/>
            </a:solidFill>
          </a:ln>
        </p:spPr>
        <p:txBody>
          <a:bodyPr vert="horz" anchor="ctr">
            <a:normAutofit/>
          </a:bodyPr>
          <a:lstStyle/>
          <a:p>
            <a:pPr algn="ctr">
              <a:spcBef>
                <a:spcPts val="700"/>
              </a:spcBef>
              <a:buClr>
                <a:srgbClr val="DD8047"/>
              </a:buClr>
              <a:buSzPct val="60000"/>
              <a:buFont typeface="Wingdings"/>
              <a:buNone/>
              <a:defRPr/>
            </a:pPr>
            <a:endParaRPr lang="tr-TR" sz="2000" b="1" dirty="0">
              <a:solidFill>
                <a:prstClr val="white"/>
              </a:solidFill>
              <a:latin typeface="Calibri" pitchFamily="34" charset="0"/>
            </a:endParaRPr>
          </a:p>
        </p:txBody>
      </p:sp>
      <p:pic>
        <p:nvPicPr>
          <p:cNvPr id="15" name="Picture 14" descr="http://www.dt-landscapedesign.com/upload/image/portfolio/design_and_concept/02designconcept005_AP.jpg">
            <a:extLst>
              <a:ext uri="{FF2B5EF4-FFF2-40B4-BE49-F238E27FC236}">
                <a16:creationId xmlns:a16="http://schemas.microsoft.com/office/drawing/2014/main" id="{21C3E918-5E9C-8B46-9A37-0AE90BEEE55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37280"/>
            <a:ext cx="8969736" cy="4989200"/>
          </a:xfrm>
          <a:prstGeom prst="rect">
            <a:avLst/>
          </a:prstGeom>
          <a:noFill/>
        </p:spPr>
      </p:pic>
    </p:spTree>
    <p:extLst>
      <p:ext uri="{BB962C8B-B14F-4D97-AF65-F5344CB8AC3E}">
        <p14:creationId xmlns:p14="http://schemas.microsoft.com/office/powerpoint/2010/main" val="2902752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5B8399D-9FE3-DC46-98EF-83BD0EDFBFCA}"/>
              </a:ext>
            </a:extLst>
          </p:cNvPr>
          <p:cNvPicPr>
            <a:picLocks noChangeAspect="1"/>
          </p:cNvPicPr>
          <p:nvPr/>
        </p:nvPicPr>
        <p:blipFill>
          <a:blip r:embed="rId2"/>
          <a:stretch>
            <a:fillRect/>
          </a:stretch>
        </p:blipFill>
        <p:spPr>
          <a:xfrm>
            <a:off x="0" y="-1"/>
            <a:ext cx="9141324" cy="6858001"/>
          </a:xfrm>
          <a:prstGeom prst="rect">
            <a:avLst/>
          </a:prstGeom>
        </p:spPr>
      </p:pic>
    </p:spTree>
    <p:extLst>
      <p:ext uri="{BB962C8B-B14F-4D97-AF65-F5344CB8AC3E}">
        <p14:creationId xmlns:p14="http://schemas.microsoft.com/office/powerpoint/2010/main" val="2403973518"/>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TotalTime>
  <Words>535</Words>
  <Application>Microsoft Macintosh PowerPoint</Application>
  <PresentationFormat>Ekran Gösterisi (4:3)</PresentationFormat>
  <Paragraphs>97</Paragraphs>
  <Slides>43</Slides>
  <Notes>15</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43</vt:i4>
      </vt:variant>
    </vt:vector>
  </HeadingPairs>
  <TitlesOfParts>
    <vt:vector size="49" baseType="lpstr">
      <vt:lpstr>Arial</vt:lpstr>
      <vt:lpstr>Calibri</vt:lpstr>
      <vt:lpstr>Calibri Light</vt:lpstr>
      <vt:lpstr>Times New Roman</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User</dc:creator>
  <cp:lastModifiedBy>Microsoft Office User</cp:lastModifiedBy>
  <cp:revision>20</cp:revision>
  <dcterms:created xsi:type="dcterms:W3CDTF">2020-10-08T15:43:38Z</dcterms:created>
  <dcterms:modified xsi:type="dcterms:W3CDTF">2020-11-09T15:24:36Z</dcterms:modified>
</cp:coreProperties>
</file>