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6" r:id="rId10"/>
    <p:sldId id="265" r:id="rId11"/>
    <p:sldId id="268" r:id="rId12"/>
    <p:sldId id="269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49" d="100"/>
          <a:sy n="49" d="100"/>
        </p:scale>
        <p:origin x="6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4/9/2018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8800" dirty="0" err="1" smtClean="0"/>
              <a:t>Matematİk</a:t>
            </a:r>
            <a:r>
              <a:rPr lang="tr-TR" sz="8800" dirty="0" smtClean="0"/>
              <a:t> </a:t>
            </a:r>
            <a:r>
              <a:rPr lang="tr-TR" sz="8800" dirty="0" err="1" smtClean="0"/>
              <a:t>Öğretİmİ</a:t>
            </a:r>
            <a:r>
              <a:rPr lang="tr-TR" sz="8800" dirty="0" smtClean="0"/>
              <a:t> I</a:t>
            </a:r>
            <a:endParaRPr lang="tr-TR" sz="8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360202" y="5111932"/>
            <a:ext cx="7891272" cy="738922"/>
          </a:xfrm>
        </p:spPr>
        <p:txBody>
          <a:bodyPr/>
          <a:lstStyle/>
          <a:p>
            <a:r>
              <a:rPr lang="tr-TR" dirty="0" smtClean="0"/>
              <a:t>Problem çözme ve matematik öğretimi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22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Yazılı rapor tutma alışkanlığı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18866" y="1445561"/>
            <a:ext cx="4415115" cy="5109881"/>
          </a:xfrm>
        </p:spPr>
      </p:pic>
    </p:spTree>
    <p:extLst>
      <p:ext uri="{BB962C8B-B14F-4D97-AF65-F5344CB8AC3E}">
        <p14:creationId xmlns:p14="http://schemas.microsoft.com/office/powerpoint/2010/main" val="25815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5830" y="890284"/>
            <a:ext cx="5849468" cy="5038165"/>
          </a:xfrm>
        </p:spPr>
      </p:pic>
    </p:spTree>
    <p:extLst>
      <p:ext uri="{BB962C8B-B14F-4D97-AF65-F5344CB8AC3E}">
        <p14:creationId xmlns:p14="http://schemas.microsoft.com/office/powerpoint/2010/main" val="17741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Problem çözme sürecinde öğrencilerin kendi gelişimlerine yönelik farkındalıklarını artırmak için 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Problem hakkında konuş, problemde ne anlatılmakta?</a:t>
            </a:r>
          </a:p>
          <a:p>
            <a:r>
              <a:rPr lang="tr-TR" dirty="0" smtClean="0"/>
              <a:t>Problem nasıl çözülebilir? Düşün…</a:t>
            </a:r>
          </a:p>
          <a:p>
            <a:r>
              <a:rPr lang="tr-TR" dirty="0" smtClean="0"/>
              <a:t>Problemi çözmek için bir strateji belirle</a:t>
            </a:r>
          </a:p>
          <a:p>
            <a:r>
              <a:rPr lang="tr-TR" dirty="0" smtClean="0"/>
              <a:t>Bu stratejinin problemi çözmene nasıl yardımcı olduğuna dikkat et. </a:t>
            </a:r>
          </a:p>
          <a:p>
            <a:r>
              <a:rPr lang="tr-TR" dirty="0" smtClean="0"/>
              <a:t>Sonuca ulaştıktan sonra problemle ilgili düşünmeye devam et, çözümün sence mantıklı mı? Problemi çözmek için başka bir yol var mı? Yaptığın işlemlerde hata var mı?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7226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Üç aşamalı ders formatı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8" y="1979547"/>
            <a:ext cx="5451566" cy="4496655"/>
          </a:xfrm>
        </p:spPr>
      </p:pic>
    </p:spTree>
    <p:extLst>
      <p:ext uri="{BB962C8B-B14F-4D97-AF65-F5344CB8AC3E}">
        <p14:creationId xmlns:p14="http://schemas.microsoft.com/office/powerpoint/2010/main" val="278980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39071"/>
          </a:xfrm>
        </p:spPr>
        <p:txBody>
          <a:bodyPr>
            <a:normAutofit/>
          </a:bodyPr>
          <a:lstStyle/>
          <a:p>
            <a:r>
              <a:rPr lang="tr-TR" sz="4000" dirty="0" smtClean="0"/>
              <a:t>Farklılaştırılmış öğretim</a:t>
            </a:r>
            <a:endParaRPr lang="tr-TR" sz="4000" dirty="0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471406"/>
            <a:ext cx="3743821" cy="2537056"/>
          </a:xfrm>
        </p:spPr>
      </p:pic>
      <p:pic>
        <p:nvPicPr>
          <p:cNvPr id="10" name="İçerik Yer Tutucusu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634" y="4156165"/>
            <a:ext cx="4272325" cy="2483771"/>
          </a:xfr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42" y="1471406"/>
            <a:ext cx="3703320" cy="248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6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Problem Çözme ve </a:t>
            </a:r>
            <a:r>
              <a:rPr lang="tr-TR" dirty="0" err="1" smtClean="0"/>
              <a:t>Öğretİm</a:t>
            </a:r>
            <a:r>
              <a:rPr lang="tr-TR" dirty="0" smtClean="0"/>
              <a:t> </a:t>
            </a:r>
            <a:r>
              <a:rPr lang="tr-TR" dirty="0" err="1" smtClean="0"/>
              <a:t>İlİşkİsİ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2402541"/>
            <a:ext cx="4754563" cy="3036162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865" y="1936856"/>
            <a:ext cx="4655523" cy="4522216"/>
          </a:xfrm>
        </p:spPr>
      </p:pic>
    </p:spTree>
    <p:extLst>
      <p:ext uri="{BB962C8B-B14F-4D97-AF65-F5344CB8AC3E}">
        <p14:creationId xmlns:p14="http://schemas.microsoft.com/office/powerpoint/2010/main" val="41480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Problem İle kavram </a:t>
            </a:r>
            <a:r>
              <a:rPr lang="tr-TR" dirty="0" err="1" smtClean="0"/>
              <a:t>öğretİmİ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474259"/>
            <a:ext cx="4754563" cy="2354336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88" y="2474259"/>
            <a:ext cx="4754562" cy="3004148"/>
          </a:xfrm>
        </p:spPr>
      </p:pic>
    </p:spTree>
    <p:extLst>
      <p:ext uri="{BB962C8B-B14F-4D97-AF65-F5344CB8AC3E}">
        <p14:creationId xmlns:p14="http://schemas.microsoft.com/office/powerpoint/2010/main" val="33456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Problem İle </a:t>
            </a:r>
            <a:r>
              <a:rPr lang="tr-TR" dirty="0" err="1" smtClean="0"/>
              <a:t>İşlemsel</a:t>
            </a:r>
            <a:r>
              <a:rPr lang="tr-TR" dirty="0" smtClean="0"/>
              <a:t> </a:t>
            </a:r>
            <a:r>
              <a:rPr lang="tr-TR" dirty="0" err="1" smtClean="0"/>
              <a:t>bİlgİ</a:t>
            </a:r>
            <a:r>
              <a:rPr lang="tr-TR" dirty="0" smtClean="0"/>
              <a:t> </a:t>
            </a:r>
            <a:r>
              <a:rPr lang="tr-TR" dirty="0" err="1" smtClean="0"/>
              <a:t>gelİşİmİ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828800"/>
            <a:ext cx="5564034" cy="4661647"/>
          </a:xfrm>
        </p:spPr>
      </p:pic>
    </p:spTree>
    <p:extLst>
      <p:ext uri="{BB962C8B-B14F-4D97-AF65-F5344CB8AC3E}">
        <p14:creationId xmlns:p14="http://schemas.microsoft.com/office/powerpoint/2010/main" val="22972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18662"/>
          </a:xfrm>
        </p:spPr>
        <p:txBody>
          <a:bodyPr/>
          <a:lstStyle/>
          <a:p>
            <a:r>
              <a:rPr lang="tr-TR" dirty="0" smtClean="0"/>
              <a:t>Farklı çözüm yolları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703294"/>
            <a:ext cx="6281211" cy="4468906"/>
          </a:xfrm>
        </p:spPr>
      </p:pic>
    </p:spTree>
    <p:extLst>
      <p:ext uri="{BB962C8B-B14F-4D97-AF65-F5344CB8AC3E}">
        <p14:creationId xmlns:p14="http://schemas.microsoft.com/office/powerpoint/2010/main" val="31032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0829" y="1142692"/>
            <a:ext cx="6077535" cy="4761416"/>
          </a:xfrm>
        </p:spPr>
      </p:pic>
    </p:spTree>
    <p:extLst>
      <p:ext uri="{BB962C8B-B14F-4D97-AF65-F5344CB8AC3E}">
        <p14:creationId xmlns:p14="http://schemas.microsoft.com/office/powerpoint/2010/main" val="40871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64874"/>
          </a:xfrm>
        </p:spPr>
        <p:txBody>
          <a:bodyPr/>
          <a:lstStyle/>
          <a:p>
            <a:r>
              <a:rPr lang="tr-TR" dirty="0" smtClean="0"/>
              <a:t>Problem çözmeye dayalı </a:t>
            </a:r>
            <a:r>
              <a:rPr lang="tr-TR" dirty="0" err="1" smtClean="0"/>
              <a:t>bİr</a:t>
            </a:r>
            <a:r>
              <a:rPr lang="tr-TR" dirty="0" smtClean="0"/>
              <a:t> Ders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11925" y="1382808"/>
            <a:ext cx="4630268" cy="4876799"/>
          </a:xfrm>
        </p:spPr>
      </p:pic>
    </p:spTree>
    <p:extLst>
      <p:ext uri="{BB962C8B-B14F-4D97-AF65-F5344CB8AC3E}">
        <p14:creationId xmlns:p14="http://schemas.microsoft.com/office/powerpoint/2010/main" val="25566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4880" y="717447"/>
            <a:ext cx="6149252" cy="5683623"/>
          </a:xfrm>
        </p:spPr>
      </p:pic>
    </p:spTree>
    <p:extLst>
      <p:ext uri="{BB962C8B-B14F-4D97-AF65-F5344CB8AC3E}">
        <p14:creationId xmlns:p14="http://schemas.microsoft.com/office/powerpoint/2010/main" val="36539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21439"/>
          </a:xfrm>
        </p:spPr>
        <p:txBody>
          <a:bodyPr>
            <a:normAutofit/>
          </a:bodyPr>
          <a:lstStyle/>
          <a:p>
            <a:r>
              <a:rPr lang="tr-TR" sz="3600" dirty="0" err="1" smtClean="0"/>
              <a:t>Polya’nın</a:t>
            </a:r>
            <a:r>
              <a:rPr lang="tr-TR" sz="3600" dirty="0" smtClean="0"/>
              <a:t> Problem Çözme Aşamaları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9848" y="1380565"/>
            <a:ext cx="10058400" cy="4791635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sz="2400" dirty="0" smtClean="0"/>
              <a:t>Problemi Anlama</a:t>
            </a:r>
          </a:p>
          <a:p>
            <a:r>
              <a:rPr lang="tr-TR" sz="2400" dirty="0" smtClean="0"/>
              <a:t>Çözüm Planı Hazırlama</a:t>
            </a:r>
          </a:p>
          <a:p>
            <a:r>
              <a:rPr lang="tr-TR" sz="2400" dirty="0" smtClean="0"/>
              <a:t>Çözüm Planını Uygulama</a:t>
            </a:r>
          </a:p>
          <a:p>
            <a:r>
              <a:rPr lang="tr-TR" sz="2400" dirty="0" smtClean="0"/>
              <a:t>Çözümün Değerlendirilmesi</a:t>
            </a:r>
          </a:p>
          <a:p>
            <a:endParaRPr lang="tr-TR" sz="2400" dirty="0"/>
          </a:p>
          <a:p>
            <a:pPr marL="0" indent="0">
              <a:buNone/>
            </a:pPr>
            <a:r>
              <a:rPr lang="tr-TR" sz="2400" b="1" dirty="0" smtClean="0"/>
              <a:t>Peki bu aşamaları öğretim sürecinde nasıl uygulayacaksınız?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34900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 Yazı Tipi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TM03090434[[fn=Ahşap Türü]]</Template>
  <TotalTime>92</TotalTime>
  <Words>131</Words>
  <Application>Microsoft Office PowerPoint</Application>
  <PresentationFormat>Geniş ekran</PresentationFormat>
  <Paragraphs>26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Rockwell</vt:lpstr>
      <vt:lpstr>Rockwell Condensed</vt:lpstr>
      <vt:lpstr>Wingdings</vt:lpstr>
      <vt:lpstr>Wood Type Yazı Tipi</vt:lpstr>
      <vt:lpstr>Matematİk Öğretİmİ I</vt:lpstr>
      <vt:lpstr>Problem Çözme ve Öğretİm İlİşkİsİ</vt:lpstr>
      <vt:lpstr>Problem İle kavram öğretİmİ</vt:lpstr>
      <vt:lpstr>Problem İle İşlemsel bİlgİ gelİşİmİ</vt:lpstr>
      <vt:lpstr>Farklı çözüm yolları</vt:lpstr>
      <vt:lpstr>PowerPoint Sunusu</vt:lpstr>
      <vt:lpstr>Problem çözmeye dayalı bİr Ders</vt:lpstr>
      <vt:lpstr>PowerPoint Sunusu</vt:lpstr>
      <vt:lpstr>Polya’nın Problem Çözme Aşamaları</vt:lpstr>
      <vt:lpstr>Yazılı rapor tutma alışkanlığı</vt:lpstr>
      <vt:lpstr>PowerPoint Sunusu</vt:lpstr>
      <vt:lpstr>Problem çözme sürecinde öğrencilerin kendi gelişimlerine yönelik farkındalıklarını artırmak için </vt:lpstr>
      <vt:lpstr>Üç aşamalı ders formatı</vt:lpstr>
      <vt:lpstr>Farklılaştırılmış öğretim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Matematİk Öğretİmİ I</dc:title>
  <dc:creator>ea</dc:creator>
  <cp:lastModifiedBy>ea</cp:lastModifiedBy>
  <cp:revision>10</cp:revision>
  <dcterms:created xsi:type="dcterms:W3CDTF">2016-10-13T11:01:05Z</dcterms:created>
  <dcterms:modified xsi:type="dcterms:W3CDTF">2018-04-09T13:02:17Z</dcterms:modified>
</cp:coreProperties>
</file>