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555E6C2-5AB7-5D43-8C61-91AB5732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F1B9C7-9F87-BC47-B1FD-4F46C010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4A5750-AC5B-0D46-A761-95EAB4F2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D0454A-8415-1B4B-9684-F7EAEC39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04DF62-3CDE-3C4E-9D8D-4B33DDFA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0042DE8-354E-6749-B853-94D3420F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F1FBBC-9CDF-DC4C-84B3-5BB2415B6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6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3628E4-95D9-7B48-B238-821A7EAA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781EBAF-8819-2549-89D0-D7DBC720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A9A84F-8ADE-3349-A695-7198597D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7CD701-35FF-4B49-82F5-3F7CD72A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7D81553-82FE-934F-8602-34EA2E54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CDE5034-32FE-A04B-B7EF-7F176B53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059C50-7B7F-E84F-8A43-33932F5E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B5AFFC-38AD-D349-9F5B-3FBF50AB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7EA31A-7C54-DD42-904E-5D3E0BA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4C69CB-105A-214F-A1DF-501CE67D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9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D5B044-C08F-4C42-B6B7-F77E6335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3F93D8-C213-4E45-A962-9760AB2E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28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A41B008-C209-0647-A27B-2FFE2BE1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DC9922-4FA8-9E40-B244-869ABFA9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6BE61F-2765-9C47-8023-7E56F57F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0630F4-E769-4E4B-8ECC-06A265C3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94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A9E768-7F13-644A-9B62-77F46BA4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7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C6C9BF-C95A-E44D-81AF-5B69967E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1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C0FF672-8A38-004D-AFCC-CD7C8FCB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204195-BDDE-E942-8164-E9BEB972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00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0C8100-89A4-4B44-AA74-7706B53A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1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577965-C71E-C54E-B4E7-5740A6A1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D0D7B87-55BE-504B-A69B-71A85CCA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FFAAAB6-FF41-DB41-9C70-F46458C6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28A556-C7C3-674F-809F-F1794778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38705F-942F-B34A-A974-F2A31A79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276B27-3C6E-C445-A1A9-5B1D0C5A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9ED796D-8590-E44D-ADFA-1F5867FD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Ekran Gösterisi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13</cp:revision>
  <dcterms:created xsi:type="dcterms:W3CDTF">2020-01-27T18:21:19Z</dcterms:created>
  <dcterms:modified xsi:type="dcterms:W3CDTF">2020-01-27T18:28:52Z</dcterms:modified>
</cp:coreProperties>
</file>