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14" r:id="rId2"/>
    <p:sldId id="415" r:id="rId3"/>
    <p:sldId id="416" r:id="rId4"/>
    <p:sldId id="417" r:id="rId5"/>
    <p:sldId id="418" r:id="rId6"/>
    <p:sldId id="419" r:id="rId7"/>
    <p:sldId id="420" r:id="rId8"/>
    <p:sldId id="421" r:id="rId9"/>
    <p:sldId id="422" r:id="rId10"/>
    <p:sldId id="423" r:id="rId11"/>
    <p:sldId id="424" r:id="rId12"/>
    <p:sldId id="425" r:id="rId13"/>
    <p:sldId id="426" r:id="rId14"/>
    <p:sldId id="427" r:id="rId15"/>
    <p:sldId id="428" r:id="rId16"/>
    <p:sldId id="429" r:id="rId17"/>
    <p:sldId id="430" r:id="rId18"/>
    <p:sldId id="431" r:id="rId19"/>
    <p:sldId id="432" r:id="rId20"/>
    <p:sldId id="433" r:id="rId21"/>
    <p:sldId id="434" r:id="rId22"/>
    <p:sldId id="435" r:id="rId23"/>
    <p:sldId id="436" r:id="rId24"/>
    <p:sldId id="437" r:id="rId25"/>
    <p:sldId id="438" r:id="rId26"/>
    <p:sldId id="439" r:id="rId27"/>
    <p:sldId id="440" r:id="rId28"/>
    <p:sldId id="441" r:id="rId29"/>
    <p:sldId id="442" r:id="rId30"/>
    <p:sldId id="443" r:id="rId31"/>
    <p:sldId id="444" r:id="rId32"/>
    <p:sldId id="445" r:id="rId33"/>
    <p:sldId id="446" r:id="rId34"/>
    <p:sldId id="447" r:id="rId35"/>
    <p:sldId id="448" r:id="rId3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711"/>
    <p:restoredTop sz="94671"/>
  </p:normalViewPr>
  <p:slideViewPr>
    <p:cSldViewPr snapToGrid="0" snapToObjects="1">
      <p:cViewPr varScale="1">
        <p:scale>
          <a:sx n="49" d="100"/>
          <a:sy n="49" d="100"/>
        </p:scale>
        <p:origin x="184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593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747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0335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6263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87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98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632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808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44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49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001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7A839-F57E-C045-B74E-91C10F5E92AA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A0678-75C3-7845-93AA-AE0A9F7509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197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555E6C2-5AB7-5D43-8C61-91AB57321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492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FF1B9C7-9F87-BC47-B1FD-4F46C010A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31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C4A5750-AC5B-0D46-A761-95EAB4F2B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57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7D0454A-8415-1B4B-9684-F7EAEC393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200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404DF62-3CDE-3C4E-9D8D-4B33DDFA14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696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0042DE8-354E-6749-B853-94D3420FA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909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7F1FBBC-9CDF-DC4C-84B3-5BB2415B6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648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23628E4-95D9-7B48-B238-821A7EAAF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42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A781EBAF-8819-2549-89D0-D7DBC720B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3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3A9A84F-8ADE-3349-A695-7198597D0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882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A7CD701-35FF-4B49-82F5-3F7CD72A1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0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17D81553-82FE-934F-8602-34EA2E54A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640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CDE5034-32FE-A04B-B7EF-7F176B53E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8499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B059C50-7B7F-E84F-8A43-33932F5ED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122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6B5AFFC-38AD-D349-9F5B-3FBF50AB7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0617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E7EA31A-7C54-DD42-904E-5D3E0BA9CC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088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004C69CB-105A-214F-A1DF-501CE67DE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749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65D5B044-C08F-4C42-B6B7-F77E63352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0385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E3F93D8-C213-4E45-A962-9760AB2E98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28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EA41B008-C209-0647-A27B-2FFE2BE1C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45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2DC9922-4FA8-9E40-B244-869ABFA99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791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26BE61F-2765-9C47-8023-7E56F57FB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21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C0630F4-E769-4E4B-8ECC-06A265C30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2945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8A9E768-7F13-644A-9B62-77F46BA40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973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CC6C9BF-C95A-E44D-81AF-5B69967E5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9714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CC0FF672-8A38-004D-AFCC-CD7C8FCB2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4112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B204195-BDDE-E942-8164-E9BEB9728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00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5C0C8100-89A4-4B44-AA74-7706B53A9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117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83577965-C71E-C54E-B4E7-5740A6A12E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50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D0D7B87-55BE-504B-A69B-71A85CCA3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801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FFAAAB6-FF41-DB41-9C70-F46458C619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91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128A556-C7C3-674F-809F-F1794778A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935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C38705F-942F-B34A-A974-F2A31A79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256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B9276B27-3C6E-C445-A1A9-5B1D0C5AD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52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D9ED796D-8590-E44D-ADFA-1F5867FD21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113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0</Words>
  <Application>Microsoft Macintosh PowerPoint</Application>
  <PresentationFormat>Ekran Gösterisi (4:3)</PresentationFormat>
  <Paragraphs>0</Paragraphs>
  <Slides>35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13</cp:revision>
  <dcterms:created xsi:type="dcterms:W3CDTF">2020-01-27T18:21:19Z</dcterms:created>
  <dcterms:modified xsi:type="dcterms:W3CDTF">2020-01-27T18:28:52Z</dcterms:modified>
</cp:coreProperties>
</file>