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5881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425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601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297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790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2190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105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476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49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573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74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27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KAT HİZMETLERİ DEPARTMANININ ORGANİZASYON YAPISI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KAT HİZMETLERİ DEPARTMANINDA ÇALIŞANLARIN GÖREV TANIMLARI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9208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KAT HİZMETLERİNİN TANIMI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dirty="0" smtClean="0"/>
              <a:t>Bir otelin temizliği, dekorasyonu, düzeni ve bakımı görevlerinin yürütüldüğü departmandır. </a:t>
            </a:r>
            <a:endParaRPr lang="tr-TR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1887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KAT HİZMETLERİNİN ÖNEMİ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Misafirin geceleme ve konaklama ihtiyacını karşılar. </a:t>
            </a:r>
          </a:p>
          <a:p>
            <a:endParaRPr lang="tr-TR" dirty="0"/>
          </a:p>
          <a:p>
            <a:r>
              <a:rPr lang="tr-TR" dirty="0" smtClean="0"/>
              <a:t>Gelir kaynağıdır. </a:t>
            </a:r>
          </a:p>
          <a:p>
            <a:endParaRPr lang="tr-TR" dirty="0"/>
          </a:p>
          <a:p>
            <a:r>
              <a:rPr lang="tr-TR" dirty="0" smtClean="0"/>
              <a:t>Misafirin tekrar gelmesini sağlar. </a:t>
            </a:r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0688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KAT HİZMETLERİ DEPARTMANINDA ÇALIŞANLAR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r>
              <a:rPr lang="en-US" dirty="0" err="1" smtClean="0"/>
              <a:t>Genel</a:t>
            </a:r>
            <a:r>
              <a:rPr lang="en-US" dirty="0" smtClean="0"/>
              <a:t> Kat </a:t>
            </a:r>
            <a:r>
              <a:rPr lang="en-US" dirty="0" err="1" smtClean="0"/>
              <a:t>Yöneticisi</a:t>
            </a:r>
            <a:r>
              <a:rPr lang="en-US" dirty="0" smtClean="0"/>
              <a:t> (Executive Housekeeper) </a:t>
            </a:r>
            <a:endParaRPr lang="tr-TR" dirty="0" smtClean="0"/>
          </a:p>
          <a:p>
            <a:r>
              <a:rPr lang="tr-TR" dirty="0" smtClean="0"/>
              <a:t>Genel Kat Yöneticisi Yardımcısı  (</a:t>
            </a:r>
            <a:r>
              <a:rPr lang="tr-TR" dirty="0" err="1" smtClean="0"/>
              <a:t>Asistant</a:t>
            </a:r>
            <a:r>
              <a:rPr lang="tr-TR" dirty="0" smtClean="0"/>
              <a:t> </a:t>
            </a:r>
            <a:r>
              <a:rPr lang="tr-TR" dirty="0" err="1" smtClean="0"/>
              <a:t>Housekeeper</a:t>
            </a:r>
            <a:r>
              <a:rPr lang="tr-TR" dirty="0" smtClean="0"/>
              <a:t>) </a:t>
            </a:r>
          </a:p>
          <a:p>
            <a:r>
              <a:rPr lang="tr-TR" dirty="0" smtClean="0"/>
              <a:t>Kat Şefleri (</a:t>
            </a:r>
            <a:r>
              <a:rPr lang="tr-TR" dirty="0" err="1" smtClean="0"/>
              <a:t>Floor</a:t>
            </a:r>
            <a:r>
              <a:rPr lang="tr-TR" dirty="0" smtClean="0"/>
              <a:t> </a:t>
            </a:r>
            <a:r>
              <a:rPr lang="tr-TR" dirty="0" err="1" smtClean="0"/>
              <a:t>Supervisors</a:t>
            </a:r>
            <a:r>
              <a:rPr lang="tr-TR" dirty="0" smtClean="0"/>
              <a:t>) </a:t>
            </a:r>
          </a:p>
          <a:p>
            <a:r>
              <a:rPr lang="tr-TR" dirty="0" smtClean="0"/>
              <a:t>Kat Görevlisi (Vale/</a:t>
            </a:r>
            <a:r>
              <a:rPr lang="tr-TR" dirty="0" err="1" smtClean="0"/>
              <a:t>Fam</a:t>
            </a:r>
            <a:r>
              <a:rPr lang="tr-TR" dirty="0" smtClean="0"/>
              <a:t>) </a:t>
            </a:r>
          </a:p>
          <a:p>
            <a:r>
              <a:rPr lang="tr-TR" dirty="0" smtClean="0"/>
              <a:t>Meydancılar (</a:t>
            </a:r>
            <a:r>
              <a:rPr lang="tr-TR" dirty="0" err="1" smtClean="0"/>
              <a:t>Housemen</a:t>
            </a:r>
            <a:r>
              <a:rPr lang="tr-TR" dirty="0" smtClean="0"/>
              <a:t>) 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66897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KAT HİZMETLERİ DEPARTMANINDA ÇALIŞANLAR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r>
              <a:rPr lang="en-US" dirty="0" err="1" smtClean="0"/>
              <a:t>Çamaşırhane</a:t>
            </a:r>
            <a:r>
              <a:rPr lang="en-US" dirty="0" smtClean="0"/>
              <a:t> </a:t>
            </a:r>
            <a:r>
              <a:rPr lang="en-US" dirty="0" err="1" smtClean="0"/>
              <a:t>Şefi</a:t>
            </a:r>
            <a:r>
              <a:rPr lang="en-US" dirty="0" smtClean="0"/>
              <a:t> (Linen </a:t>
            </a:r>
            <a:r>
              <a:rPr lang="en-US" dirty="0" err="1" smtClean="0"/>
              <a:t>Roomkeeper</a:t>
            </a:r>
            <a:r>
              <a:rPr lang="en-US" dirty="0" smtClean="0"/>
              <a:t>) </a:t>
            </a:r>
            <a:endParaRPr lang="tr-TR" dirty="0" smtClean="0"/>
          </a:p>
          <a:p>
            <a:r>
              <a:rPr lang="tr-TR" dirty="0" smtClean="0"/>
              <a:t>Yıkayıcılar (</a:t>
            </a:r>
            <a:r>
              <a:rPr lang="tr-TR" dirty="0" err="1" smtClean="0"/>
              <a:t>Washers</a:t>
            </a:r>
            <a:r>
              <a:rPr lang="tr-TR" dirty="0" smtClean="0"/>
              <a:t>) </a:t>
            </a:r>
          </a:p>
          <a:p>
            <a:r>
              <a:rPr lang="tr-TR" dirty="0" smtClean="0"/>
              <a:t>Ütücüler</a:t>
            </a:r>
          </a:p>
          <a:p>
            <a:r>
              <a:rPr lang="tr-TR" dirty="0" smtClean="0"/>
              <a:t>Markalayıcılar (</a:t>
            </a:r>
            <a:r>
              <a:rPr lang="tr-TR" dirty="0" err="1" smtClean="0"/>
              <a:t>Seamstrees</a:t>
            </a:r>
            <a:r>
              <a:rPr lang="tr-TR" dirty="0" smtClean="0"/>
              <a:t>) </a:t>
            </a:r>
          </a:p>
          <a:p>
            <a:r>
              <a:rPr lang="tr-TR" dirty="0" smtClean="0"/>
              <a:t>Taşıyıcılar (</a:t>
            </a:r>
            <a:r>
              <a:rPr lang="tr-TR" dirty="0" err="1" smtClean="0"/>
              <a:t>Valet</a:t>
            </a:r>
            <a:r>
              <a:rPr lang="tr-TR" dirty="0" smtClean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86466253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102</Words>
  <Application>Microsoft Office PowerPoint</Application>
  <PresentationFormat>Ekran Gösterisi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KAT HİZMETLERİ DEPARTMANININ ORGANİZASYON YAPISI</vt:lpstr>
      <vt:lpstr>KAT HİZMETLERİNİN TANIMI</vt:lpstr>
      <vt:lpstr>KAT HİZMETLERİNİN ÖNEMİ</vt:lpstr>
      <vt:lpstr>KAT HİZMETLERİ DEPARTMANINDA ÇALIŞANLAR</vt:lpstr>
      <vt:lpstr>KAT HİZMETLERİ DEPARTMANINDA ÇALIŞANLAR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BEMYO ST</dc:creator>
  <cp:lastModifiedBy>BEMYO ST</cp:lastModifiedBy>
  <cp:revision>5</cp:revision>
  <dcterms:created xsi:type="dcterms:W3CDTF">2017-10-27T17:00:59Z</dcterms:created>
  <dcterms:modified xsi:type="dcterms:W3CDTF">2017-10-27T17:35:08Z</dcterms:modified>
</cp:coreProperties>
</file>