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F730-4AE5-4026-9429-F8FCAEACE340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04A2-D4D2-4B1F-B9A5-953686B04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96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F730-4AE5-4026-9429-F8FCAEACE340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04A2-D4D2-4B1F-B9A5-953686B046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92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6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Pushing Xylem Sap: Root Pressure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Pulling Xylem Sap: The Transpiration-Cohesion-Tension Mechanism</a:t>
            </a:r>
            <a:endParaRPr lang="en-US" altLang="tr-TR" b="0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9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61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Xylem Sap Ascent by Bulk Flow: </a:t>
            </a:r>
            <a:r>
              <a:rPr lang="en-US" altLang="tr-TR" i="1" smtClean="0"/>
              <a:t>A Review</a:t>
            </a:r>
            <a:endParaRPr lang="en-US" altLang="tr-TR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1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800" smtClean="0"/>
              <a:t>Stomata help regulate the rate of transpiration</a:t>
            </a:r>
            <a:endParaRPr lang="en-US" altLang="tr-TR" sz="28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Stimuli for Stomatal Opening and Closing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1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Effects of Transpiration on Wilting and Leaf Temperature</a:t>
            </a:r>
            <a:br>
              <a:rPr lang="en-US" altLang="tr-TR" smtClean="0"/>
            </a:br>
            <a:endParaRPr lang="en-US" altLang="tr-TR" b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Three Major Pathways of Transport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2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Adaptations That Reduce Evaporative Water Loss</a:t>
            </a:r>
            <a:endParaRPr lang="en-US" altLang="tr-TR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Sugars are transported from leaves and other sources to sites of use or storage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Movement from Sugar Sources to Sugar Sinks </a:t>
            </a:r>
            <a:endParaRPr lang="en-US" altLang="tr-TR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Bulk Flow by Positive Pressure: The Mechanism of Translocation in Angiosperms</a:t>
            </a:r>
            <a:endParaRPr lang="en-US" altLang="tr-TR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99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7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Electrical Signaling in the Phloem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7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Absorption of Water and Minerals by Root Cells</a:t>
            </a:r>
            <a:endParaRPr lang="en-US" alt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Transport of Water and Minerals into the Xylem</a:t>
            </a:r>
            <a:endParaRPr lang="en-US" alt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Geniş ekran</PresentationFormat>
  <Paragraphs>14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Three Major Pathways of Transport</vt:lpstr>
      <vt:lpstr>PowerPoint Sunusu</vt:lpstr>
      <vt:lpstr>PowerPoint Sunusu</vt:lpstr>
      <vt:lpstr>PowerPoint Sunusu</vt:lpstr>
      <vt:lpstr>PowerPoint Sunusu</vt:lpstr>
      <vt:lpstr>Absorption of Water and Minerals by Root Cells</vt:lpstr>
      <vt:lpstr>Transport of Water and Minerals into the Xylem</vt:lpstr>
      <vt:lpstr>PowerPoint Sunusu</vt:lpstr>
      <vt:lpstr>PowerPoint Sunusu</vt:lpstr>
      <vt:lpstr>Pushing Xylem Sap: Root Pressure</vt:lpstr>
      <vt:lpstr>Pulling Xylem Sap: The Transpiration-Cohesion-Tension Mechanism</vt:lpstr>
      <vt:lpstr>PowerPoint Sunusu</vt:lpstr>
      <vt:lpstr>PowerPoint Sunusu</vt:lpstr>
      <vt:lpstr>Xylem Sap Ascent by Bulk Flow: A Review</vt:lpstr>
      <vt:lpstr>Stomata help regulate the rate of transpiration</vt:lpstr>
      <vt:lpstr>PowerPoint Sunusu</vt:lpstr>
      <vt:lpstr>Stimuli for Stomatal Opening and Closing</vt:lpstr>
      <vt:lpstr>Effects of Transpiration on Wilting and Leaf Temperature </vt:lpstr>
      <vt:lpstr>Adaptations That Reduce Evaporative Water Loss</vt:lpstr>
      <vt:lpstr>Sugars are transported from leaves and other sources to sites of use or storage</vt:lpstr>
      <vt:lpstr>Movement from Sugar Sources to Sugar Sinks </vt:lpstr>
      <vt:lpstr>PowerPoint Sunusu</vt:lpstr>
      <vt:lpstr>PowerPoint Sunusu</vt:lpstr>
      <vt:lpstr>Bulk Flow by Positive Pressure: The Mechanism of Translocation in Angiosperms</vt:lpstr>
      <vt:lpstr>PowerPoint Sunusu</vt:lpstr>
      <vt:lpstr>Electrical Signaling in the Phloem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2020-01-24T13:41:51Z</dcterms:created>
  <dcterms:modified xsi:type="dcterms:W3CDTF">2020-01-24T13:41:51Z</dcterms:modified>
</cp:coreProperties>
</file>