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81D9A-A8A7-6042-B385-F9C0877A80AC}" type="doc">
      <dgm:prSet loTypeId="urn:microsoft.com/office/officeart/2005/8/layout/radial3" loCatId="" qsTypeId="urn:microsoft.com/office/officeart/2005/8/quickstyle/simple1" qsCatId="simple" csTypeId="urn:microsoft.com/office/officeart/2005/8/colors/accent1_2" csCatId="accent1" phldr="1"/>
      <dgm:spPr/>
      <dgm:t>
        <a:bodyPr/>
        <a:lstStyle/>
        <a:p>
          <a:endParaRPr lang="tr-TR"/>
        </a:p>
      </dgm:t>
    </dgm:pt>
    <dgm:pt modelId="{998BCE87-7604-FF40-A4DE-7175A2C34407}">
      <dgm:prSet phldrT="[Metin]"/>
      <dgm:spPr/>
      <dgm:t>
        <a:bodyPr/>
        <a:lstStyle/>
        <a:p>
          <a:r>
            <a:rPr lang="tr-TR" dirty="0"/>
            <a:t>Çocuk Gelişimcisi</a:t>
          </a:r>
        </a:p>
      </dgm:t>
    </dgm:pt>
    <dgm:pt modelId="{DDA75657-1B3F-4145-875C-6357E1FB17F2}" type="parTrans" cxnId="{BF44E6E1-FF32-354A-ABF1-80BC3F766B61}">
      <dgm:prSet/>
      <dgm:spPr/>
      <dgm:t>
        <a:bodyPr/>
        <a:lstStyle/>
        <a:p>
          <a:endParaRPr lang="tr-TR"/>
        </a:p>
      </dgm:t>
    </dgm:pt>
    <dgm:pt modelId="{B1CCC723-F63F-3B4F-AAEC-DEA7EA2C7ACB}" type="sibTrans" cxnId="{BF44E6E1-FF32-354A-ABF1-80BC3F766B61}">
      <dgm:prSet/>
      <dgm:spPr/>
      <dgm:t>
        <a:bodyPr/>
        <a:lstStyle/>
        <a:p>
          <a:endParaRPr lang="tr-TR"/>
        </a:p>
      </dgm:t>
    </dgm:pt>
    <dgm:pt modelId="{34F7720E-E81F-4142-A03F-C73947FDD3CD}">
      <dgm:prSet phldrT="[Metin]"/>
      <dgm:spPr>
        <a:solidFill>
          <a:schemeClr val="accent2">
            <a:lumMod val="75000"/>
            <a:alpha val="50000"/>
          </a:schemeClr>
        </a:solidFill>
      </dgm:spPr>
      <dgm:t>
        <a:bodyPr/>
        <a:lstStyle/>
        <a:p>
          <a:r>
            <a:rPr lang="tr-TR" dirty="0"/>
            <a:t>Çocukların gelişim alanlarını değerlendirerek çocuk destek programları hazırlar.</a:t>
          </a:r>
        </a:p>
      </dgm:t>
    </dgm:pt>
    <dgm:pt modelId="{2213495F-A779-1E4D-A875-217890D896CF}" type="parTrans" cxnId="{0E2D7089-C81E-6B44-9878-959FF54E6D5A}">
      <dgm:prSet/>
      <dgm:spPr/>
      <dgm:t>
        <a:bodyPr/>
        <a:lstStyle/>
        <a:p>
          <a:endParaRPr lang="tr-TR"/>
        </a:p>
      </dgm:t>
    </dgm:pt>
    <dgm:pt modelId="{B11FC6A4-7B6C-7B4D-95D9-6ED6929428A2}" type="sibTrans" cxnId="{0E2D7089-C81E-6B44-9878-959FF54E6D5A}">
      <dgm:prSet/>
      <dgm:spPr/>
      <dgm:t>
        <a:bodyPr/>
        <a:lstStyle/>
        <a:p>
          <a:endParaRPr lang="tr-TR"/>
        </a:p>
      </dgm:t>
    </dgm:pt>
    <dgm:pt modelId="{D0CDCEAC-08EC-C94D-993F-DFEEF5BCF0CF}">
      <dgm:prSet phldrT="[Metin]"/>
      <dgm:spPr>
        <a:solidFill>
          <a:schemeClr val="accent4">
            <a:lumMod val="75000"/>
            <a:alpha val="50000"/>
          </a:schemeClr>
        </a:solidFill>
      </dgm:spPr>
      <dgm:t>
        <a:bodyPr/>
        <a:lstStyle/>
        <a:p>
          <a:r>
            <a:rPr lang="tr-TR" dirty="0"/>
            <a:t>Sağlık kurumlarında çocuğun uyum ve gelişimine uygun ortamın hazırlanmasını sağlar.</a:t>
          </a:r>
        </a:p>
      </dgm:t>
    </dgm:pt>
    <dgm:pt modelId="{76230847-2DDB-034F-A7CB-9906B645C2D1}" type="parTrans" cxnId="{66334BCB-ED40-7A49-B76E-E4261C15CFBC}">
      <dgm:prSet/>
      <dgm:spPr/>
      <dgm:t>
        <a:bodyPr/>
        <a:lstStyle/>
        <a:p>
          <a:endParaRPr lang="tr-TR"/>
        </a:p>
      </dgm:t>
    </dgm:pt>
    <dgm:pt modelId="{8260AC04-EC56-BA4E-90D5-E34FFC36A7A7}" type="sibTrans" cxnId="{66334BCB-ED40-7A49-B76E-E4261C15CFBC}">
      <dgm:prSet/>
      <dgm:spPr/>
      <dgm:t>
        <a:bodyPr/>
        <a:lstStyle/>
        <a:p>
          <a:endParaRPr lang="tr-TR"/>
        </a:p>
      </dgm:t>
    </dgm:pt>
    <dgm:pt modelId="{3A8D6773-F9E1-DF44-9228-05CC65E07813}">
      <dgm:prSet phldrT="[Metin]"/>
      <dgm:spPr>
        <a:solidFill>
          <a:schemeClr val="accent6">
            <a:lumMod val="40000"/>
            <a:lumOff val="60000"/>
            <a:alpha val="50000"/>
          </a:schemeClr>
        </a:solidFill>
      </dgm:spPr>
      <dgm:t>
        <a:bodyPr/>
        <a:lstStyle/>
        <a:p>
          <a:r>
            <a:rPr lang="tr-TR" dirty="0"/>
            <a:t>Riskli bebek ve çocuk izlemlerinde görev alır ve gelişimi destekleyici çalışmalar yürütür.  </a:t>
          </a:r>
        </a:p>
      </dgm:t>
    </dgm:pt>
    <dgm:pt modelId="{2EB089E0-D544-444B-A6DB-4600E29694E6}" type="parTrans" cxnId="{EC99A497-0945-ED48-AC2B-29D468BD582C}">
      <dgm:prSet/>
      <dgm:spPr/>
      <dgm:t>
        <a:bodyPr/>
        <a:lstStyle/>
        <a:p>
          <a:endParaRPr lang="tr-TR"/>
        </a:p>
      </dgm:t>
    </dgm:pt>
    <dgm:pt modelId="{1BC58EAB-BB35-8A4D-A9C8-9691561825B6}" type="sibTrans" cxnId="{EC99A497-0945-ED48-AC2B-29D468BD582C}">
      <dgm:prSet/>
      <dgm:spPr/>
      <dgm:t>
        <a:bodyPr/>
        <a:lstStyle/>
        <a:p>
          <a:endParaRPr lang="tr-TR"/>
        </a:p>
      </dgm:t>
    </dgm:pt>
    <dgm:pt modelId="{4B77FD5A-287F-054E-A990-94FA138F3867}">
      <dgm:prSet phldrT="[Metin]"/>
      <dgm:spPr>
        <a:solidFill>
          <a:schemeClr val="accent5">
            <a:lumMod val="40000"/>
            <a:lumOff val="60000"/>
            <a:alpha val="50000"/>
          </a:schemeClr>
        </a:solidFill>
      </dgm:spPr>
      <dgm:t>
        <a:bodyPr/>
        <a:lstStyle/>
        <a:p>
          <a:r>
            <a:rPr lang="tr-TR" dirty="0"/>
            <a:t>Çocuk gelişimi ile ilgili materyallerin tasarımını yürütür. </a:t>
          </a:r>
        </a:p>
      </dgm:t>
    </dgm:pt>
    <dgm:pt modelId="{E3B17053-4F22-7644-9DFD-EC574B8AF656}" type="parTrans" cxnId="{84880207-F525-2341-9367-E52889E60542}">
      <dgm:prSet/>
      <dgm:spPr/>
      <dgm:t>
        <a:bodyPr/>
        <a:lstStyle/>
        <a:p>
          <a:endParaRPr lang="tr-TR"/>
        </a:p>
      </dgm:t>
    </dgm:pt>
    <dgm:pt modelId="{CB5C390D-7D97-3941-A705-71391E25D548}" type="sibTrans" cxnId="{84880207-F525-2341-9367-E52889E60542}">
      <dgm:prSet/>
      <dgm:spPr/>
      <dgm:t>
        <a:bodyPr/>
        <a:lstStyle/>
        <a:p>
          <a:endParaRPr lang="tr-TR"/>
        </a:p>
      </dgm:t>
    </dgm:pt>
    <dgm:pt modelId="{3354009E-6D12-8142-B601-40DCE38383DC}">
      <dgm:prSet/>
      <dgm:spPr>
        <a:solidFill>
          <a:schemeClr val="accent4">
            <a:lumMod val="20000"/>
            <a:lumOff val="80000"/>
            <a:alpha val="50000"/>
          </a:schemeClr>
        </a:solidFill>
      </dgm:spPr>
      <dgm:t>
        <a:bodyPr/>
        <a:lstStyle/>
        <a:p>
          <a:r>
            <a:rPr lang="tr-TR" dirty="0"/>
            <a:t>Aileye çocuğun gelişimine yönelik eğitim verir.</a:t>
          </a:r>
        </a:p>
      </dgm:t>
    </dgm:pt>
    <dgm:pt modelId="{A66913F1-8A20-5442-847A-4B3339524AAE}" type="parTrans" cxnId="{68AE64FD-BAD7-C940-AB1C-2FD72F41BEDF}">
      <dgm:prSet/>
      <dgm:spPr/>
      <dgm:t>
        <a:bodyPr/>
        <a:lstStyle/>
        <a:p>
          <a:endParaRPr lang="tr-TR"/>
        </a:p>
      </dgm:t>
    </dgm:pt>
    <dgm:pt modelId="{D8EF49DC-CA66-6746-861E-3072314DEFD3}" type="sibTrans" cxnId="{68AE64FD-BAD7-C940-AB1C-2FD72F41BEDF}">
      <dgm:prSet/>
      <dgm:spPr/>
      <dgm:t>
        <a:bodyPr/>
        <a:lstStyle/>
        <a:p>
          <a:endParaRPr lang="tr-TR"/>
        </a:p>
      </dgm:t>
    </dgm:pt>
    <dgm:pt modelId="{51DC0231-6985-134E-904A-E3AF4A3F5C0A}" type="pres">
      <dgm:prSet presAssocID="{A1F81D9A-A8A7-6042-B385-F9C0877A80AC}" presName="composite" presStyleCnt="0">
        <dgm:presLayoutVars>
          <dgm:chMax val="1"/>
          <dgm:dir/>
          <dgm:resizeHandles val="exact"/>
        </dgm:presLayoutVars>
      </dgm:prSet>
      <dgm:spPr/>
    </dgm:pt>
    <dgm:pt modelId="{6A729143-0443-4245-956C-3A6418D84BC0}" type="pres">
      <dgm:prSet presAssocID="{A1F81D9A-A8A7-6042-B385-F9C0877A80AC}" presName="radial" presStyleCnt="0">
        <dgm:presLayoutVars>
          <dgm:animLvl val="ctr"/>
        </dgm:presLayoutVars>
      </dgm:prSet>
      <dgm:spPr/>
    </dgm:pt>
    <dgm:pt modelId="{E5BF9044-7EDA-8B43-9D86-39586AC7D2A2}" type="pres">
      <dgm:prSet presAssocID="{998BCE87-7604-FF40-A4DE-7175A2C34407}" presName="centerShape" presStyleLbl="vennNode1" presStyleIdx="0" presStyleCnt="6"/>
      <dgm:spPr/>
    </dgm:pt>
    <dgm:pt modelId="{9BE19F9C-92C2-5C40-A445-0022CE02D282}" type="pres">
      <dgm:prSet presAssocID="{34F7720E-E81F-4142-A03F-C73947FDD3CD}" presName="node" presStyleLbl="vennNode1" presStyleIdx="1" presStyleCnt="6">
        <dgm:presLayoutVars>
          <dgm:bulletEnabled val="1"/>
        </dgm:presLayoutVars>
      </dgm:prSet>
      <dgm:spPr/>
    </dgm:pt>
    <dgm:pt modelId="{7B56A088-56F7-4A4D-B4A0-7BC45C8DC945}" type="pres">
      <dgm:prSet presAssocID="{D0CDCEAC-08EC-C94D-993F-DFEEF5BCF0CF}" presName="node" presStyleLbl="vennNode1" presStyleIdx="2" presStyleCnt="6">
        <dgm:presLayoutVars>
          <dgm:bulletEnabled val="1"/>
        </dgm:presLayoutVars>
      </dgm:prSet>
      <dgm:spPr/>
    </dgm:pt>
    <dgm:pt modelId="{95593B52-725A-C840-A15E-2278F177DD17}" type="pres">
      <dgm:prSet presAssocID="{3A8D6773-F9E1-DF44-9228-05CC65E07813}" presName="node" presStyleLbl="vennNode1" presStyleIdx="3" presStyleCnt="6">
        <dgm:presLayoutVars>
          <dgm:bulletEnabled val="1"/>
        </dgm:presLayoutVars>
      </dgm:prSet>
      <dgm:spPr/>
    </dgm:pt>
    <dgm:pt modelId="{1499B56C-807B-A247-8382-EE79FAF8725B}" type="pres">
      <dgm:prSet presAssocID="{4B77FD5A-287F-054E-A990-94FA138F3867}" presName="node" presStyleLbl="vennNode1" presStyleIdx="4" presStyleCnt="6">
        <dgm:presLayoutVars>
          <dgm:bulletEnabled val="1"/>
        </dgm:presLayoutVars>
      </dgm:prSet>
      <dgm:spPr/>
    </dgm:pt>
    <dgm:pt modelId="{EDD5C7D7-D58D-524D-A8B8-A7334C25499D}" type="pres">
      <dgm:prSet presAssocID="{3354009E-6D12-8142-B601-40DCE38383DC}" presName="node" presStyleLbl="vennNode1" presStyleIdx="5" presStyleCnt="6">
        <dgm:presLayoutVars>
          <dgm:bulletEnabled val="1"/>
        </dgm:presLayoutVars>
      </dgm:prSet>
      <dgm:spPr/>
    </dgm:pt>
  </dgm:ptLst>
  <dgm:cxnLst>
    <dgm:cxn modelId="{84880207-F525-2341-9367-E52889E60542}" srcId="{998BCE87-7604-FF40-A4DE-7175A2C34407}" destId="{4B77FD5A-287F-054E-A990-94FA138F3867}" srcOrd="3" destOrd="0" parTransId="{E3B17053-4F22-7644-9DFD-EC574B8AF656}" sibTransId="{CB5C390D-7D97-3941-A705-71391E25D548}"/>
    <dgm:cxn modelId="{E785821A-931F-A141-AE93-460CC9566BBE}" type="presOf" srcId="{A1F81D9A-A8A7-6042-B385-F9C0877A80AC}" destId="{51DC0231-6985-134E-904A-E3AF4A3F5C0A}" srcOrd="0" destOrd="0" presId="urn:microsoft.com/office/officeart/2005/8/layout/radial3"/>
    <dgm:cxn modelId="{A9E3CB35-FC46-F841-99EE-DDBC668C6BB2}" type="presOf" srcId="{4B77FD5A-287F-054E-A990-94FA138F3867}" destId="{1499B56C-807B-A247-8382-EE79FAF8725B}" srcOrd="0" destOrd="0" presId="urn:microsoft.com/office/officeart/2005/8/layout/radial3"/>
    <dgm:cxn modelId="{0E2D7089-C81E-6B44-9878-959FF54E6D5A}" srcId="{998BCE87-7604-FF40-A4DE-7175A2C34407}" destId="{34F7720E-E81F-4142-A03F-C73947FDD3CD}" srcOrd="0" destOrd="0" parTransId="{2213495F-A779-1E4D-A875-217890D896CF}" sibTransId="{B11FC6A4-7B6C-7B4D-95D9-6ED6929428A2}"/>
    <dgm:cxn modelId="{0458EF91-A2F0-A647-99C8-8A8419E1CB31}" type="presOf" srcId="{34F7720E-E81F-4142-A03F-C73947FDD3CD}" destId="{9BE19F9C-92C2-5C40-A445-0022CE02D282}" srcOrd="0" destOrd="0" presId="urn:microsoft.com/office/officeart/2005/8/layout/radial3"/>
    <dgm:cxn modelId="{108B2393-C4C1-4349-AF77-C92745B931D0}" type="presOf" srcId="{3354009E-6D12-8142-B601-40DCE38383DC}" destId="{EDD5C7D7-D58D-524D-A8B8-A7334C25499D}" srcOrd="0" destOrd="0" presId="urn:microsoft.com/office/officeart/2005/8/layout/radial3"/>
    <dgm:cxn modelId="{EC99A497-0945-ED48-AC2B-29D468BD582C}" srcId="{998BCE87-7604-FF40-A4DE-7175A2C34407}" destId="{3A8D6773-F9E1-DF44-9228-05CC65E07813}" srcOrd="2" destOrd="0" parTransId="{2EB089E0-D544-444B-A6DB-4600E29694E6}" sibTransId="{1BC58EAB-BB35-8A4D-A9C8-9691561825B6}"/>
    <dgm:cxn modelId="{250CD0BD-606F-EE4A-B061-EF0D1608DF1E}" type="presOf" srcId="{3A8D6773-F9E1-DF44-9228-05CC65E07813}" destId="{95593B52-725A-C840-A15E-2278F177DD17}" srcOrd="0" destOrd="0" presId="urn:microsoft.com/office/officeart/2005/8/layout/radial3"/>
    <dgm:cxn modelId="{66334BCB-ED40-7A49-B76E-E4261C15CFBC}" srcId="{998BCE87-7604-FF40-A4DE-7175A2C34407}" destId="{D0CDCEAC-08EC-C94D-993F-DFEEF5BCF0CF}" srcOrd="1" destOrd="0" parTransId="{76230847-2DDB-034F-A7CB-9906B645C2D1}" sibTransId="{8260AC04-EC56-BA4E-90D5-E34FFC36A7A7}"/>
    <dgm:cxn modelId="{82604CDB-50EE-1D41-8812-48F9662DB751}" type="presOf" srcId="{998BCE87-7604-FF40-A4DE-7175A2C34407}" destId="{E5BF9044-7EDA-8B43-9D86-39586AC7D2A2}" srcOrd="0" destOrd="0" presId="urn:microsoft.com/office/officeart/2005/8/layout/radial3"/>
    <dgm:cxn modelId="{BF44E6E1-FF32-354A-ABF1-80BC3F766B61}" srcId="{A1F81D9A-A8A7-6042-B385-F9C0877A80AC}" destId="{998BCE87-7604-FF40-A4DE-7175A2C34407}" srcOrd="0" destOrd="0" parTransId="{DDA75657-1B3F-4145-875C-6357E1FB17F2}" sibTransId="{B1CCC723-F63F-3B4F-AAEC-DEA7EA2C7ACB}"/>
    <dgm:cxn modelId="{AAC61DF3-AF2E-AA42-A48E-CCC2249B16CF}" type="presOf" srcId="{D0CDCEAC-08EC-C94D-993F-DFEEF5BCF0CF}" destId="{7B56A088-56F7-4A4D-B4A0-7BC45C8DC945}" srcOrd="0" destOrd="0" presId="urn:microsoft.com/office/officeart/2005/8/layout/radial3"/>
    <dgm:cxn modelId="{68AE64FD-BAD7-C940-AB1C-2FD72F41BEDF}" srcId="{998BCE87-7604-FF40-A4DE-7175A2C34407}" destId="{3354009E-6D12-8142-B601-40DCE38383DC}" srcOrd="4" destOrd="0" parTransId="{A66913F1-8A20-5442-847A-4B3339524AAE}" sibTransId="{D8EF49DC-CA66-6746-861E-3072314DEFD3}"/>
    <dgm:cxn modelId="{04101354-4F9E-264C-968C-13F5EBC62A9D}" type="presParOf" srcId="{51DC0231-6985-134E-904A-E3AF4A3F5C0A}" destId="{6A729143-0443-4245-956C-3A6418D84BC0}" srcOrd="0" destOrd="0" presId="urn:microsoft.com/office/officeart/2005/8/layout/radial3"/>
    <dgm:cxn modelId="{4E6CFB00-6D9B-AF44-8687-72CD82C51DD0}" type="presParOf" srcId="{6A729143-0443-4245-956C-3A6418D84BC0}" destId="{E5BF9044-7EDA-8B43-9D86-39586AC7D2A2}" srcOrd="0" destOrd="0" presId="urn:microsoft.com/office/officeart/2005/8/layout/radial3"/>
    <dgm:cxn modelId="{91A17F95-2834-8D4F-9F41-BAD8B85634FE}" type="presParOf" srcId="{6A729143-0443-4245-956C-3A6418D84BC0}" destId="{9BE19F9C-92C2-5C40-A445-0022CE02D282}" srcOrd="1" destOrd="0" presId="urn:microsoft.com/office/officeart/2005/8/layout/radial3"/>
    <dgm:cxn modelId="{107AB702-DB3A-9E40-BEBD-7B6401F92B42}" type="presParOf" srcId="{6A729143-0443-4245-956C-3A6418D84BC0}" destId="{7B56A088-56F7-4A4D-B4A0-7BC45C8DC945}" srcOrd="2" destOrd="0" presId="urn:microsoft.com/office/officeart/2005/8/layout/radial3"/>
    <dgm:cxn modelId="{EF6470A7-2B7B-F745-A75C-8BD54E83D906}" type="presParOf" srcId="{6A729143-0443-4245-956C-3A6418D84BC0}" destId="{95593B52-725A-C840-A15E-2278F177DD17}" srcOrd="3" destOrd="0" presId="urn:microsoft.com/office/officeart/2005/8/layout/radial3"/>
    <dgm:cxn modelId="{94BF33C7-3252-AD4E-8394-A9AA3834005F}" type="presParOf" srcId="{6A729143-0443-4245-956C-3A6418D84BC0}" destId="{1499B56C-807B-A247-8382-EE79FAF8725B}" srcOrd="4" destOrd="0" presId="urn:microsoft.com/office/officeart/2005/8/layout/radial3"/>
    <dgm:cxn modelId="{FB3F71EE-3DCD-054D-A33D-550E9E3DF1B8}" type="presParOf" srcId="{6A729143-0443-4245-956C-3A6418D84BC0}" destId="{EDD5C7D7-D58D-524D-A8B8-A7334C25499D}"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8D5901-753C-9048-9D40-002B250F158F}" type="doc">
      <dgm:prSet loTypeId="urn:microsoft.com/office/officeart/2005/8/layout/cycle8" loCatId="" qsTypeId="urn:microsoft.com/office/officeart/2005/8/quickstyle/simple1" qsCatId="simple" csTypeId="urn:microsoft.com/office/officeart/2005/8/colors/accent1_2" csCatId="accent1" phldr="1"/>
      <dgm:spPr/>
    </dgm:pt>
    <dgm:pt modelId="{B867AF02-FBAB-AF47-B22B-D3709C61D324}">
      <dgm:prSet phldrT="[Metin]"/>
      <dgm:spPr>
        <a:solidFill>
          <a:schemeClr val="accent2">
            <a:lumMod val="20000"/>
            <a:lumOff val="80000"/>
          </a:schemeClr>
        </a:solidFill>
      </dgm:spPr>
      <dgm:t>
        <a:bodyPr/>
        <a:lstStyle/>
        <a:p>
          <a:r>
            <a:rPr lang="tr-TR" dirty="0">
              <a:solidFill>
                <a:srgbClr val="C00000"/>
              </a:solidFill>
            </a:rPr>
            <a:t>Üniversite Hastaneleri</a:t>
          </a:r>
        </a:p>
      </dgm:t>
    </dgm:pt>
    <dgm:pt modelId="{BC3346B4-4CB2-4E46-B514-5473B8400A28}" type="parTrans" cxnId="{C14D7F69-142F-B044-A5B5-37F8344A2677}">
      <dgm:prSet/>
      <dgm:spPr/>
      <dgm:t>
        <a:bodyPr/>
        <a:lstStyle/>
        <a:p>
          <a:endParaRPr lang="tr-TR"/>
        </a:p>
      </dgm:t>
    </dgm:pt>
    <dgm:pt modelId="{890B4275-0A4A-9047-A88D-F11D5B35BB7E}" type="sibTrans" cxnId="{C14D7F69-142F-B044-A5B5-37F8344A2677}">
      <dgm:prSet/>
      <dgm:spPr/>
      <dgm:t>
        <a:bodyPr/>
        <a:lstStyle/>
        <a:p>
          <a:endParaRPr lang="tr-TR"/>
        </a:p>
      </dgm:t>
    </dgm:pt>
    <dgm:pt modelId="{630F6EC0-C50A-AF48-AAA2-406667127648}">
      <dgm:prSet phldrT="[Metin]"/>
      <dgm:spPr>
        <a:solidFill>
          <a:schemeClr val="accent2">
            <a:lumMod val="20000"/>
            <a:lumOff val="80000"/>
          </a:schemeClr>
        </a:solidFill>
      </dgm:spPr>
      <dgm:t>
        <a:bodyPr/>
        <a:lstStyle/>
        <a:p>
          <a:r>
            <a:rPr lang="tr-TR" dirty="0">
              <a:solidFill>
                <a:schemeClr val="accent6">
                  <a:lumMod val="50000"/>
                </a:schemeClr>
              </a:solidFill>
            </a:rPr>
            <a:t>Özel Hastaneler</a:t>
          </a:r>
        </a:p>
      </dgm:t>
    </dgm:pt>
    <dgm:pt modelId="{A89F9692-35A4-4248-9BDC-50CDE2FF903E}" type="parTrans" cxnId="{B57A89B4-39DE-BA49-9CF1-EE168D272A2B}">
      <dgm:prSet/>
      <dgm:spPr/>
      <dgm:t>
        <a:bodyPr/>
        <a:lstStyle/>
        <a:p>
          <a:endParaRPr lang="tr-TR"/>
        </a:p>
      </dgm:t>
    </dgm:pt>
    <dgm:pt modelId="{078C3A6B-3BDB-0C49-86CE-CC8657D53D95}" type="sibTrans" cxnId="{B57A89B4-39DE-BA49-9CF1-EE168D272A2B}">
      <dgm:prSet/>
      <dgm:spPr/>
      <dgm:t>
        <a:bodyPr/>
        <a:lstStyle/>
        <a:p>
          <a:endParaRPr lang="tr-TR"/>
        </a:p>
      </dgm:t>
    </dgm:pt>
    <dgm:pt modelId="{C71A7CE5-8DBC-3A41-B948-D424B99C2D57}">
      <dgm:prSet phldrT="[Metin]"/>
      <dgm:spPr>
        <a:solidFill>
          <a:schemeClr val="accent2">
            <a:lumMod val="20000"/>
            <a:lumOff val="80000"/>
          </a:schemeClr>
        </a:solidFill>
      </dgm:spPr>
      <dgm:t>
        <a:bodyPr/>
        <a:lstStyle/>
        <a:p>
          <a:r>
            <a:rPr lang="tr-TR" dirty="0">
              <a:solidFill>
                <a:schemeClr val="accent1">
                  <a:lumMod val="50000"/>
                </a:schemeClr>
              </a:solidFill>
            </a:rPr>
            <a:t>Sağlık Bakanlığına bağlı kurumlar </a:t>
          </a:r>
        </a:p>
      </dgm:t>
    </dgm:pt>
    <dgm:pt modelId="{6CAD995D-9BB6-DB4B-BE33-C7D213E24501}" type="parTrans" cxnId="{FB3DD07F-8639-0448-A164-7C1B95EE3C9B}">
      <dgm:prSet/>
      <dgm:spPr/>
      <dgm:t>
        <a:bodyPr/>
        <a:lstStyle/>
        <a:p>
          <a:endParaRPr lang="tr-TR"/>
        </a:p>
      </dgm:t>
    </dgm:pt>
    <dgm:pt modelId="{8A722E6A-7976-CC4D-82DC-33DE7B54E393}" type="sibTrans" cxnId="{FB3DD07F-8639-0448-A164-7C1B95EE3C9B}">
      <dgm:prSet/>
      <dgm:spPr/>
      <dgm:t>
        <a:bodyPr/>
        <a:lstStyle/>
        <a:p>
          <a:endParaRPr lang="tr-TR"/>
        </a:p>
      </dgm:t>
    </dgm:pt>
    <dgm:pt modelId="{7EEFD6B6-DD8B-D44A-80E6-230BD1C1B49F}" type="pres">
      <dgm:prSet presAssocID="{038D5901-753C-9048-9D40-002B250F158F}" presName="compositeShape" presStyleCnt="0">
        <dgm:presLayoutVars>
          <dgm:chMax val="7"/>
          <dgm:dir/>
          <dgm:resizeHandles val="exact"/>
        </dgm:presLayoutVars>
      </dgm:prSet>
      <dgm:spPr/>
    </dgm:pt>
    <dgm:pt modelId="{708F4BEF-9A19-0F4C-8439-EF94DA1E343D}" type="pres">
      <dgm:prSet presAssocID="{038D5901-753C-9048-9D40-002B250F158F}" presName="wedge1" presStyleLbl="node1" presStyleIdx="0" presStyleCnt="3"/>
      <dgm:spPr/>
    </dgm:pt>
    <dgm:pt modelId="{7D3C3D25-F742-6847-AEB0-9DD05D6A9D5C}" type="pres">
      <dgm:prSet presAssocID="{038D5901-753C-9048-9D40-002B250F158F}" presName="dummy1a" presStyleCnt="0"/>
      <dgm:spPr/>
    </dgm:pt>
    <dgm:pt modelId="{5BF3F627-2D64-534E-9E55-EC8F3B8946CF}" type="pres">
      <dgm:prSet presAssocID="{038D5901-753C-9048-9D40-002B250F158F}" presName="dummy1b" presStyleCnt="0"/>
      <dgm:spPr/>
    </dgm:pt>
    <dgm:pt modelId="{06FD88D9-D01E-C948-B10F-53B39C17555E}" type="pres">
      <dgm:prSet presAssocID="{038D5901-753C-9048-9D40-002B250F158F}" presName="wedge1Tx" presStyleLbl="node1" presStyleIdx="0" presStyleCnt="3">
        <dgm:presLayoutVars>
          <dgm:chMax val="0"/>
          <dgm:chPref val="0"/>
          <dgm:bulletEnabled val="1"/>
        </dgm:presLayoutVars>
      </dgm:prSet>
      <dgm:spPr/>
    </dgm:pt>
    <dgm:pt modelId="{05C49D31-EFBB-5744-91D2-95C1A5C04EC1}" type="pres">
      <dgm:prSet presAssocID="{038D5901-753C-9048-9D40-002B250F158F}" presName="wedge2" presStyleLbl="node1" presStyleIdx="1" presStyleCnt="3"/>
      <dgm:spPr/>
    </dgm:pt>
    <dgm:pt modelId="{876F20D4-8783-B148-A407-FEF0677A6E0D}" type="pres">
      <dgm:prSet presAssocID="{038D5901-753C-9048-9D40-002B250F158F}" presName="dummy2a" presStyleCnt="0"/>
      <dgm:spPr/>
    </dgm:pt>
    <dgm:pt modelId="{8D891339-EF2A-9144-8B66-80ECBB7F7176}" type="pres">
      <dgm:prSet presAssocID="{038D5901-753C-9048-9D40-002B250F158F}" presName="dummy2b" presStyleCnt="0"/>
      <dgm:spPr/>
    </dgm:pt>
    <dgm:pt modelId="{12AA5668-EFAB-D942-81E0-B61257F3B3A0}" type="pres">
      <dgm:prSet presAssocID="{038D5901-753C-9048-9D40-002B250F158F}" presName="wedge2Tx" presStyleLbl="node1" presStyleIdx="1" presStyleCnt="3">
        <dgm:presLayoutVars>
          <dgm:chMax val="0"/>
          <dgm:chPref val="0"/>
          <dgm:bulletEnabled val="1"/>
        </dgm:presLayoutVars>
      </dgm:prSet>
      <dgm:spPr/>
    </dgm:pt>
    <dgm:pt modelId="{E46F273C-FFD9-6D4D-9D1B-DB868AE78E28}" type="pres">
      <dgm:prSet presAssocID="{038D5901-753C-9048-9D40-002B250F158F}" presName="wedge3" presStyleLbl="node1" presStyleIdx="2" presStyleCnt="3"/>
      <dgm:spPr/>
    </dgm:pt>
    <dgm:pt modelId="{2C3B4152-6D71-374A-AA7B-598F835A098A}" type="pres">
      <dgm:prSet presAssocID="{038D5901-753C-9048-9D40-002B250F158F}" presName="dummy3a" presStyleCnt="0"/>
      <dgm:spPr/>
    </dgm:pt>
    <dgm:pt modelId="{8C12BC67-320A-1042-ABA3-608270306C2C}" type="pres">
      <dgm:prSet presAssocID="{038D5901-753C-9048-9D40-002B250F158F}" presName="dummy3b" presStyleCnt="0"/>
      <dgm:spPr/>
    </dgm:pt>
    <dgm:pt modelId="{83C4A53F-0FF3-1443-B8C1-200415EFEF30}" type="pres">
      <dgm:prSet presAssocID="{038D5901-753C-9048-9D40-002B250F158F}" presName="wedge3Tx" presStyleLbl="node1" presStyleIdx="2" presStyleCnt="3">
        <dgm:presLayoutVars>
          <dgm:chMax val="0"/>
          <dgm:chPref val="0"/>
          <dgm:bulletEnabled val="1"/>
        </dgm:presLayoutVars>
      </dgm:prSet>
      <dgm:spPr/>
    </dgm:pt>
    <dgm:pt modelId="{B3D95CF3-2A59-ED4E-B7C4-60CC7F116963}" type="pres">
      <dgm:prSet presAssocID="{890B4275-0A4A-9047-A88D-F11D5B35BB7E}" presName="arrowWedge1" presStyleLbl="fgSibTrans2D1" presStyleIdx="0" presStyleCnt="3"/>
      <dgm:spPr/>
    </dgm:pt>
    <dgm:pt modelId="{97CDEF6F-468E-624E-B6B3-FF29CD848189}" type="pres">
      <dgm:prSet presAssocID="{078C3A6B-3BDB-0C49-86CE-CC8657D53D95}" presName="arrowWedge2" presStyleLbl="fgSibTrans2D1" presStyleIdx="1" presStyleCnt="3"/>
      <dgm:spPr/>
    </dgm:pt>
    <dgm:pt modelId="{D2AF5F6A-9C34-EC43-8C81-C8C66925849E}" type="pres">
      <dgm:prSet presAssocID="{8A722E6A-7976-CC4D-82DC-33DE7B54E393}" presName="arrowWedge3" presStyleLbl="fgSibTrans2D1" presStyleIdx="2" presStyleCnt="3"/>
      <dgm:spPr/>
    </dgm:pt>
  </dgm:ptLst>
  <dgm:cxnLst>
    <dgm:cxn modelId="{671CE614-2FA6-4546-B4E9-6B2EFBFBF6B5}" type="presOf" srcId="{630F6EC0-C50A-AF48-AAA2-406667127648}" destId="{05C49D31-EFBB-5744-91D2-95C1A5C04EC1}" srcOrd="0" destOrd="0" presId="urn:microsoft.com/office/officeart/2005/8/layout/cycle8"/>
    <dgm:cxn modelId="{3A72954A-D28C-DC4F-A1FE-136528A468A2}" type="presOf" srcId="{C71A7CE5-8DBC-3A41-B948-D424B99C2D57}" destId="{E46F273C-FFD9-6D4D-9D1B-DB868AE78E28}" srcOrd="0" destOrd="0" presId="urn:microsoft.com/office/officeart/2005/8/layout/cycle8"/>
    <dgm:cxn modelId="{3AB9E064-0373-2F4E-97FA-F20C35C30050}" type="presOf" srcId="{038D5901-753C-9048-9D40-002B250F158F}" destId="{7EEFD6B6-DD8B-D44A-80E6-230BD1C1B49F}" srcOrd="0" destOrd="0" presId="urn:microsoft.com/office/officeart/2005/8/layout/cycle8"/>
    <dgm:cxn modelId="{C14D7F69-142F-B044-A5B5-37F8344A2677}" srcId="{038D5901-753C-9048-9D40-002B250F158F}" destId="{B867AF02-FBAB-AF47-B22B-D3709C61D324}" srcOrd="0" destOrd="0" parTransId="{BC3346B4-4CB2-4E46-B514-5473B8400A28}" sibTransId="{890B4275-0A4A-9047-A88D-F11D5B35BB7E}"/>
    <dgm:cxn modelId="{652DEC7B-19E0-AB4D-B2E7-4D646E179B6E}" type="presOf" srcId="{B867AF02-FBAB-AF47-B22B-D3709C61D324}" destId="{708F4BEF-9A19-0F4C-8439-EF94DA1E343D}" srcOrd="0" destOrd="0" presId="urn:microsoft.com/office/officeart/2005/8/layout/cycle8"/>
    <dgm:cxn modelId="{FB3DD07F-8639-0448-A164-7C1B95EE3C9B}" srcId="{038D5901-753C-9048-9D40-002B250F158F}" destId="{C71A7CE5-8DBC-3A41-B948-D424B99C2D57}" srcOrd="2" destOrd="0" parTransId="{6CAD995D-9BB6-DB4B-BE33-C7D213E24501}" sibTransId="{8A722E6A-7976-CC4D-82DC-33DE7B54E393}"/>
    <dgm:cxn modelId="{B57A89B4-39DE-BA49-9CF1-EE168D272A2B}" srcId="{038D5901-753C-9048-9D40-002B250F158F}" destId="{630F6EC0-C50A-AF48-AAA2-406667127648}" srcOrd="1" destOrd="0" parTransId="{A89F9692-35A4-4248-9BDC-50CDE2FF903E}" sibTransId="{078C3A6B-3BDB-0C49-86CE-CC8657D53D95}"/>
    <dgm:cxn modelId="{AE5F9EC9-C8A7-814E-9428-0A0AE6915AB7}" type="presOf" srcId="{C71A7CE5-8DBC-3A41-B948-D424B99C2D57}" destId="{83C4A53F-0FF3-1443-B8C1-200415EFEF30}" srcOrd="1" destOrd="0" presId="urn:microsoft.com/office/officeart/2005/8/layout/cycle8"/>
    <dgm:cxn modelId="{9D7EFBCD-B311-7645-8905-C2D1F639D03D}" type="presOf" srcId="{B867AF02-FBAB-AF47-B22B-D3709C61D324}" destId="{06FD88D9-D01E-C948-B10F-53B39C17555E}" srcOrd="1" destOrd="0" presId="urn:microsoft.com/office/officeart/2005/8/layout/cycle8"/>
    <dgm:cxn modelId="{CDC7D1D5-4F15-1043-9531-F94894497302}" type="presOf" srcId="{630F6EC0-C50A-AF48-AAA2-406667127648}" destId="{12AA5668-EFAB-D942-81E0-B61257F3B3A0}" srcOrd="1" destOrd="0" presId="urn:microsoft.com/office/officeart/2005/8/layout/cycle8"/>
    <dgm:cxn modelId="{1BF028DC-F1FC-1A42-B3B7-93C3A0655BFA}" type="presParOf" srcId="{7EEFD6B6-DD8B-D44A-80E6-230BD1C1B49F}" destId="{708F4BEF-9A19-0F4C-8439-EF94DA1E343D}" srcOrd="0" destOrd="0" presId="urn:microsoft.com/office/officeart/2005/8/layout/cycle8"/>
    <dgm:cxn modelId="{61588B33-6624-0146-AD66-47E63D180D36}" type="presParOf" srcId="{7EEFD6B6-DD8B-D44A-80E6-230BD1C1B49F}" destId="{7D3C3D25-F742-6847-AEB0-9DD05D6A9D5C}" srcOrd="1" destOrd="0" presId="urn:microsoft.com/office/officeart/2005/8/layout/cycle8"/>
    <dgm:cxn modelId="{A78DC1FF-3D04-EC45-BCE7-37551B2DDA2B}" type="presParOf" srcId="{7EEFD6B6-DD8B-D44A-80E6-230BD1C1B49F}" destId="{5BF3F627-2D64-534E-9E55-EC8F3B8946CF}" srcOrd="2" destOrd="0" presId="urn:microsoft.com/office/officeart/2005/8/layout/cycle8"/>
    <dgm:cxn modelId="{9345F958-3ECF-FF46-A9A9-0E34B2D49B84}" type="presParOf" srcId="{7EEFD6B6-DD8B-D44A-80E6-230BD1C1B49F}" destId="{06FD88D9-D01E-C948-B10F-53B39C17555E}" srcOrd="3" destOrd="0" presId="urn:microsoft.com/office/officeart/2005/8/layout/cycle8"/>
    <dgm:cxn modelId="{247F9DF7-420D-3449-8AF6-A876E1783060}" type="presParOf" srcId="{7EEFD6B6-DD8B-D44A-80E6-230BD1C1B49F}" destId="{05C49D31-EFBB-5744-91D2-95C1A5C04EC1}" srcOrd="4" destOrd="0" presId="urn:microsoft.com/office/officeart/2005/8/layout/cycle8"/>
    <dgm:cxn modelId="{5F7B845A-0BCB-254D-8FED-120297992C6A}" type="presParOf" srcId="{7EEFD6B6-DD8B-D44A-80E6-230BD1C1B49F}" destId="{876F20D4-8783-B148-A407-FEF0677A6E0D}" srcOrd="5" destOrd="0" presId="urn:microsoft.com/office/officeart/2005/8/layout/cycle8"/>
    <dgm:cxn modelId="{DBBA3E9F-15B6-714D-8E8A-3E7E1D96C9A5}" type="presParOf" srcId="{7EEFD6B6-DD8B-D44A-80E6-230BD1C1B49F}" destId="{8D891339-EF2A-9144-8B66-80ECBB7F7176}" srcOrd="6" destOrd="0" presId="urn:microsoft.com/office/officeart/2005/8/layout/cycle8"/>
    <dgm:cxn modelId="{3C503B71-51F3-674E-A01A-A50DF1A5824A}" type="presParOf" srcId="{7EEFD6B6-DD8B-D44A-80E6-230BD1C1B49F}" destId="{12AA5668-EFAB-D942-81E0-B61257F3B3A0}" srcOrd="7" destOrd="0" presId="urn:microsoft.com/office/officeart/2005/8/layout/cycle8"/>
    <dgm:cxn modelId="{00A12DA7-0D14-3D40-BB07-A557D1843D66}" type="presParOf" srcId="{7EEFD6B6-DD8B-D44A-80E6-230BD1C1B49F}" destId="{E46F273C-FFD9-6D4D-9D1B-DB868AE78E28}" srcOrd="8" destOrd="0" presId="urn:microsoft.com/office/officeart/2005/8/layout/cycle8"/>
    <dgm:cxn modelId="{CD0F264C-2D93-A14B-A51D-7309FE8A0196}" type="presParOf" srcId="{7EEFD6B6-DD8B-D44A-80E6-230BD1C1B49F}" destId="{2C3B4152-6D71-374A-AA7B-598F835A098A}" srcOrd="9" destOrd="0" presId="urn:microsoft.com/office/officeart/2005/8/layout/cycle8"/>
    <dgm:cxn modelId="{4564D30B-E6AD-E94F-A424-EEBF6467DFA6}" type="presParOf" srcId="{7EEFD6B6-DD8B-D44A-80E6-230BD1C1B49F}" destId="{8C12BC67-320A-1042-ABA3-608270306C2C}" srcOrd="10" destOrd="0" presId="urn:microsoft.com/office/officeart/2005/8/layout/cycle8"/>
    <dgm:cxn modelId="{F16C64EA-5346-7247-83E0-9089641C47F9}" type="presParOf" srcId="{7EEFD6B6-DD8B-D44A-80E6-230BD1C1B49F}" destId="{83C4A53F-0FF3-1443-B8C1-200415EFEF30}" srcOrd="11" destOrd="0" presId="urn:microsoft.com/office/officeart/2005/8/layout/cycle8"/>
    <dgm:cxn modelId="{4B870E49-C398-B448-9286-0651C77A05B0}" type="presParOf" srcId="{7EEFD6B6-DD8B-D44A-80E6-230BD1C1B49F}" destId="{B3D95CF3-2A59-ED4E-B7C4-60CC7F116963}" srcOrd="12" destOrd="0" presId="urn:microsoft.com/office/officeart/2005/8/layout/cycle8"/>
    <dgm:cxn modelId="{A9C9B02D-A60F-6546-9259-F6CD4A4B6B76}" type="presParOf" srcId="{7EEFD6B6-DD8B-D44A-80E6-230BD1C1B49F}" destId="{97CDEF6F-468E-624E-B6B3-FF29CD848189}" srcOrd="13" destOrd="0" presId="urn:microsoft.com/office/officeart/2005/8/layout/cycle8"/>
    <dgm:cxn modelId="{871D925C-863B-8142-9135-C335AFA8168F}" type="presParOf" srcId="{7EEFD6B6-DD8B-D44A-80E6-230BD1C1B49F}" destId="{D2AF5F6A-9C34-EC43-8C81-C8C66925849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BD54DE-0538-A24E-86F5-9A1ECE58E1EA}" type="doc">
      <dgm:prSet loTypeId="urn:microsoft.com/office/officeart/2005/8/layout/chevron2" loCatId="" qsTypeId="urn:microsoft.com/office/officeart/2005/8/quickstyle/simple1" qsCatId="simple" csTypeId="urn:microsoft.com/office/officeart/2005/8/colors/accent1_2" csCatId="accent1" phldr="1"/>
      <dgm:spPr/>
      <dgm:t>
        <a:bodyPr/>
        <a:lstStyle/>
        <a:p>
          <a:endParaRPr lang="tr-TR"/>
        </a:p>
      </dgm:t>
    </dgm:pt>
    <dgm:pt modelId="{D2DA87CC-78B1-D744-89F0-794AAB050BD4}">
      <dgm:prSet phldrT="[Metin]" phldr="1"/>
      <dgm:spPr>
        <a:solidFill>
          <a:schemeClr val="accent6">
            <a:lumMod val="60000"/>
            <a:lumOff val="40000"/>
          </a:schemeClr>
        </a:solidFill>
      </dgm:spPr>
      <dgm:t>
        <a:bodyPr/>
        <a:lstStyle/>
        <a:p>
          <a:endParaRPr lang="tr-TR" dirty="0"/>
        </a:p>
      </dgm:t>
    </dgm:pt>
    <dgm:pt modelId="{0D28BC99-8BA8-8443-9375-F61B5C55FD35}" type="parTrans" cxnId="{FC0997DA-F74A-3D4C-9787-B753C8C6FE22}">
      <dgm:prSet/>
      <dgm:spPr/>
      <dgm:t>
        <a:bodyPr/>
        <a:lstStyle/>
        <a:p>
          <a:endParaRPr lang="tr-TR"/>
        </a:p>
      </dgm:t>
    </dgm:pt>
    <dgm:pt modelId="{BD5FB62C-6C2B-A543-B8B6-4A47F8A830CE}" type="sibTrans" cxnId="{FC0997DA-F74A-3D4C-9787-B753C8C6FE22}">
      <dgm:prSet/>
      <dgm:spPr/>
      <dgm:t>
        <a:bodyPr/>
        <a:lstStyle/>
        <a:p>
          <a:endParaRPr lang="tr-TR"/>
        </a:p>
      </dgm:t>
    </dgm:pt>
    <dgm:pt modelId="{649E5F67-C966-6A4F-9C1D-D479467549CB}">
      <dgm:prSet phldrT="[Metin]"/>
      <dgm:spPr>
        <a:solidFill>
          <a:schemeClr val="accent2">
            <a:lumMod val="20000"/>
            <a:lumOff val="80000"/>
            <a:alpha val="90000"/>
          </a:schemeClr>
        </a:solidFill>
      </dgm:spPr>
      <dgm:t>
        <a:bodyPr/>
        <a:lstStyle/>
        <a:p>
          <a:r>
            <a:rPr lang="tr-TR" dirty="0"/>
            <a:t>Stresin azaltılması,</a:t>
          </a:r>
        </a:p>
      </dgm:t>
    </dgm:pt>
    <dgm:pt modelId="{F0CE03A4-D481-9A4A-A562-833D33A7BB26}" type="parTrans" cxnId="{ED3B6A36-1666-0E44-8EE7-BF1C1728D590}">
      <dgm:prSet/>
      <dgm:spPr/>
      <dgm:t>
        <a:bodyPr/>
        <a:lstStyle/>
        <a:p>
          <a:endParaRPr lang="tr-TR"/>
        </a:p>
      </dgm:t>
    </dgm:pt>
    <dgm:pt modelId="{F7987E12-C38B-7D41-BB91-B1BC0BAC8EDA}" type="sibTrans" cxnId="{ED3B6A36-1666-0E44-8EE7-BF1C1728D590}">
      <dgm:prSet/>
      <dgm:spPr/>
      <dgm:t>
        <a:bodyPr/>
        <a:lstStyle/>
        <a:p>
          <a:endParaRPr lang="tr-TR"/>
        </a:p>
      </dgm:t>
    </dgm:pt>
    <dgm:pt modelId="{224FFD28-B3EC-A942-A061-00039D1BF952}">
      <dgm:prSet phldrT="[Metin]"/>
      <dgm:spPr>
        <a:solidFill>
          <a:schemeClr val="accent2">
            <a:lumMod val="20000"/>
            <a:lumOff val="80000"/>
            <a:alpha val="90000"/>
          </a:schemeClr>
        </a:solidFill>
      </dgm:spPr>
      <dgm:t>
        <a:bodyPr/>
        <a:lstStyle/>
        <a:p>
          <a:r>
            <a:rPr lang="tr-TR" dirty="0"/>
            <a:t>Hastane ortamına uyumun kolaylaştırılması,</a:t>
          </a:r>
        </a:p>
      </dgm:t>
    </dgm:pt>
    <dgm:pt modelId="{8492B1A1-2ABC-3C44-883A-50C26A2DE657}" type="parTrans" cxnId="{D7A5F63F-C199-5C49-A489-F70B029C2589}">
      <dgm:prSet/>
      <dgm:spPr/>
      <dgm:t>
        <a:bodyPr/>
        <a:lstStyle/>
        <a:p>
          <a:endParaRPr lang="tr-TR"/>
        </a:p>
      </dgm:t>
    </dgm:pt>
    <dgm:pt modelId="{DE685731-A0B3-BA4B-939F-6ED0EE5C19FF}" type="sibTrans" cxnId="{D7A5F63F-C199-5C49-A489-F70B029C2589}">
      <dgm:prSet/>
      <dgm:spPr/>
      <dgm:t>
        <a:bodyPr/>
        <a:lstStyle/>
        <a:p>
          <a:endParaRPr lang="tr-TR"/>
        </a:p>
      </dgm:t>
    </dgm:pt>
    <dgm:pt modelId="{9E0F8DEB-8C0C-1849-960F-92873D73D3AA}">
      <dgm:prSet phldrT="[Metin]" phldr="1"/>
      <dgm:spPr>
        <a:solidFill>
          <a:schemeClr val="accent6">
            <a:lumMod val="60000"/>
            <a:lumOff val="40000"/>
          </a:schemeClr>
        </a:solidFill>
      </dgm:spPr>
      <dgm:t>
        <a:bodyPr/>
        <a:lstStyle/>
        <a:p>
          <a:endParaRPr lang="tr-TR"/>
        </a:p>
      </dgm:t>
    </dgm:pt>
    <dgm:pt modelId="{F616A41F-0AA1-5E4B-B326-BB86CDC570A5}" type="parTrans" cxnId="{B6E05AD0-E73F-7A49-9A56-316945626362}">
      <dgm:prSet/>
      <dgm:spPr/>
      <dgm:t>
        <a:bodyPr/>
        <a:lstStyle/>
        <a:p>
          <a:endParaRPr lang="tr-TR"/>
        </a:p>
      </dgm:t>
    </dgm:pt>
    <dgm:pt modelId="{2CD6ABCC-F3B3-7044-9F46-880513272E61}" type="sibTrans" cxnId="{B6E05AD0-E73F-7A49-9A56-316945626362}">
      <dgm:prSet/>
      <dgm:spPr/>
      <dgm:t>
        <a:bodyPr/>
        <a:lstStyle/>
        <a:p>
          <a:endParaRPr lang="tr-TR"/>
        </a:p>
      </dgm:t>
    </dgm:pt>
    <dgm:pt modelId="{4EACAFE5-A842-3C4E-9A20-C674E7C5883F}">
      <dgm:prSet phldrT="[Metin]"/>
      <dgm:spPr>
        <a:solidFill>
          <a:schemeClr val="accent2">
            <a:lumMod val="20000"/>
            <a:lumOff val="80000"/>
            <a:alpha val="90000"/>
          </a:schemeClr>
        </a:solidFill>
      </dgm:spPr>
      <dgm:t>
        <a:bodyPr/>
        <a:lstStyle/>
        <a:p>
          <a:r>
            <a:rPr lang="tr-TR" dirty="0"/>
            <a:t>Ortamın uyaranlarla zenginleştirilerek gelişimlerinin desteklenmesi</a:t>
          </a:r>
        </a:p>
      </dgm:t>
    </dgm:pt>
    <dgm:pt modelId="{4BAFDBC6-9892-BE48-9EB2-EAF2422283A5}" type="parTrans" cxnId="{17F3C879-8141-694C-B711-745634116AD0}">
      <dgm:prSet/>
      <dgm:spPr/>
      <dgm:t>
        <a:bodyPr/>
        <a:lstStyle/>
        <a:p>
          <a:endParaRPr lang="tr-TR"/>
        </a:p>
      </dgm:t>
    </dgm:pt>
    <dgm:pt modelId="{03E7F40A-FC70-FB47-A464-B1B2F2AD4556}" type="sibTrans" cxnId="{17F3C879-8141-694C-B711-745634116AD0}">
      <dgm:prSet/>
      <dgm:spPr/>
      <dgm:t>
        <a:bodyPr/>
        <a:lstStyle/>
        <a:p>
          <a:endParaRPr lang="tr-TR"/>
        </a:p>
      </dgm:t>
    </dgm:pt>
    <dgm:pt modelId="{D1E25E43-33D2-3743-9037-901B463D31C6}">
      <dgm:prSet phldrT="[Metin]"/>
      <dgm:spPr>
        <a:solidFill>
          <a:schemeClr val="accent2">
            <a:lumMod val="20000"/>
            <a:lumOff val="80000"/>
            <a:alpha val="90000"/>
          </a:schemeClr>
        </a:solidFill>
      </dgm:spPr>
      <dgm:t>
        <a:bodyPr/>
        <a:lstStyle/>
        <a:p>
          <a:r>
            <a:rPr lang="tr-TR" dirty="0"/>
            <a:t>Çocuğun hastane ortamı ve personeline güveninin sağlanması,</a:t>
          </a:r>
        </a:p>
      </dgm:t>
    </dgm:pt>
    <dgm:pt modelId="{20A4FAF6-B104-9540-A30E-5C2B913C264B}" type="parTrans" cxnId="{6A45B370-7DA3-D44D-9D98-6F901E174802}">
      <dgm:prSet/>
      <dgm:spPr/>
      <dgm:t>
        <a:bodyPr/>
        <a:lstStyle/>
        <a:p>
          <a:endParaRPr lang="tr-TR"/>
        </a:p>
      </dgm:t>
    </dgm:pt>
    <dgm:pt modelId="{518FF52A-7BAE-8E47-B651-B1233EF3684E}" type="sibTrans" cxnId="{6A45B370-7DA3-D44D-9D98-6F901E174802}">
      <dgm:prSet/>
      <dgm:spPr/>
      <dgm:t>
        <a:bodyPr/>
        <a:lstStyle/>
        <a:p>
          <a:endParaRPr lang="tr-TR"/>
        </a:p>
      </dgm:t>
    </dgm:pt>
    <dgm:pt modelId="{D8B555C8-751E-9645-B702-9C3AF5DA658B}">
      <dgm:prSet phldrT="[Metin]" phldr="1"/>
      <dgm:spPr>
        <a:solidFill>
          <a:schemeClr val="accent6">
            <a:lumMod val="60000"/>
            <a:lumOff val="40000"/>
          </a:schemeClr>
        </a:solidFill>
      </dgm:spPr>
      <dgm:t>
        <a:bodyPr/>
        <a:lstStyle/>
        <a:p>
          <a:endParaRPr lang="tr-TR"/>
        </a:p>
      </dgm:t>
    </dgm:pt>
    <dgm:pt modelId="{545DB351-2F55-6B41-9DB8-73FB737579B3}" type="parTrans" cxnId="{7E32ED4A-1202-7049-820E-F55C7ADB2441}">
      <dgm:prSet/>
      <dgm:spPr/>
      <dgm:t>
        <a:bodyPr/>
        <a:lstStyle/>
        <a:p>
          <a:endParaRPr lang="tr-TR"/>
        </a:p>
      </dgm:t>
    </dgm:pt>
    <dgm:pt modelId="{CAFB1755-7784-244E-9C28-F9C5FCB6517E}" type="sibTrans" cxnId="{7E32ED4A-1202-7049-820E-F55C7ADB2441}">
      <dgm:prSet/>
      <dgm:spPr/>
      <dgm:t>
        <a:bodyPr/>
        <a:lstStyle/>
        <a:p>
          <a:endParaRPr lang="tr-TR"/>
        </a:p>
      </dgm:t>
    </dgm:pt>
    <dgm:pt modelId="{3A29C406-A1AD-3140-AF4D-0658660A58CE}">
      <dgm:prSet phldrT="[Metin]"/>
      <dgm:spPr>
        <a:solidFill>
          <a:schemeClr val="accent2">
            <a:lumMod val="20000"/>
            <a:lumOff val="80000"/>
            <a:alpha val="90000"/>
          </a:schemeClr>
        </a:solidFill>
      </dgm:spPr>
      <dgm:t>
        <a:bodyPr/>
        <a:lstStyle/>
        <a:p>
          <a:r>
            <a:rPr lang="tr-TR" dirty="0"/>
            <a:t>Çocukların kendilerini rahatlıkla ifade edebilmelerine destek verilmesi,</a:t>
          </a:r>
        </a:p>
      </dgm:t>
    </dgm:pt>
    <dgm:pt modelId="{748DE8AA-5819-4D45-8318-F23DC3A74DA0}" type="parTrans" cxnId="{BFAF9871-8C97-044D-BB79-9CB83C33B3A6}">
      <dgm:prSet/>
      <dgm:spPr/>
      <dgm:t>
        <a:bodyPr/>
        <a:lstStyle/>
        <a:p>
          <a:endParaRPr lang="tr-TR"/>
        </a:p>
      </dgm:t>
    </dgm:pt>
    <dgm:pt modelId="{3092FEEC-2773-9D42-853E-55B3E01FA802}" type="sibTrans" cxnId="{BFAF9871-8C97-044D-BB79-9CB83C33B3A6}">
      <dgm:prSet/>
      <dgm:spPr/>
      <dgm:t>
        <a:bodyPr/>
        <a:lstStyle/>
        <a:p>
          <a:endParaRPr lang="tr-TR"/>
        </a:p>
      </dgm:t>
    </dgm:pt>
    <dgm:pt modelId="{8928772F-642C-314E-84BF-E4E71C1781F8}">
      <dgm:prSet phldrT="[Metin]"/>
      <dgm:spPr>
        <a:solidFill>
          <a:schemeClr val="accent2">
            <a:lumMod val="20000"/>
            <a:lumOff val="80000"/>
            <a:alpha val="90000"/>
          </a:schemeClr>
        </a:solidFill>
      </dgm:spPr>
      <dgm:t>
        <a:bodyPr/>
        <a:lstStyle/>
        <a:p>
          <a:r>
            <a:rPr lang="tr-TR" dirty="0"/>
            <a:t>Ailelerin çocukların gelişimlerini bu süreçte nasıl destekleyeceklerine ilişkin bilgi sahibi olmalarının sağlanması</a:t>
          </a:r>
        </a:p>
      </dgm:t>
    </dgm:pt>
    <dgm:pt modelId="{9882B3E7-35F5-524D-9E88-F599150B5DCD}" type="parTrans" cxnId="{8B8E30B0-9C3E-3045-96D2-8E73CBB40D54}">
      <dgm:prSet/>
      <dgm:spPr/>
      <dgm:t>
        <a:bodyPr/>
        <a:lstStyle/>
        <a:p>
          <a:endParaRPr lang="tr-TR"/>
        </a:p>
      </dgm:t>
    </dgm:pt>
    <dgm:pt modelId="{DD92AF9B-62C7-0349-9B36-64EAB0A0AF37}" type="sibTrans" cxnId="{8B8E30B0-9C3E-3045-96D2-8E73CBB40D54}">
      <dgm:prSet/>
      <dgm:spPr/>
      <dgm:t>
        <a:bodyPr/>
        <a:lstStyle/>
        <a:p>
          <a:endParaRPr lang="tr-TR"/>
        </a:p>
      </dgm:t>
    </dgm:pt>
    <dgm:pt modelId="{26E2A1BA-A983-DF41-A5FF-560353F8D913}" type="pres">
      <dgm:prSet presAssocID="{1CBD54DE-0538-A24E-86F5-9A1ECE58E1EA}" presName="linearFlow" presStyleCnt="0">
        <dgm:presLayoutVars>
          <dgm:dir/>
          <dgm:animLvl val="lvl"/>
          <dgm:resizeHandles val="exact"/>
        </dgm:presLayoutVars>
      </dgm:prSet>
      <dgm:spPr/>
    </dgm:pt>
    <dgm:pt modelId="{FBAAE710-6E3A-E648-9254-2E898EE7849D}" type="pres">
      <dgm:prSet presAssocID="{D2DA87CC-78B1-D744-89F0-794AAB050BD4}" presName="composite" presStyleCnt="0"/>
      <dgm:spPr/>
    </dgm:pt>
    <dgm:pt modelId="{C717E3C8-364A-3644-A615-BD1C62D664BD}" type="pres">
      <dgm:prSet presAssocID="{D2DA87CC-78B1-D744-89F0-794AAB050BD4}" presName="parentText" presStyleLbl="alignNode1" presStyleIdx="0" presStyleCnt="3">
        <dgm:presLayoutVars>
          <dgm:chMax val="1"/>
          <dgm:bulletEnabled val="1"/>
        </dgm:presLayoutVars>
      </dgm:prSet>
      <dgm:spPr/>
    </dgm:pt>
    <dgm:pt modelId="{89350F09-BA1F-414B-8FD7-2B87FF38123A}" type="pres">
      <dgm:prSet presAssocID="{D2DA87CC-78B1-D744-89F0-794AAB050BD4}" presName="descendantText" presStyleLbl="alignAcc1" presStyleIdx="0" presStyleCnt="3">
        <dgm:presLayoutVars>
          <dgm:bulletEnabled val="1"/>
        </dgm:presLayoutVars>
      </dgm:prSet>
      <dgm:spPr/>
    </dgm:pt>
    <dgm:pt modelId="{2B0C7EA3-A233-E548-B9C9-3342CAF470B4}" type="pres">
      <dgm:prSet presAssocID="{BD5FB62C-6C2B-A543-B8B6-4A47F8A830CE}" presName="sp" presStyleCnt="0"/>
      <dgm:spPr/>
    </dgm:pt>
    <dgm:pt modelId="{CABE8565-7A3E-CF48-AF5B-1CFF9439F104}" type="pres">
      <dgm:prSet presAssocID="{9E0F8DEB-8C0C-1849-960F-92873D73D3AA}" presName="composite" presStyleCnt="0"/>
      <dgm:spPr/>
    </dgm:pt>
    <dgm:pt modelId="{F77109EE-CF9F-DB40-8431-BA9B0F0AA480}" type="pres">
      <dgm:prSet presAssocID="{9E0F8DEB-8C0C-1849-960F-92873D73D3AA}" presName="parentText" presStyleLbl="alignNode1" presStyleIdx="1" presStyleCnt="3">
        <dgm:presLayoutVars>
          <dgm:chMax val="1"/>
          <dgm:bulletEnabled val="1"/>
        </dgm:presLayoutVars>
      </dgm:prSet>
      <dgm:spPr/>
    </dgm:pt>
    <dgm:pt modelId="{C1920325-3F38-C647-9C88-62C55248DC9C}" type="pres">
      <dgm:prSet presAssocID="{9E0F8DEB-8C0C-1849-960F-92873D73D3AA}" presName="descendantText" presStyleLbl="alignAcc1" presStyleIdx="1" presStyleCnt="3">
        <dgm:presLayoutVars>
          <dgm:bulletEnabled val="1"/>
        </dgm:presLayoutVars>
      </dgm:prSet>
      <dgm:spPr/>
    </dgm:pt>
    <dgm:pt modelId="{1218DE1D-0EE3-5848-B0F4-FA111121BC8B}" type="pres">
      <dgm:prSet presAssocID="{2CD6ABCC-F3B3-7044-9F46-880513272E61}" presName="sp" presStyleCnt="0"/>
      <dgm:spPr/>
    </dgm:pt>
    <dgm:pt modelId="{FD6986AC-261D-984E-B973-AD12C1557F41}" type="pres">
      <dgm:prSet presAssocID="{D8B555C8-751E-9645-B702-9C3AF5DA658B}" presName="composite" presStyleCnt="0"/>
      <dgm:spPr/>
    </dgm:pt>
    <dgm:pt modelId="{93459BAB-2996-0343-93C8-DF256BE7D8FF}" type="pres">
      <dgm:prSet presAssocID="{D8B555C8-751E-9645-B702-9C3AF5DA658B}" presName="parentText" presStyleLbl="alignNode1" presStyleIdx="2" presStyleCnt="3">
        <dgm:presLayoutVars>
          <dgm:chMax val="1"/>
          <dgm:bulletEnabled val="1"/>
        </dgm:presLayoutVars>
      </dgm:prSet>
      <dgm:spPr/>
    </dgm:pt>
    <dgm:pt modelId="{D4B074E4-9C8C-FF45-9714-87F0486EA580}" type="pres">
      <dgm:prSet presAssocID="{D8B555C8-751E-9645-B702-9C3AF5DA658B}" presName="descendantText" presStyleLbl="alignAcc1" presStyleIdx="2" presStyleCnt="3">
        <dgm:presLayoutVars>
          <dgm:bulletEnabled val="1"/>
        </dgm:presLayoutVars>
      </dgm:prSet>
      <dgm:spPr/>
    </dgm:pt>
  </dgm:ptLst>
  <dgm:cxnLst>
    <dgm:cxn modelId="{309E6F1A-A2A1-DE4E-81BD-B92C2F19EAC8}" type="presOf" srcId="{D8B555C8-751E-9645-B702-9C3AF5DA658B}" destId="{93459BAB-2996-0343-93C8-DF256BE7D8FF}" srcOrd="0" destOrd="0" presId="urn:microsoft.com/office/officeart/2005/8/layout/chevron2"/>
    <dgm:cxn modelId="{AD56D32F-B926-9049-833F-040C1BC6C816}" type="presOf" srcId="{D1E25E43-33D2-3743-9037-901B463D31C6}" destId="{C1920325-3F38-C647-9C88-62C55248DC9C}" srcOrd="0" destOrd="1" presId="urn:microsoft.com/office/officeart/2005/8/layout/chevron2"/>
    <dgm:cxn modelId="{ED3B6A36-1666-0E44-8EE7-BF1C1728D590}" srcId="{D2DA87CC-78B1-D744-89F0-794AAB050BD4}" destId="{649E5F67-C966-6A4F-9C1D-D479467549CB}" srcOrd="0" destOrd="0" parTransId="{F0CE03A4-D481-9A4A-A562-833D33A7BB26}" sibTransId="{F7987E12-C38B-7D41-BB91-B1BC0BAC8EDA}"/>
    <dgm:cxn modelId="{D7A5F63F-C199-5C49-A489-F70B029C2589}" srcId="{D2DA87CC-78B1-D744-89F0-794AAB050BD4}" destId="{224FFD28-B3EC-A942-A061-00039D1BF952}" srcOrd="1" destOrd="0" parTransId="{8492B1A1-2ABC-3C44-883A-50C26A2DE657}" sibTransId="{DE685731-A0B3-BA4B-939F-6ED0EE5C19FF}"/>
    <dgm:cxn modelId="{2AD8E140-64EB-EB44-A5B6-F6055883FF79}" type="presOf" srcId="{224FFD28-B3EC-A942-A061-00039D1BF952}" destId="{89350F09-BA1F-414B-8FD7-2B87FF38123A}" srcOrd="0" destOrd="1" presId="urn:microsoft.com/office/officeart/2005/8/layout/chevron2"/>
    <dgm:cxn modelId="{7E32ED4A-1202-7049-820E-F55C7ADB2441}" srcId="{1CBD54DE-0538-A24E-86F5-9A1ECE58E1EA}" destId="{D8B555C8-751E-9645-B702-9C3AF5DA658B}" srcOrd="2" destOrd="0" parTransId="{545DB351-2F55-6B41-9DB8-73FB737579B3}" sibTransId="{CAFB1755-7784-244E-9C28-F9C5FCB6517E}"/>
    <dgm:cxn modelId="{D1AB025C-0C45-334B-A59E-5D754463BD10}" type="presOf" srcId="{D2DA87CC-78B1-D744-89F0-794AAB050BD4}" destId="{C717E3C8-364A-3644-A615-BD1C62D664BD}" srcOrd="0" destOrd="0" presId="urn:microsoft.com/office/officeart/2005/8/layout/chevron2"/>
    <dgm:cxn modelId="{11B3BF68-66D7-2749-9371-70446593F190}" type="presOf" srcId="{649E5F67-C966-6A4F-9C1D-D479467549CB}" destId="{89350F09-BA1F-414B-8FD7-2B87FF38123A}" srcOrd="0" destOrd="0" presId="urn:microsoft.com/office/officeart/2005/8/layout/chevron2"/>
    <dgm:cxn modelId="{6A45B370-7DA3-D44D-9D98-6F901E174802}" srcId="{9E0F8DEB-8C0C-1849-960F-92873D73D3AA}" destId="{D1E25E43-33D2-3743-9037-901B463D31C6}" srcOrd="1" destOrd="0" parTransId="{20A4FAF6-B104-9540-A30E-5C2B913C264B}" sibTransId="{518FF52A-7BAE-8E47-B651-B1233EF3684E}"/>
    <dgm:cxn modelId="{BFAF9871-8C97-044D-BB79-9CB83C33B3A6}" srcId="{D8B555C8-751E-9645-B702-9C3AF5DA658B}" destId="{3A29C406-A1AD-3140-AF4D-0658660A58CE}" srcOrd="0" destOrd="0" parTransId="{748DE8AA-5819-4D45-8318-F23DC3A74DA0}" sibTransId="{3092FEEC-2773-9D42-853E-55B3E01FA802}"/>
    <dgm:cxn modelId="{17F3C879-8141-694C-B711-745634116AD0}" srcId="{9E0F8DEB-8C0C-1849-960F-92873D73D3AA}" destId="{4EACAFE5-A842-3C4E-9A20-C674E7C5883F}" srcOrd="0" destOrd="0" parTransId="{4BAFDBC6-9892-BE48-9EB2-EAF2422283A5}" sibTransId="{03E7F40A-FC70-FB47-A464-B1B2F2AD4556}"/>
    <dgm:cxn modelId="{C82B0B85-A34A-7840-B408-B667358D26BD}" type="presOf" srcId="{1CBD54DE-0538-A24E-86F5-9A1ECE58E1EA}" destId="{26E2A1BA-A983-DF41-A5FF-560353F8D913}" srcOrd="0" destOrd="0" presId="urn:microsoft.com/office/officeart/2005/8/layout/chevron2"/>
    <dgm:cxn modelId="{8B8E30B0-9C3E-3045-96D2-8E73CBB40D54}" srcId="{D8B555C8-751E-9645-B702-9C3AF5DA658B}" destId="{8928772F-642C-314E-84BF-E4E71C1781F8}" srcOrd="1" destOrd="0" parTransId="{9882B3E7-35F5-524D-9E88-F599150B5DCD}" sibTransId="{DD92AF9B-62C7-0349-9B36-64EAB0A0AF37}"/>
    <dgm:cxn modelId="{B6E05AD0-E73F-7A49-9A56-316945626362}" srcId="{1CBD54DE-0538-A24E-86F5-9A1ECE58E1EA}" destId="{9E0F8DEB-8C0C-1849-960F-92873D73D3AA}" srcOrd="1" destOrd="0" parTransId="{F616A41F-0AA1-5E4B-B326-BB86CDC570A5}" sibTransId="{2CD6ABCC-F3B3-7044-9F46-880513272E61}"/>
    <dgm:cxn modelId="{FC0997DA-F74A-3D4C-9787-B753C8C6FE22}" srcId="{1CBD54DE-0538-A24E-86F5-9A1ECE58E1EA}" destId="{D2DA87CC-78B1-D744-89F0-794AAB050BD4}" srcOrd="0" destOrd="0" parTransId="{0D28BC99-8BA8-8443-9375-F61B5C55FD35}" sibTransId="{BD5FB62C-6C2B-A543-B8B6-4A47F8A830CE}"/>
    <dgm:cxn modelId="{E35026E5-DEEA-DE44-B486-D5A919D889B8}" type="presOf" srcId="{8928772F-642C-314E-84BF-E4E71C1781F8}" destId="{D4B074E4-9C8C-FF45-9714-87F0486EA580}" srcOrd="0" destOrd="1" presId="urn:microsoft.com/office/officeart/2005/8/layout/chevron2"/>
    <dgm:cxn modelId="{3D36DEED-46AA-2F45-B51F-F4B87441CDC2}" type="presOf" srcId="{3A29C406-A1AD-3140-AF4D-0658660A58CE}" destId="{D4B074E4-9C8C-FF45-9714-87F0486EA580}" srcOrd="0" destOrd="0" presId="urn:microsoft.com/office/officeart/2005/8/layout/chevron2"/>
    <dgm:cxn modelId="{3FE11AF1-0611-6B4A-A9B9-A54EBB36DC13}" type="presOf" srcId="{4EACAFE5-A842-3C4E-9A20-C674E7C5883F}" destId="{C1920325-3F38-C647-9C88-62C55248DC9C}" srcOrd="0" destOrd="0" presId="urn:microsoft.com/office/officeart/2005/8/layout/chevron2"/>
    <dgm:cxn modelId="{247547F8-9FBD-2948-A08D-738325C2749D}" type="presOf" srcId="{9E0F8DEB-8C0C-1849-960F-92873D73D3AA}" destId="{F77109EE-CF9F-DB40-8431-BA9B0F0AA480}" srcOrd="0" destOrd="0" presId="urn:microsoft.com/office/officeart/2005/8/layout/chevron2"/>
    <dgm:cxn modelId="{1E9F5BA4-45A0-374C-8B99-DE85EA1D38AD}" type="presParOf" srcId="{26E2A1BA-A983-DF41-A5FF-560353F8D913}" destId="{FBAAE710-6E3A-E648-9254-2E898EE7849D}" srcOrd="0" destOrd="0" presId="urn:microsoft.com/office/officeart/2005/8/layout/chevron2"/>
    <dgm:cxn modelId="{873A2764-83FC-8F49-913D-C10A18444CF6}" type="presParOf" srcId="{FBAAE710-6E3A-E648-9254-2E898EE7849D}" destId="{C717E3C8-364A-3644-A615-BD1C62D664BD}" srcOrd="0" destOrd="0" presId="urn:microsoft.com/office/officeart/2005/8/layout/chevron2"/>
    <dgm:cxn modelId="{B989B358-D22E-A049-8E66-A194DD075F4A}" type="presParOf" srcId="{FBAAE710-6E3A-E648-9254-2E898EE7849D}" destId="{89350F09-BA1F-414B-8FD7-2B87FF38123A}" srcOrd="1" destOrd="0" presId="urn:microsoft.com/office/officeart/2005/8/layout/chevron2"/>
    <dgm:cxn modelId="{A02F41A5-F827-DA40-8ADE-A49A8D4B3C70}" type="presParOf" srcId="{26E2A1BA-A983-DF41-A5FF-560353F8D913}" destId="{2B0C7EA3-A233-E548-B9C9-3342CAF470B4}" srcOrd="1" destOrd="0" presId="urn:microsoft.com/office/officeart/2005/8/layout/chevron2"/>
    <dgm:cxn modelId="{1897CE1F-A7A9-F745-9A25-D204D9B7709E}" type="presParOf" srcId="{26E2A1BA-A983-DF41-A5FF-560353F8D913}" destId="{CABE8565-7A3E-CF48-AF5B-1CFF9439F104}" srcOrd="2" destOrd="0" presId="urn:microsoft.com/office/officeart/2005/8/layout/chevron2"/>
    <dgm:cxn modelId="{FFE5271A-7648-E94B-A638-9860F59D08CC}" type="presParOf" srcId="{CABE8565-7A3E-CF48-AF5B-1CFF9439F104}" destId="{F77109EE-CF9F-DB40-8431-BA9B0F0AA480}" srcOrd="0" destOrd="0" presId="urn:microsoft.com/office/officeart/2005/8/layout/chevron2"/>
    <dgm:cxn modelId="{DA2916DE-1501-5C40-B5AF-405D8457FF32}" type="presParOf" srcId="{CABE8565-7A3E-CF48-AF5B-1CFF9439F104}" destId="{C1920325-3F38-C647-9C88-62C55248DC9C}" srcOrd="1" destOrd="0" presId="urn:microsoft.com/office/officeart/2005/8/layout/chevron2"/>
    <dgm:cxn modelId="{4E5D5964-AA03-DC4F-8713-47BFF03D69C7}" type="presParOf" srcId="{26E2A1BA-A983-DF41-A5FF-560353F8D913}" destId="{1218DE1D-0EE3-5848-B0F4-FA111121BC8B}" srcOrd="3" destOrd="0" presId="urn:microsoft.com/office/officeart/2005/8/layout/chevron2"/>
    <dgm:cxn modelId="{6171E943-6F27-4546-B08A-6F0121D6B508}" type="presParOf" srcId="{26E2A1BA-A983-DF41-A5FF-560353F8D913}" destId="{FD6986AC-261D-984E-B973-AD12C1557F41}" srcOrd="4" destOrd="0" presId="urn:microsoft.com/office/officeart/2005/8/layout/chevron2"/>
    <dgm:cxn modelId="{8E91BAA0-EB63-0C42-8F95-0C9A379237CF}" type="presParOf" srcId="{FD6986AC-261D-984E-B973-AD12C1557F41}" destId="{93459BAB-2996-0343-93C8-DF256BE7D8FF}" srcOrd="0" destOrd="0" presId="urn:microsoft.com/office/officeart/2005/8/layout/chevron2"/>
    <dgm:cxn modelId="{9652151A-1CA3-A84B-9BB4-952F77A2DB08}" type="presParOf" srcId="{FD6986AC-261D-984E-B973-AD12C1557F41}" destId="{D4B074E4-9C8C-FF45-9714-87F0486EA58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D5A4E1-2C41-0E41-B168-B993D3DB2A21}" type="doc">
      <dgm:prSet loTypeId="urn:microsoft.com/office/officeart/2005/8/layout/venn3" loCatId="" qsTypeId="urn:microsoft.com/office/officeart/2005/8/quickstyle/simple1" qsCatId="simple" csTypeId="urn:microsoft.com/office/officeart/2005/8/colors/accent1_2" csCatId="accent1" phldr="1"/>
      <dgm:spPr/>
      <dgm:t>
        <a:bodyPr/>
        <a:lstStyle/>
        <a:p>
          <a:endParaRPr lang="tr-TR"/>
        </a:p>
      </dgm:t>
    </dgm:pt>
    <dgm:pt modelId="{1F4F4E90-BC40-924F-ADA6-B6EFC4E1D1B1}">
      <dgm:prSet phldrT="[Metin]"/>
      <dgm:spPr/>
      <dgm:t>
        <a:bodyPr/>
        <a:lstStyle/>
        <a:p>
          <a:r>
            <a:rPr lang="tr-TR" dirty="0"/>
            <a:t>Prematüre bebeklere</a:t>
          </a:r>
        </a:p>
      </dgm:t>
    </dgm:pt>
    <dgm:pt modelId="{9160179D-34C2-B644-B611-2D0B0291F8DD}" type="parTrans" cxnId="{9D5FA469-6D9F-9A4A-9303-115D498B33DF}">
      <dgm:prSet/>
      <dgm:spPr/>
      <dgm:t>
        <a:bodyPr/>
        <a:lstStyle/>
        <a:p>
          <a:endParaRPr lang="tr-TR"/>
        </a:p>
      </dgm:t>
    </dgm:pt>
    <dgm:pt modelId="{AADD287B-605D-F64D-9F74-EC26585A2A6C}" type="sibTrans" cxnId="{9D5FA469-6D9F-9A4A-9303-115D498B33DF}">
      <dgm:prSet/>
      <dgm:spPr/>
      <dgm:t>
        <a:bodyPr/>
        <a:lstStyle/>
        <a:p>
          <a:endParaRPr lang="tr-TR"/>
        </a:p>
      </dgm:t>
    </dgm:pt>
    <dgm:pt modelId="{5AC7F580-962E-6846-B145-141CE0787D81}">
      <dgm:prSet phldrT="[Metin]"/>
      <dgm:spPr/>
      <dgm:t>
        <a:bodyPr/>
        <a:lstStyle/>
        <a:p>
          <a:r>
            <a:rPr lang="tr-TR" dirty="0"/>
            <a:t>Düşük doğum ağırlığı olana bebeklere</a:t>
          </a:r>
        </a:p>
      </dgm:t>
    </dgm:pt>
    <dgm:pt modelId="{15C3381E-113A-3746-B0CE-7A3B97A84C7F}" type="parTrans" cxnId="{4C988B15-CAD9-774E-9275-B410C9AFD611}">
      <dgm:prSet/>
      <dgm:spPr/>
      <dgm:t>
        <a:bodyPr/>
        <a:lstStyle/>
        <a:p>
          <a:endParaRPr lang="tr-TR"/>
        </a:p>
      </dgm:t>
    </dgm:pt>
    <dgm:pt modelId="{FCF05B20-6514-1B43-97B5-AAFFF4691781}" type="sibTrans" cxnId="{4C988B15-CAD9-774E-9275-B410C9AFD611}">
      <dgm:prSet/>
      <dgm:spPr/>
      <dgm:t>
        <a:bodyPr/>
        <a:lstStyle/>
        <a:p>
          <a:endParaRPr lang="tr-TR"/>
        </a:p>
      </dgm:t>
    </dgm:pt>
    <dgm:pt modelId="{C879D3AB-3DA1-8846-A367-129F19CF3945}">
      <dgm:prSet phldrT="[Metin]"/>
      <dgm:spPr/>
      <dgm:t>
        <a:bodyPr/>
        <a:lstStyle/>
        <a:p>
          <a:r>
            <a:rPr lang="tr-TR" dirty="0"/>
            <a:t>Gelişimsel gecikmesi olan bebeklere</a:t>
          </a:r>
        </a:p>
      </dgm:t>
    </dgm:pt>
    <dgm:pt modelId="{D4168E84-911F-5740-9930-D9D891B6EE4E}" type="parTrans" cxnId="{1FFD1453-03C4-AA46-A538-C1E0FEDA86F8}">
      <dgm:prSet/>
      <dgm:spPr/>
      <dgm:t>
        <a:bodyPr/>
        <a:lstStyle/>
        <a:p>
          <a:endParaRPr lang="tr-TR"/>
        </a:p>
      </dgm:t>
    </dgm:pt>
    <dgm:pt modelId="{19B10DE7-573D-8D41-8703-162999CA67FF}" type="sibTrans" cxnId="{1FFD1453-03C4-AA46-A538-C1E0FEDA86F8}">
      <dgm:prSet/>
      <dgm:spPr/>
      <dgm:t>
        <a:bodyPr/>
        <a:lstStyle/>
        <a:p>
          <a:endParaRPr lang="tr-TR"/>
        </a:p>
      </dgm:t>
    </dgm:pt>
    <dgm:pt modelId="{95158FAD-9704-AF4A-9C41-725556A292F2}">
      <dgm:prSet phldrT="[Metin]"/>
      <dgm:spPr/>
      <dgm:t>
        <a:bodyPr/>
        <a:lstStyle/>
        <a:p>
          <a:r>
            <a:rPr lang="tr-TR" dirty="0"/>
            <a:t>Yaygın gelişimsel bozukluğu olan bebeklere</a:t>
          </a:r>
        </a:p>
      </dgm:t>
    </dgm:pt>
    <dgm:pt modelId="{FDC98A50-2D69-9F4D-A170-458ADDDE4389}" type="parTrans" cxnId="{444D716E-BD0E-BD4D-B57C-99ABCC71D6E0}">
      <dgm:prSet/>
      <dgm:spPr/>
      <dgm:t>
        <a:bodyPr/>
        <a:lstStyle/>
        <a:p>
          <a:endParaRPr lang="tr-TR"/>
        </a:p>
      </dgm:t>
    </dgm:pt>
    <dgm:pt modelId="{FD9BCFCC-828B-0145-AB93-B4819C53B7CA}" type="sibTrans" cxnId="{444D716E-BD0E-BD4D-B57C-99ABCC71D6E0}">
      <dgm:prSet/>
      <dgm:spPr/>
      <dgm:t>
        <a:bodyPr/>
        <a:lstStyle/>
        <a:p>
          <a:endParaRPr lang="tr-TR"/>
        </a:p>
      </dgm:t>
    </dgm:pt>
    <dgm:pt modelId="{2BD84817-3CE3-3B4F-874A-C3F6F76AA80C}">
      <dgm:prSet/>
      <dgm:spPr/>
      <dgm:t>
        <a:bodyPr/>
        <a:lstStyle/>
        <a:p>
          <a:r>
            <a:rPr lang="tr-TR" dirty="0"/>
            <a:t>Genetik sorunları olan bebeklere </a:t>
          </a:r>
        </a:p>
      </dgm:t>
    </dgm:pt>
    <dgm:pt modelId="{99C5A117-DF1E-4B43-A03D-A8E5F35A67AD}" type="parTrans" cxnId="{B33966D8-EAE4-8543-A197-CEB2B6C436DA}">
      <dgm:prSet/>
      <dgm:spPr/>
      <dgm:t>
        <a:bodyPr/>
        <a:lstStyle/>
        <a:p>
          <a:endParaRPr lang="tr-TR"/>
        </a:p>
      </dgm:t>
    </dgm:pt>
    <dgm:pt modelId="{04AA03FB-870A-5D4D-A77D-FC26BB22D30C}" type="sibTrans" cxnId="{B33966D8-EAE4-8543-A197-CEB2B6C436DA}">
      <dgm:prSet/>
      <dgm:spPr/>
      <dgm:t>
        <a:bodyPr/>
        <a:lstStyle/>
        <a:p>
          <a:endParaRPr lang="tr-TR"/>
        </a:p>
      </dgm:t>
    </dgm:pt>
    <dgm:pt modelId="{25CDB585-5670-E64B-8A5E-541FB8E69765}" type="pres">
      <dgm:prSet presAssocID="{29D5A4E1-2C41-0E41-B168-B993D3DB2A21}" presName="Name0" presStyleCnt="0">
        <dgm:presLayoutVars>
          <dgm:dir/>
          <dgm:resizeHandles val="exact"/>
        </dgm:presLayoutVars>
      </dgm:prSet>
      <dgm:spPr/>
    </dgm:pt>
    <dgm:pt modelId="{0EE71BCB-5292-554B-B410-61E806EF6AEE}" type="pres">
      <dgm:prSet presAssocID="{1F4F4E90-BC40-924F-ADA6-B6EFC4E1D1B1}" presName="Name5" presStyleLbl="vennNode1" presStyleIdx="0" presStyleCnt="5">
        <dgm:presLayoutVars>
          <dgm:bulletEnabled val="1"/>
        </dgm:presLayoutVars>
      </dgm:prSet>
      <dgm:spPr/>
    </dgm:pt>
    <dgm:pt modelId="{2FB57560-181F-A44D-8F69-24B6077DE035}" type="pres">
      <dgm:prSet presAssocID="{AADD287B-605D-F64D-9F74-EC26585A2A6C}" presName="space" presStyleCnt="0"/>
      <dgm:spPr/>
    </dgm:pt>
    <dgm:pt modelId="{24B82894-6B7D-B84F-B022-8829D9A7F7A3}" type="pres">
      <dgm:prSet presAssocID="{5AC7F580-962E-6846-B145-141CE0787D81}" presName="Name5" presStyleLbl="vennNode1" presStyleIdx="1" presStyleCnt="5">
        <dgm:presLayoutVars>
          <dgm:bulletEnabled val="1"/>
        </dgm:presLayoutVars>
      </dgm:prSet>
      <dgm:spPr/>
    </dgm:pt>
    <dgm:pt modelId="{9EA539B2-9328-3F45-B70B-EC33138A409A}" type="pres">
      <dgm:prSet presAssocID="{FCF05B20-6514-1B43-97B5-AAFFF4691781}" presName="space" presStyleCnt="0"/>
      <dgm:spPr/>
    </dgm:pt>
    <dgm:pt modelId="{0EB4AFEC-88D5-3D44-87F2-7C600D3859BE}" type="pres">
      <dgm:prSet presAssocID="{C879D3AB-3DA1-8846-A367-129F19CF3945}" presName="Name5" presStyleLbl="vennNode1" presStyleIdx="2" presStyleCnt="5">
        <dgm:presLayoutVars>
          <dgm:bulletEnabled val="1"/>
        </dgm:presLayoutVars>
      </dgm:prSet>
      <dgm:spPr/>
    </dgm:pt>
    <dgm:pt modelId="{45B133EF-B249-B848-AB21-AF4D8716621A}" type="pres">
      <dgm:prSet presAssocID="{19B10DE7-573D-8D41-8703-162999CA67FF}" presName="space" presStyleCnt="0"/>
      <dgm:spPr/>
    </dgm:pt>
    <dgm:pt modelId="{93A435A4-09BE-7A4F-911A-C7727003A4EF}" type="pres">
      <dgm:prSet presAssocID="{95158FAD-9704-AF4A-9C41-725556A292F2}" presName="Name5" presStyleLbl="vennNode1" presStyleIdx="3" presStyleCnt="5">
        <dgm:presLayoutVars>
          <dgm:bulletEnabled val="1"/>
        </dgm:presLayoutVars>
      </dgm:prSet>
      <dgm:spPr/>
    </dgm:pt>
    <dgm:pt modelId="{7BD74B1B-04E8-7246-8517-9A4787A43389}" type="pres">
      <dgm:prSet presAssocID="{FD9BCFCC-828B-0145-AB93-B4819C53B7CA}" presName="space" presStyleCnt="0"/>
      <dgm:spPr/>
    </dgm:pt>
    <dgm:pt modelId="{C7821BA8-C890-3642-8A17-1DDFAEA09E1B}" type="pres">
      <dgm:prSet presAssocID="{2BD84817-3CE3-3B4F-874A-C3F6F76AA80C}" presName="Name5" presStyleLbl="vennNode1" presStyleIdx="4" presStyleCnt="5">
        <dgm:presLayoutVars>
          <dgm:bulletEnabled val="1"/>
        </dgm:presLayoutVars>
      </dgm:prSet>
      <dgm:spPr/>
    </dgm:pt>
  </dgm:ptLst>
  <dgm:cxnLst>
    <dgm:cxn modelId="{4C988B15-CAD9-774E-9275-B410C9AFD611}" srcId="{29D5A4E1-2C41-0E41-B168-B993D3DB2A21}" destId="{5AC7F580-962E-6846-B145-141CE0787D81}" srcOrd="1" destOrd="0" parTransId="{15C3381E-113A-3746-B0CE-7A3B97A84C7F}" sibTransId="{FCF05B20-6514-1B43-97B5-AAFFF4691781}"/>
    <dgm:cxn modelId="{1FFD1453-03C4-AA46-A538-C1E0FEDA86F8}" srcId="{29D5A4E1-2C41-0E41-B168-B993D3DB2A21}" destId="{C879D3AB-3DA1-8846-A367-129F19CF3945}" srcOrd="2" destOrd="0" parTransId="{D4168E84-911F-5740-9930-D9D891B6EE4E}" sibTransId="{19B10DE7-573D-8D41-8703-162999CA67FF}"/>
    <dgm:cxn modelId="{9D5FA469-6D9F-9A4A-9303-115D498B33DF}" srcId="{29D5A4E1-2C41-0E41-B168-B993D3DB2A21}" destId="{1F4F4E90-BC40-924F-ADA6-B6EFC4E1D1B1}" srcOrd="0" destOrd="0" parTransId="{9160179D-34C2-B644-B611-2D0B0291F8DD}" sibTransId="{AADD287B-605D-F64D-9F74-EC26585A2A6C}"/>
    <dgm:cxn modelId="{444D716E-BD0E-BD4D-B57C-99ABCC71D6E0}" srcId="{29D5A4E1-2C41-0E41-B168-B993D3DB2A21}" destId="{95158FAD-9704-AF4A-9C41-725556A292F2}" srcOrd="3" destOrd="0" parTransId="{FDC98A50-2D69-9F4D-A170-458ADDDE4389}" sibTransId="{FD9BCFCC-828B-0145-AB93-B4819C53B7CA}"/>
    <dgm:cxn modelId="{667D0172-A5AE-8041-8BF4-8C0373BDB5AE}" type="presOf" srcId="{2BD84817-3CE3-3B4F-874A-C3F6F76AA80C}" destId="{C7821BA8-C890-3642-8A17-1DDFAEA09E1B}" srcOrd="0" destOrd="0" presId="urn:microsoft.com/office/officeart/2005/8/layout/venn3"/>
    <dgm:cxn modelId="{F8979B80-447F-9641-86C6-30EC64B3AE1E}" type="presOf" srcId="{C879D3AB-3DA1-8846-A367-129F19CF3945}" destId="{0EB4AFEC-88D5-3D44-87F2-7C600D3859BE}" srcOrd="0" destOrd="0" presId="urn:microsoft.com/office/officeart/2005/8/layout/venn3"/>
    <dgm:cxn modelId="{AA0F1987-D949-EC46-8AE1-DAF9C0ADA3E8}" type="presOf" srcId="{95158FAD-9704-AF4A-9C41-725556A292F2}" destId="{93A435A4-09BE-7A4F-911A-C7727003A4EF}" srcOrd="0" destOrd="0" presId="urn:microsoft.com/office/officeart/2005/8/layout/venn3"/>
    <dgm:cxn modelId="{79693288-1A8E-8940-B226-8D7696BE6CA2}" type="presOf" srcId="{29D5A4E1-2C41-0E41-B168-B993D3DB2A21}" destId="{25CDB585-5670-E64B-8A5E-541FB8E69765}" srcOrd="0" destOrd="0" presId="urn:microsoft.com/office/officeart/2005/8/layout/venn3"/>
    <dgm:cxn modelId="{3BD4B5AA-00FF-364F-842F-CA9FA6F7E95D}" type="presOf" srcId="{1F4F4E90-BC40-924F-ADA6-B6EFC4E1D1B1}" destId="{0EE71BCB-5292-554B-B410-61E806EF6AEE}" srcOrd="0" destOrd="0" presId="urn:microsoft.com/office/officeart/2005/8/layout/venn3"/>
    <dgm:cxn modelId="{62A200AD-0698-9147-BF43-A736CF581428}" type="presOf" srcId="{5AC7F580-962E-6846-B145-141CE0787D81}" destId="{24B82894-6B7D-B84F-B022-8829D9A7F7A3}" srcOrd="0" destOrd="0" presId="urn:microsoft.com/office/officeart/2005/8/layout/venn3"/>
    <dgm:cxn modelId="{B33966D8-EAE4-8543-A197-CEB2B6C436DA}" srcId="{29D5A4E1-2C41-0E41-B168-B993D3DB2A21}" destId="{2BD84817-3CE3-3B4F-874A-C3F6F76AA80C}" srcOrd="4" destOrd="0" parTransId="{99C5A117-DF1E-4B43-A03D-A8E5F35A67AD}" sibTransId="{04AA03FB-870A-5D4D-A77D-FC26BB22D30C}"/>
    <dgm:cxn modelId="{0A2EACE7-D571-8A41-8110-B1C33CAE3787}" type="presParOf" srcId="{25CDB585-5670-E64B-8A5E-541FB8E69765}" destId="{0EE71BCB-5292-554B-B410-61E806EF6AEE}" srcOrd="0" destOrd="0" presId="urn:microsoft.com/office/officeart/2005/8/layout/venn3"/>
    <dgm:cxn modelId="{707B4A2C-5F33-2142-9625-803E4F586BA1}" type="presParOf" srcId="{25CDB585-5670-E64B-8A5E-541FB8E69765}" destId="{2FB57560-181F-A44D-8F69-24B6077DE035}" srcOrd="1" destOrd="0" presId="urn:microsoft.com/office/officeart/2005/8/layout/venn3"/>
    <dgm:cxn modelId="{128D96EA-97D2-2343-A809-4210B6BFF212}" type="presParOf" srcId="{25CDB585-5670-E64B-8A5E-541FB8E69765}" destId="{24B82894-6B7D-B84F-B022-8829D9A7F7A3}" srcOrd="2" destOrd="0" presId="urn:microsoft.com/office/officeart/2005/8/layout/venn3"/>
    <dgm:cxn modelId="{D683042D-718B-5942-85BF-0B21E6831A77}" type="presParOf" srcId="{25CDB585-5670-E64B-8A5E-541FB8E69765}" destId="{9EA539B2-9328-3F45-B70B-EC33138A409A}" srcOrd="3" destOrd="0" presId="urn:microsoft.com/office/officeart/2005/8/layout/venn3"/>
    <dgm:cxn modelId="{CD758820-DCD3-7248-8783-2296A1A47FA7}" type="presParOf" srcId="{25CDB585-5670-E64B-8A5E-541FB8E69765}" destId="{0EB4AFEC-88D5-3D44-87F2-7C600D3859BE}" srcOrd="4" destOrd="0" presId="urn:microsoft.com/office/officeart/2005/8/layout/venn3"/>
    <dgm:cxn modelId="{7F1B6A67-419E-FA46-9917-E3466D65C88B}" type="presParOf" srcId="{25CDB585-5670-E64B-8A5E-541FB8E69765}" destId="{45B133EF-B249-B848-AB21-AF4D8716621A}" srcOrd="5" destOrd="0" presId="urn:microsoft.com/office/officeart/2005/8/layout/venn3"/>
    <dgm:cxn modelId="{1A9ED12C-C4F9-9B4E-AD85-58C9A785D15C}" type="presParOf" srcId="{25CDB585-5670-E64B-8A5E-541FB8E69765}" destId="{93A435A4-09BE-7A4F-911A-C7727003A4EF}" srcOrd="6" destOrd="0" presId="urn:microsoft.com/office/officeart/2005/8/layout/venn3"/>
    <dgm:cxn modelId="{6223FEC9-6BF2-C946-9DEE-C720906BF63A}" type="presParOf" srcId="{25CDB585-5670-E64B-8A5E-541FB8E69765}" destId="{7BD74B1B-04E8-7246-8517-9A4787A43389}" srcOrd="7" destOrd="0" presId="urn:microsoft.com/office/officeart/2005/8/layout/venn3"/>
    <dgm:cxn modelId="{A262B7D7-1862-0E46-AA8E-D72D24FF1ECA}" type="presParOf" srcId="{25CDB585-5670-E64B-8A5E-541FB8E69765}" destId="{C7821BA8-C890-3642-8A17-1DDFAEA09E1B}"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F9044-7EDA-8B43-9D86-39586AC7D2A2}">
      <dsp:nvSpPr>
        <dsp:cNvPr id="0" name=""/>
        <dsp:cNvSpPr/>
      </dsp:nvSpPr>
      <dsp:spPr>
        <a:xfrm>
          <a:off x="3591486" y="1437664"/>
          <a:ext cx="3332626" cy="3332626"/>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tr-TR" sz="4100" kern="1200" dirty="0"/>
            <a:t>Çocuk Gelişimcisi</a:t>
          </a:r>
        </a:p>
      </dsp:txBody>
      <dsp:txXfrm>
        <a:off x="4079538" y="1925716"/>
        <a:ext cx="2356522" cy="2356522"/>
      </dsp:txXfrm>
    </dsp:sp>
    <dsp:sp modelId="{9BE19F9C-92C2-5C40-A445-0022CE02D282}">
      <dsp:nvSpPr>
        <dsp:cNvPr id="0" name=""/>
        <dsp:cNvSpPr/>
      </dsp:nvSpPr>
      <dsp:spPr>
        <a:xfrm>
          <a:off x="4424643" y="102819"/>
          <a:ext cx="1666313" cy="1666313"/>
        </a:xfrm>
        <a:prstGeom prst="ellipse">
          <a:avLst/>
        </a:prstGeom>
        <a:solidFill>
          <a:schemeClr val="accent2">
            <a:lumMod val="75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kern="1200" dirty="0"/>
            <a:t>Çocukların gelişim alanlarını değerlendirerek çocuk destek programları hazırlar.</a:t>
          </a:r>
        </a:p>
      </dsp:txBody>
      <dsp:txXfrm>
        <a:off x="4668669" y="346845"/>
        <a:ext cx="1178261" cy="1178261"/>
      </dsp:txXfrm>
    </dsp:sp>
    <dsp:sp modelId="{7B56A088-56F7-4A4D-B4A0-7BC45C8DC945}">
      <dsp:nvSpPr>
        <dsp:cNvPr id="0" name=""/>
        <dsp:cNvSpPr/>
      </dsp:nvSpPr>
      <dsp:spPr>
        <a:xfrm>
          <a:off x="6486535" y="1600871"/>
          <a:ext cx="1666313" cy="1666313"/>
        </a:xfrm>
        <a:prstGeom prst="ellipse">
          <a:avLst/>
        </a:prstGeom>
        <a:solidFill>
          <a:schemeClr val="accent4">
            <a:lumMod val="75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kern="1200" dirty="0"/>
            <a:t>Sağlık kurumlarında çocuğun uyum ve gelişimine uygun ortamın hazırlanmasını sağlar.</a:t>
          </a:r>
        </a:p>
      </dsp:txBody>
      <dsp:txXfrm>
        <a:off x="6730561" y="1844897"/>
        <a:ext cx="1178261" cy="1178261"/>
      </dsp:txXfrm>
    </dsp:sp>
    <dsp:sp modelId="{95593B52-725A-C840-A15E-2278F177DD17}">
      <dsp:nvSpPr>
        <dsp:cNvPr id="0" name=""/>
        <dsp:cNvSpPr/>
      </dsp:nvSpPr>
      <dsp:spPr>
        <a:xfrm>
          <a:off x="5698962" y="4024771"/>
          <a:ext cx="1666313" cy="1666313"/>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kern="1200" dirty="0"/>
            <a:t>Riskli bebek ve çocuk izlemlerinde görev alır ve gelişimi destekleyici çalışmalar yürütür.  </a:t>
          </a:r>
        </a:p>
      </dsp:txBody>
      <dsp:txXfrm>
        <a:off x="5942988" y="4268797"/>
        <a:ext cx="1178261" cy="1178261"/>
      </dsp:txXfrm>
    </dsp:sp>
    <dsp:sp modelId="{1499B56C-807B-A247-8382-EE79FAF8725B}">
      <dsp:nvSpPr>
        <dsp:cNvPr id="0" name=""/>
        <dsp:cNvSpPr/>
      </dsp:nvSpPr>
      <dsp:spPr>
        <a:xfrm>
          <a:off x="3150323" y="4024771"/>
          <a:ext cx="1666313" cy="1666313"/>
        </a:xfrm>
        <a:prstGeom prst="ellipse">
          <a:avLst/>
        </a:prstGeom>
        <a:solidFill>
          <a:schemeClr val="accent5">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kern="1200" dirty="0"/>
            <a:t>Çocuk gelişimi ile ilgili materyallerin tasarımını yürütür. </a:t>
          </a:r>
        </a:p>
      </dsp:txBody>
      <dsp:txXfrm>
        <a:off x="3394349" y="4268797"/>
        <a:ext cx="1178261" cy="1178261"/>
      </dsp:txXfrm>
    </dsp:sp>
    <dsp:sp modelId="{EDD5C7D7-D58D-524D-A8B8-A7334C25499D}">
      <dsp:nvSpPr>
        <dsp:cNvPr id="0" name=""/>
        <dsp:cNvSpPr/>
      </dsp:nvSpPr>
      <dsp:spPr>
        <a:xfrm>
          <a:off x="2362751" y="1600871"/>
          <a:ext cx="1666313" cy="1666313"/>
        </a:xfrm>
        <a:prstGeom prst="ellipse">
          <a:avLst/>
        </a:prstGeom>
        <a:solidFill>
          <a:schemeClr val="accent4">
            <a:lumMod val="20000"/>
            <a:lumOff val="8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kern="1200" dirty="0"/>
            <a:t>Aileye çocuğun gelişimine yönelik eğitim verir.</a:t>
          </a:r>
        </a:p>
      </dsp:txBody>
      <dsp:txXfrm>
        <a:off x="2606777" y="1844897"/>
        <a:ext cx="1178261" cy="11782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F4BEF-9A19-0F4C-8439-EF94DA1E343D}">
      <dsp:nvSpPr>
        <dsp:cNvPr id="0" name=""/>
        <dsp:cNvSpPr/>
      </dsp:nvSpPr>
      <dsp:spPr>
        <a:xfrm>
          <a:off x="3505516" y="282836"/>
          <a:ext cx="3655123" cy="3655123"/>
        </a:xfrm>
        <a:prstGeom prst="pie">
          <a:avLst>
            <a:gd name="adj1" fmla="val 16200000"/>
            <a:gd name="adj2" fmla="val 1800000"/>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solidFill>
                <a:srgbClr val="C00000"/>
              </a:solidFill>
            </a:rPr>
            <a:t>Üniversite Hastaneleri</a:t>
          </a:r>
        </a:p>
      </dsp:txBody>
      <dsp:txXfrm>
        <a:off x="5431853" y="1057375"/>
        <a:ext cx="1305401" cy="1087834"/>
      </dsp:txXfrm>
    </dsp:sp>
    <dsp:sp modelId="{05C49D31-EFBB-5744-91D2-95C1A5C04EC1}">
      <dsp:nvSpPr>
        <dsp:cNvPr id="0" name=""/>
        <dsp:cNvSpPr/>
      </dsp:nvSpPr>
      <dsp:spPr>
        <a:xfrm>
          <a:off x="3430238" y="413377"/>
          <a:ext cx="3655123" cy="3655123"/>
        </a:xfrm>
        <a:prstGeom prst="pie">
          <a:avLst>
            <a:gd name="adj1" fmla="val 1800000"/>
            <a:gd name="adj2" fmla="val 9000000"/>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solidFill>
                <a:schemeClr val="accent6">
                  <a:lumMod val="50000"/>
                </a:schemeClr>
              </a:solidFill>
            </a:rPr>
            <a:t>Özel Hastaneler</a:t>
          </a:r>
        </a:p>
      </dsp:txBody>
      <dsp:txXfrm>
        <a:off x="4300505" y="2784856"/>
        <a:ext cx="1958102" cy="957294"/>
      </dsp:txXfrm>
    </dsp:sp>
    <dsp:sp modelId="{E46F273C-FFD9-6D4D-9D1B-DB868AE78E28}">
      <dsp:nvSpPr>
        <dsp:cNvPr id="0" name=""/>
        <dsp:cNvSpPr/>
      </dsp:nvSpPr>
      <dsp:spPr>
        <a:xfrm>
          <a:off x="3354959" y="282836"/>
          <a:ext cx="3655123" cy="3655123"/>
        </a:xfrm>
        <a:prstGeom prst="pie">
          <a:avLst>
            <a:gd name="adj1" fmla="val 9000000"/>
            <a:gd name="adj2" fmla="val 16200000"/>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tr-TR" sz="1800" kern="1200" dirty="0">
              <a:solidFill>
                <a:schemeClr val="accent1">
                  <a:lumMod val="50000"/>
                </a:schemeClr>
              </a:solidFill>
            </a:rPr>
            <a:t>Sağlık Bakanlığına bağlı kurumlar </a:t>
          </a:r>
        </a:p>
      </dsp:txBody>
      <dsp:txXfrm>
        <a:off x="3778345" y="1057375"/>
        <a:ext cx="1305401" cy="1087834"/>
      </dsp:txXfrm>
    </dsp:sp>
    <dsp:sp modelId="{B3D95CF3-2A59-ED4E-B7C4-60CC7F116963}">
      <dsp:nvSpPr>
        <dsp:cNvPr id="0" name=""/>
        <dsp:cNvSpPr/>
      </dsp:nvSpPr>
      <dsp:spPr>
        <a:xfrm>
          <a:off x="3279548" y="56567"/>
          <a:ext cx="4107663" cy="410766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7CDEF6F-468E-624E-B6B3-FF29CD848189}">
      <dsp:nvSpPr>
        <dsp:cNvPr id="0" name=""/>
        <dsp:cNvSpPr/>
      </dsp:nvSpPr>
      <dsp:spPr>
        <a:xfrm>
          <a:off x="3203968" y="186876"/>
          <a:ext cx="4107663" cy="410766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AF5F6A-9C34-EC43-8C81-C8C66925849E}">
      <dsp:nvSpPr>
        <dsp:cNvPr id="0" name=""/>
        <dsp:cNvSpPr/>
      </dsp:nvSpPr>
      <dsp:spPr>
        <a:xfrm>
          <a:off x="3128388" y="56567"/>
          <a:ext cx="4107663" cy="410766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17E3C8-364A-3644-A615-BD1C62D664BD}">
      <dsp:nvSpPr>
        <dsp:cNvPr id="0" name=""/>
        <dsp:cNvSpPr/>
      </dsp:nvSpPr>
      <dsp:spPr>
        <a:xfrm rot="5400000">
          <a:off x="-236795" y="238852"/>
          <a:ext cx="1578634" cy="1105044"/>
        </a:xfrm>
        <a:prstGeom prst="chevron">
          <a:avLst/>
        </a:prstGeom>
        <a:solidFill>
          <a:schemeClr val="accent6">
            <a:lumMod val="60000"/>
            <a:lumOff val="4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lang="tr-TR" sz="2700" kern="1200" dirty="0"/>
        </a:p>
      </dsp:txBody>
      <dsp:txXfrm rot="-5400000">
        <a:off x="0" y="554579"/>
        <a:ext cx="1105044" cy="473590"/>
      </dsp:txXfrm>
    </dsp:sp>
    <dsp:sp modelId="{89350F09-BA1F-414B-8FD7-2B87FF38123A}">
      <dsp:nvSpPr>
        <dsp:cNvPr id="0" name=""/>
        <dsp:cNvSpPr/>
      </dsp:nvSpPr>
      <dsp:spPr>
        <a:xfrm rot="5400000">
          <a:off x="5297265" y="-4190163"/>
          <a:ext cx="1026112" cy="9410555"/>
        </a:xfrm>
        <a:prstGeom prst="round2SameRect">
          <a:avLst/>
        </a:prstGeom>
        <a:solidFill>
          <a:schemeClr val="accent2">
            <a:lumMod val="20000"/>
            <a:lumOff val="8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Stresin azaltılması,</a:t>
          </a:r>
        </a:p>
        <a:p>
          <a:pPr marL="228600" lvl="1" indent="-228600" algn="l" defTabSz="889000">
            <a:lnSpc>
              <a:spcPct val="90000"/>
            </a:lnSpc>
            <a:spcBef>
              <a:spcPct val="0"/>
            </a:spcBef>
            <a:spcAft>
              <a:spcPct val="15000"/>
            </a:spcAft>
            <a:buChar char="•"/>
          </a:pPr>
          <a:r>
            <a:rPr lang="tr-TR" sz="2000" kern="1200" dirty="0"/>
            <a:t>Hastane ortamına uyumun kolaylaştırılması,</a:t>
          </a:r>
        </a:p>
      </dsp:txBody>
      <dsp:txXfrm rot="-5400000">
        <a:off x="1105044" y="52149"/>
        <a:ext cx="9360464" cy="925930"/>
      </dsp:txXfrm>
    </dsp:sp>
    <dsp:sp modelId="{F77109EE-CF9F-DB40-8431-BA9B0F0AA480}">
      <dsp:nvSpPr>
        <dsp:cNvPr id="0" name=""/>
        <dsp:cNvSpPr/>
      </dsp:nvSpPr>
      <dsp:spPr>
        <a:xfrm rot="5400000">
          <a:off x="-236795" y="1623146"/>
          <a:ext cx="1578634" cy="1105044"/>
        </a:xfrm>
        <a:prstGeom prst="chevron">
          <a:avLst/>
        </a:prstGeom>
        <a:solidFill>
          <a:schemeClr val="accent6">
            <a:lumMod val="60000"/>
            <a:lumOff val="4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lang="tr-TR" sz="2700" kern="1200"/>
        </a:p>
      </dsp:txBody>
      <dsp:txXfrm rot="-5400000">
        <a:off x="0" y="1938873"/>
        <a:ext cx="1105044" cy="473590"/>
      </dsp:txXfrm>
    </dsp:sp>
    <dsp:sp modelId="{C1920325-3F38-C647-9C88-62C55248DC9C}">
      <dsp:nvSpPr>
        <dsp:cNvPr id="0" name=""/>
        <dsp:cNvSpPr/>
      </dsp:nvSpPr>
      <dsp:spPr>
        <a:xfrm rot="5400000">
          <a:off x="5297265" y="-2805869"/>
          <a:ext cx="1026112" cy="9410555"/>
        </a:xfrm>
        <a:prstGeom prst="round2SameRect">
          <a:avLst/>
        </a:prstGeom>
        <a:solidFill>
          <a:schemeClr val="accent2">
            <a:lumMod val="20000"/>
            <a:lumOff val="8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Ortamın uyaranlarla zenginleştirilerek gelişimlerinin desteklenmesi</a:t>
          </a:r>
        </a:p>
        <a:p>
          <a:pPr marL="228600" lvl="1" indent="-228600" algn="l" defTabSz="889000">
            <a:lnSpc>
              <a:spcPct val="90000"/>
            </a:lnSpc>
            <a:spcBef>
              <a:spcPct val="0"/>
            </a:spcBef>
            <a:spcAft>
              <a:spcPct val="15000"/>
            </a:spcAft>
            <a:buChar char="•"/>
          </a:pPr>
          <a:r>
            <a:rPr lang="tr-TR" sz="2000" kern="1200" dirty="0"/>
            <a:t>Çocuğun hastane ortamı ve personeline güveninin sağlanması,</a:t>
          </a:r>
        </a:p>
      </dsp:txBody>
      <dsp:txXfrm rot="-5400000">
        <a:off x="1105044" y="1436443"/>
        <a:ext cx="9360464" cy="925930"/>
      </dsp:txXfrm>
    </dsp:sp>
    <dsp:sp modelId="{93459BAB-2996-0343-93C8-DF256BE7D8FF}">
      <dsp:nvSpPr>
        <dsp:cNvPr id="0" name=""/>
        <dsp:cNvSpPr/>
      </dsp:nvSpPr>
      <dsp:spPr>
        <a:xfrm rot="5400000">
          <a:off x="-236795" y="3007440"/>
          <a:ext cx="1578634" cy="1105044"/>
        </a:xfrm>
        <a:prstGeom prst="chevron">
          <a:avLst/>
        </a:prstGeom>
        <a:solidFill>
          <a:schemeClr val="accent6">
            <a:lumMod val="60000"/>
            <a:lumOff val="4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lang="tr-TR" sz="2700" kern="1200"/>
        </a:p>
      </dsp:txBody>
      <dsp:txXfrm rot="-5400000">
        <a:off x="0" y="3323167"/>
        <a:ext cx="1105044" cy="473590"/>
      </dsp:txXfrm>
    </dsp:sp>
    <dsp:sp modelId="{D4B074E4-9C8C-FF45-9714-87F0486EA580}">
      <dsp:nvSpPr>
        <dsp:cNvPr id="0" name=""/>
        <dsp:cNvSpPr/>
      </dsp:nvSpPr>
      <dsp:spPr>
        <a:xfrm rot="5400000">
          <a:off x="5297265" y="-1421576"/>
          <a:ext cx="1026112" cy="9410555"/>
        </a:xfrm>
        <a:prstGeom prst="round2SameRect">
          <a:avLst/>
        </a:prstGeom>
        <a:solidFill>
          <a:schemeClr val="accent2">
            <a:lumMod val="20000"/>
            <a:lumOff val="8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Çocukların kendilerini rahatlıkla ifade edebilmelerine destek verilmesi,</a:t>
          </a:r>
        </a:p>
        <a:p>
          <a:pPr marL="228600" lvl="1" indent="-228600" algn="l" defTabSz="889000">
            <a:lnSpc>
              <a:spcPct val="90000"/>
            </a:lnSpc>
            <a:spcBef>
              <a:spcPct val="0"/>
            </a:spcBef>
            <a:spcAft>
              <a:spcPct val="15000"/>
            </a:spcAft>
            <a:buChar char="•"/>
          </a:pPr>
          <a:r>
            <a:rPr lang="tr-TR" sz="2000" kern="1200" dirty="0"/>
            <a:t>Ailelerin çocukların gelişimlerini bu süreçte nasıl destekleyeceklerine ilişkin bilgi sahibi olmalarının sağlanması</a:t>
          </a:r>
        </a:p>
      </dsp:txBody>
      <dsp:txXfrm rot="-5400000">
        <a:off x="1105044" y="2820736"/>
        <a:ext cx="9360464" cy="925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E71BCB-5292-554B-B410-61E806EF6AEE}">
      <dsp:nvSpPr>
        <dsp:cNvPr id="0" name=""/>
        <dsp:cNvSpPr/>
      </dsp:nvSpPr>
      <dsp:spPr>
        <a:xfrm>
          <a:off x="1283" y="470092"/>
          <a:ext cx="2503103" cy="250310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7754" tIns="30480" rIns="137754" bIns="30480" numCol="1" spcCol="1270" anchor="ctr" anchorCtr="0">
          <a:noAutofit/>
        </a:bodyPr>
        <a:lstStyle/>
        <a:p>
          <a:pPr marL="0" lvl="0" indent="0" algn="ctr" defTabSz="1066800">
            <a:lnSpc>
              <a:spcPct val="90000"/>
            </a:lnSpc>
            <a:spcBef>
              <a:spcPct val="0"/>
            </a:spcBef>
            <a:spcAft>
              <a:spcPct val="35000"/>
            </a:spcAft>
            <a:buNone/>
          </a:pPr>
          <a:r>
            <a:rPr lang="tr-TR" sz="2400" kern="1200" dirty="0"/>
            <a:t>Prematüre bebeklere</a:t>
          </a:r>
        </a:p>
      </dsp:txBody>
      <dsp:txXfrm>
        <a:off x="367854" y="836663"/>
        <a:ext cx="1769961" cy="1769961"/>
      </dsp:txXfrm>
    </dsp:sp>
    <dsp:sp modelId="{24B82894-6B7D-B84F-B022-8829D9A7F7A3}">
      <dsp:nvSpPr>
        <dsp:cNvPr id="0" name=""/>
        <dsp:cNvSpPr/>
      </dsp:nvSpPr>
      <dsp:spPr>
        <a:xfrm>
          <a:off x="2003766" y="470092"/>
          <a:ext cx="2503103" cy="250310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7754" tIns="30480" rIns="137754" bIns="30480" numCol="1" spcCol="1270" anchor="ctr" anchorCtr="0">
          <a:noAutofit/>
        </a:bodyPr>
        <a:lstStyle/>
        <a:p>
          <a:pPr marL="0" lvl="0" indent="0" algn="ctr" defTabSz="1066800">
            <a:lnSpc>
              <a:spcPct val="90000"/>
            </a:lnSpc>
            <a:spcBef>
              <a:spcPct val="0"/>
            </a:spcBef>
            <a:spcAft>
              <a:spcPct val="35000"/>
            </a:spcAft>
            <a:buNone/>
          </a:pPr>
          <a:r>
            <a:rPr lang="tr-TR" sz="2400" kern="1200" dirty="0"/>
            <a:t>Düşük doğum ağırlığı olana bebeklere</a:t>
          </a:r>
        </a:p>
      </dsp:txBody>
      <dsp:txXfrm>
        <a:off x="2370337" y="836663"/>
        <a:ext cx="1769961" cy="1769961"/>
      </dsp:txXfrm>
    </dsp:sp>
    <dsp:sp modelId="{0EB4AFEC-88D5-3D44-87F2-7C600D3859BE}">
      <dsp:nvSpPr>
        <dsp:cNvPr id="0" name=""/>
        <dsp:cNvSpPr/>
      </dsp:nvSpPr>
      <dsp:spPr>
        <a:xfrm>
          <a:off x="4006248" y="470092"/>
          <a:ext cx="2503103" cy="250310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7754" tIns="30480" rIns="137754" bIns="30480" numCol="1" spcCol="1270" anchor="ctr" anchorCtr="0">
          <a:noAutofit/>
        </a:bodyPr>
        <a:lstStyle/>
        <a:p>
          <a:pPr marL="0" lvl="0" indent="0" algn="ctr" defTabSz="1066800">
            <a:lnSpc>
              <a:spcPct val="90000"/>
            </a:lnSpc>
            <a:spcBef>
              <a:spcPct val="0"/>
            </a:spcBef>
            <a:spcAft>
              <a:spcPct val="35000"/>
            </a:spcAft>
            <a:buNone/>
          </a:pPr>
          <a:r>
            <a:rPr lang="tr-TR" sz="2400" kern="1200" dirty="0"/>
            <a:t>Gelişimsel gecikmesi olan bebeklere</a:t>
          </a:r>
        </a:p>
      </dsp:txBody>
      <dsp:txXfrm>
        <a:off x="4372819" y="836663"/>
        <a:ext cx="1769961" cy="1769961"/>
      </dsp:txXfrm>
    </dsp:sp>
    <dsp:sp modelId="{93A435A4-09BE-7A4F-911A-C7727003A4EF}">
      <dsp:nvSpPr>
        <dsp:cNvPr id="0" name=""/>
        <dsp:cNvSpPr/>
      </dsp:nvSpPr>
      <dsp:spPr>
        <a:xfrm>
          <a:off x="6008730" y="470092"/>
          <a:ext cx="2503103" cy="250310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7754" tIns="30480" rIns="137754" bIns="30480" numCol="1" spcCol="1270" anchor="ctr" anchorCtr="0">
          <a:noAutofit/>
        </a:bodyPr>
        <a:lstStyle/>
        <a:p>
          <a:pPr marL="0" lvl="0" indent="0" algn="ctr" defTabSz="1066800">
            <a:lnSpc>
              <a:spcPct val="90000"/>
            </a:lnSpc>
            <a:spcBef>
              <a:spcPct val="0"/>
            </a:spcBef>
            <a:spcAft>
              <a:spcPct val="35000"/>
            </a:spcAft>
            <a:buNone/>
          </a:pPr>
          <a:r>
            <a:rPr lang="tr-TR" sz="2400" kern="1200" dirty="0"/>
            <a:t>Yaygın gelişimsel bozukluğu olan bebeklere</a:t>
          </a:r>
        </a:p>
      </dsp:txBody>
      <dsp:txXfrm>
        <a:off x="6375301" y="836663"/>
        <a:ext cx="1769961" cy="1769961"/>
      </dsp:txXfrm>
    </dsp:sp>
    <dsp:sp modelId="{C7821BA8-C890-3642-8A17-1DDFAEA09E1B}">
      <dsp:nvSpPr>
        <dsp:cNvPr id="0" name=""/>
        <dsp:cNvSpPr/>
      </dsp:nvSpPr>
      <dsp:spPr>
        <a:xfrm>
          <a:off x="8011213" y="470092"/>
          <a:ext cx="2503103" cy="2503103"/>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7754" tIns="30480" rIns="137754" bIns="30480" numCol="1" spcCol="1270" anchor="ctr" anchorCtr="0">
          <a:noAutofit/>
        </a:bodyPr>
        <a:lstStyle/>
        <a:p>
          <a:pPr marL="0" lvl="0" indent="0" algn="ctr" defTabSz="1066800">
            <a:lnSpc>
              <a:spcPct val="90000"/>
            </a:lnSpc>
            <a:spcBef>
              <a:spcPct val="0"/>
            </a:spcBef>
            <a:spcAft>
              <a:spcPct val="35000"/>
            </a:spcAft>
            <a:buNone/>
          </a:pPr>
          <a:r>
            <a:rPr lang="tr-TR" sz="2400" kern="1200" dirty="0"/>
            <a:t>Genetik sorunları olan bebeklere </a:t>
          </a:r>
        </a:p>
      </dsp:txBody>
      <dsp:txXfrm>
        <a:off x="8377784" y="836663"/>
        <a:ext cx="1769961" cy="1769961"/>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5BB7CB0-B62A-7843-8226-1A916E90D0A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660670F-70E0-9B4B-A080-5FCE3B2FA3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47C0365-1B8D-C141-90B2-0E976B66039B}"/>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1F39E777-187C-284F-8816-CF12795C382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DD625D-7976-F84E-9DC5-3C786FF59CB0}"/>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3731262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1EDD09-4898-5644-8E2D-3DABAD4011C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9407878-9023-8947-A792-3C033332E1A1}"/>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F62A3962-C3A6-D349-8A12-4F339A9EE4BF}"/>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7380895D-43EE-8040-BC33-369DB57E11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9062B90-06AB-7740-919A-7060C6073D4B}"/>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3784950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C08966D-2678-B443-9EF4-48C59D03A0D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6830C03-E4A0-C24C-B418-FF1D0D587591}"/>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FDDF3DE-E96E-9549-B628-D46A2E5C6E26}"/>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CD33AA9F-A4E2-7E46-B6F5-17AB665C73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572252-9E26-6946-A918-3EE871C17B18}"/>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275778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8E04C2-3992-354E-B281-F4997800FB9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04F4276-3A95-924C-B25C-C7FED81B120C}"/>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E2363C4-3637-6B4E-9F4E-A704788D1DA0}"/>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564760D9-D103-834E-88BE-E3B5AA7C3DB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C6DA7D7-1909-E949-B121-F17FFE627B86}"/>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695150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8C0F3-4628-9E4C-990C-3E925832EE5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2790C-D8C9-C24E-81E4-494DCF8B45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32C447B-0813-EA43-84EF-F46C9D50DEAA}"/>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4F3218AB-9EF7-6D4E-8991-0FA69DF928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4F14025-6CF5-D84D-8B46-E035B1BAEB35}"/>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2709177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C3E81D-A248-F741-871E-C84C1579571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2FB642E-4352-1B44-9E2E-199712320881}"/>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1AA25E42-9302-8D43-81B0-F16ADA7C5398}"/>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85A7E0B-DA2F-CB47-86BD-28A08B44812C}"/>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6" name="Alt Bilgi Yer Tutucusu 5">
            <a:extLst>
              <a:ext uri="{FF2B5EF4-FFF2-40B4-BE49-F238E27FC236}">
                <a16:creationId xmlns:a16="http://schemas.microsoft.com/office/drawing/2014/main" id="{BB0883AA-0B8E-FD49-9A52-93F7ABD8E6C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71CD5BF-360B-E442-A957-EDD6E67CA761}"/>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4049413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50569B-86B1-C54F-9899-F3E84AA66CD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02399D8-C4D9-5E4E-8FC5-F55FFEE665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62FA2185-03F7-4741-957A-65BD36F372A0}"/>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FFDA4E93-9AAE-C94E-9A9C-AC38EFE39F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42FCF5E6-19C7-1644-8DCC-4BD03DE6F9D6}"/>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86E0E90A-9CCD-EC42-9A9A-3A04A14DE7BC}"/>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8" name="Alt Bilgi Yer Tutucusu 7">
            <a:extLst>
              <a:ext uri="{FF2B5EF4-FFF2-40B4-BE49-F238E27FC236}">
                <a16:creationId xmlns:a16="http://schemas.microsoft.com/office/drawing/2014/main" id="{6C9CB69E-1C85-3B40-87A4-7F7DA294E81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3C49CBE-9A30-B140-BAAC-E9832FFF68A5}"/>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1824365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3D5E0B-CDD8-7440-BF7B-22C5ED61093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E35C9AA-C53F-364B-A8E5-FB548C56030D}"/>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4" name="Alt Bilgi Yer Tutucusu 3">
            <a:extLst>
              <a:ext uri="{FF2B5EF4-FFF2-40B4-BE49-F238E27FC236}">
                <a16:creationId xmlns:a16="http://schemas.microsoft.com/office/drawing/2014/main" id="{2A23E0C9-7067-7945-83D0-BBEC33A333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3D88E8C-2EA0-4748-A5B0-15407EFAAD83}"/>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659116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7552991-7282-F445-AB5D-CC8B1BC0C045}"/>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3" name="Alt Bilgi Yer Tutucusu 2">
            <a:extLst>
              <a:ext uri="{FF2B5EF4-FFF2-40B4-BE49-F238E27FC236}">
                <a16:creationId xmlns:a16="http://schemas.microsoft.com/office/drawing/2014/main" id="{673BD93A-F9CE-6446-92A2-BB8AA1EE995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627BF90-AC71-5A46-B80D-658A0E2E9DE8}"/>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22061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1B64AD6-2D62-E447-8B45-9DE090128F1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1280431-B4C8-5249-8194-653417698A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EE8E1987-4F17-634A-BC05-452BF239AF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AADB4ED6-F3C9-2B49-82A6-D3FFF2E80202}"/>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6" name="Alt Bilgi Yer Tutucusu 5">
            <a:extLst>
              <a:ext uri="{FF2B5EF4-FFF2-40B4-BE49-F238E27FC236}">
                <a16:creationId xmlns:a16="http://schemas.microsoft.com/office/drawing/2014/main" id="{24A07541-C157-7B4C-9BC3-62EB7E0315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99AAE9-B9DB-6F40-B725-54D8EDD68C8B}"/>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314514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9F6827-0F1B-1942-BE01-ABD319A165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012DD8C-BBC2-D441-890B-6CE3DC7F6D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1247A05-16DC-7F41-AC2A-D58D69FFFA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4CC6C9E4-E53F-F043-86B9-16ADB542669B}"/>
              </a:ext>
            </a:extLst>
          </p:cNvPr>
          <p:cNvSpPr>
            <a:spLocks noGrp="1"/>
          </p:cNvSpPr>
          <p:nvPr>
            <p:ph type="dt" sz="half" idx="10"/>
          </p:nvPr>
        </p:nvSpPr>
        <p:spPr/>
        <p:txBody>
          <a:bodyPr/>
          <a:lstStyle/>
          <a:p>
            <a:fld id="{0F7C30D2-BDB4-A944-B53D-9160E0968595}" type="datetimeFigureOut">
              <a:rPr lang="tr-TR" smtClean="0"/>
              <a:t>9.05.2020</a:t>
            </a:fld>
            <a:endParaRPr lang="tr-TR"/>
          </a:p>
        </p:txBody>
      </p:sp>
      <p:sp>
        <p:nvSpPr>
          <p:cNvPr id="6" name="Alt Bilgi Yer Tutucusu 5">
            <a:extLst>
              <a:ext uri="{FF2B5EF4-FFF2-40B4-BE49-F238E27FC236}">
                <a16:creationId xmlns:a16="http://schemas.microsoft.com/office/drawing/2014/main" id="{35FD4A56-3174-7148-A4D9-F367B400904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A52365A-9ECC-DB4C-B812-B952020DBF77}"/>
              </a:ext>
            </a:extLst>
          </p:cNvPr>
          <p:cNvSpPr>
            <a:spLocks noGrp="1"/>
          </p:cNvSpPr>
          <p:nvPr>
            <p:ph type="sldNum" sz="quarter" idx="12"/>
          </p:nvPr>
        </p:nvSpPr>
        <p:spPr/>
        <p:txBody>
          <a:bodyPr/>
          <a:lstStyle/>
          <a:p>
            <a:fld id="{7BC40E7E-1E10-634C-AA93-F550A8326B2D}" type="slidenum">
              <a:rPr lang="tr-TR" smtClean="0"/>
              <a:t>‹#›</a:t>
            </a:fld>
            <a:endParaRPr lang="tr-TR"/>
          </a:p>
        </p:txBody>
      </p:sp>
    </p:spTree>
    <p:extLst>
      <p:ext uri="{BB962C8B-B14F-4D97-AF65-F5344CB8AC3E}">
        <p14:creationId xmlns:p14="http://schemas.microsoft.com/office/powerpoint/2010/main" val="200535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934F8D1-533E-6344-9CE3-569A69BBE5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1B89F8-4D50-9343-9718-EDADC51849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8B94D5C-073A-3943-AFB8-CA6FAB1CD3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C30D2-BDB4-A944-B53D-9160E0968595}" type="datetimeFigureOut">
              <a:rPr lang="tr-TR" smtClean="0"/>
              <a:t>9.05.2020</a:t>
            </a:fld>
            <a:endParaRPr lang="tr-TR"/>
          </a:p>
        </p:txBody>
      </p:sp>
      <p:sp>
        <p:nvSpPr>
          <p:cNvPr id="5" name="Alt Bilgi Yer Tutucusu 4">
            <a:extLst>
              <a:ext uri="{FF2B5EF4-FFF2-40B4-BE49-F238E27FC236}">
                <a16:creationId xmlns:a16="http://schemas.microsoft.com/office/drawing/2014/main" id="{2F751F36-8FE7-2541-81DE-47FFE57C32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DF44576-EE2D-0141-9607-3B2595C746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40E7E-1E10-634C-AA93-F550A8326B2D}" type="slidenum">
              <a:rPr lang="tr-TR" smtClean="0"/>
              <a:t>‹#›</a:t>
            </a:fld>
            <a:endParaRPr lang="tr-TR"/>
          </a:p>
        </p:txBody>
      </p:sp>
    </p:spTree>
    <p:extLst>
      <p:ext uri="{BB962C8B-B14F-4D97-AF65-F5344CB8AC3E}">
        <p14:creationId xmlns:p14="http://schemas.microsoft.com/office/powerpoint/2010/main" val="3499830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8E176B-7C27-3946-9E1C-6C3373CB3E8B}"/>
              </a:ext>
            </a:extLst>
          </p:cNvPr>
          <p:cNvSpPr>
            <a:spLocks noGrp="1"/>
          </p:cNvSpPr>
          <p:nvPr>
            <p:ph type="ctrTitle"/>
          </p:nvPr>
        </p:nvSpPr>
        <p:spPr>
          <a:solidFill>
            <a:schemeClr val="accent1"/>
          </a:solidFill>
          <a:ln>
            <a:solidFill>
              <a:schemeClr val="accent1"/>
            </a:solidFill>
          </a:ln>
        </p:spPr>
        <p:txBody>
          <a:bodyPr>
            <a:normAutofit fontScale="90000"/>
          </a:bodyPr>
          <a:lstStyle/>
          <a:p>
            <a:r>
              <a:rPr lang="tr-TR" b="1" dirty="0">
                <a:solidFill>
                  <a:schemeClr val="bg1"/>
                </a:solidFill>
              </a:rPr>
              <a:t>Türkiye’de Sağlık Kuruluşlarında Çocuk Gelişimciler</a:t>
            </a:r>
          </a:p>
        </p:txBody>
      </p:sp>
      <p:sp>
        <p:nvSpPr>
          <p:cNvPr id="3" name="Alt Başlık 2">
            <a:extLst>
              <a:ext uri="{FF2B5EF4-FFF2-40B4-BE49-F238E27FC236}">
                <a16:creationId xmlns:a16="http://schemas.microsoft.com/office/drawing/2014/main" id="{6EBDA4BC-7522-CB4A-BC29-4B0428B5570A}"/>
              </a:ext>
            </a:extLst>
          </p:cNvPr>
          <p:cNvSpPr>
            <a:spLocks noGrp="1"/>
          </p:cNvSpPr>
          <p:nvPr>
            <p:ph type="subTitle" idx="1"/>
          </p:nvPr>
        </p:nvSpPr>
        <p:spPr>
          <a:xfrm>
            <a:off x="1524000" y="3645878"/>
            <a:ext cx="9144000" cy="1611922"/>
          </a:xfrm>
          <a:solidFill>
            <a:schemeClr val="accent1">
              <a:lumMod val="20000"/>
              <a:lumOff val="80000"/>
            </a:schemeClr>
          </a:solidFill>
          <a:ln>
            <a:solidFill>
              <a:schemeClr val="accent1"/>
            </a:solidFill>
          </a:ln>
        </p:spPr>
        <p:txBody>
          <a:bodyPr>
            <a:normAutofit/>
          </a:bodyPr>
          <a:lstStyle/>
          <a:p>
            <a:r>
              <a:rPr lang="tr-TR" b="1" dirty="0"/>
              <a:t>Dr. Gökçe Karaman Benli</a:t>
            </a:r>
          </a:p>
          <a:p>
            <a:r>
              <a:rPr lang="tr-TR" b="1" dirty="0"/>
              <a:t>Ankara Üniversitesi Eğitim Bilimleri Fakültesi </a:t>
            </a:r>
          </a:p>
          <a:p>
            <a:r>
              <a:rPr lang="tr-TR" b="1" dirty="0"/>
              <a:t>Okul Öncesi Eğitim Anabilim Dalı</a:t>
            </a:r>
          </a:p>
        </p:txBody>
      </p:sp>
    </p:spTree>
    <p:extLst>
      <p:ext uri="{BB962C8B-B14F-4D97-AF65-F5344CB8AC3E}">
        <p14:creationId xmlns:p14="http://schemas.microsoft.com/office/powerpoint/2010/main" val="1556971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a16="http://schemas.microsoft.com/office/drawing/2014/main" id="{63EF9E38-ABD3-6448-8FF9-18A367EAD0DC}"/>
              </a:ext>
            </a:extLst>
          </p:cNvPr>
          <p:cNvSpPr>
            <a:spLocks noGrp="1"/>
          </p:cNvSpPr>
          <p:nvPr>
            <p:ph type="title"/>
          </p:nvPr>
        </p:nvSpPr>
        <p:spPr>
          <a:solidFill>
            <a:schemeClr val="accent4">
              <a:lumMod val="20000"/>
              <a:lumOff val="80000"/>
            </a:schemeClr>
          </a:solidFill>
        </p:spPr>
        <p:txBody>
          <a:bodyPr/>
          <a:lstStyle/>
          <a:p>
            <a:pPr algn="ctr"/>
            <a:r>
              <a:rPr lang="tr-TR" b="1" dirty="0"/>
              <a:t>Gelişimsel Pediatri Ünitelerinde</a:t>
            </a:r>
          </a:p>
        </p:txBody>
      </p:sp>
      <p:graphicFrame>
        <p:nvGraphicFramePr>
          <p:cNvPr id="7" name="İçerik Yer Tutucusu 6">
            <a:extLst>
              <a:ext uri="{FF2B5EF4-FFF2-40B4-BE49-F238E27FC236}">
                <a16:creationId xmlns:a16="http://schemas.microsoft.com/office/drawing/2014/main" id="{99937AC8-C6D2-8542-89E9-75B5D3850EC8}"/>
              </a:ext>
            </a:extLst>
          </p:cNvPr>
          <p:cNvGraphicFramePr>
            <a:graphicFrameLocks noGrp="1"/>
          </p:cNvGraphicFramePr>
          <p:nvPr>
            <p:ph idx="1"/>
            <p:extLst>
              <p:ext uri="{D42A27DB-BD31-4B8C-83A1-F6EECF244321}">
                <p14:modId xmlns:p14="http://schemas.microsoft.com/office/powerpoint/2010/main" val="835599615"/>
              </p:ext>
            </p:extLst>
          </p:nvPr>
        </p:nvGraphicFramePr>
        <p:xfrm>
          <a:off x="838200" y="1690688"/>
          <a:ext cx="10515600" cy="3443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etin kutusu 7">
            <a:extLst>
              <a:ext uri="{FF2B5EF4-FFF2-40B4-BE49-F238E27FC236}">
                <a16:creationId xmlns:a16="http://schemas.microsoft.com/office/drawing/2014/main" id="{71DE91B2-04F3-FD4E-A81A-9D3B087AE181}"/>
              </a:ext>
            </a:extLst>
          </p:cNvPr>
          <p:cNvSpPr txBox="1"/>
          <p:nvPr/>
        </p:nvSpPr>
        <p:spPr>
          <a:xfrm>
            <a:off x="2145506" y="5391152"/>
            <a:ext cx="7900988" cy="400110"/>
          </a:xfrm>
          <a:prstGeom prst="rect">
            <a:avLst/>
          </a:prstGeom>
          <a:solidFill>
            <a:schemeClr val="accent2">
              <a:lumMod val="20000"/>
              <a:lumOff val="80000"/>
            </a:schemeClr>
          </a:solidFill>
        </p:spPr>
        <p:txBody>
          <a:bodyPr wrap="square" rtlCol="0">
            <a:spAutoFit/>
          </a:bodyPr>
          <a:lstStyle/>
          <a:p>
            <a:pPr algn="ctr"/>
            <a:r>
              <a:rPr lang="tr-TR" sz="2000" b="1" dirty="0"/>
              <a:t>Değerlendirme – İzleme – Destekleme yapılarak hizmet verilmektedir.</a:t>
            </a:r>
          </a:p>
        </p:txBody>
      </p:sp>
    </p:spTree>
    <p:extLst>
      <p:ext uri="{BB962C8B-B14F-4D97-AF65-F5344CB8AC3E}">
        <p14:creationId xmlns:p14="http://schemas.microsoft.com/office/powerpoint/2010/main" val="3905541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34E87-6284-4A40-88D1-508DAE172C21}"/>
              </a:ext>
            </a:extLst>
          </p:cNvPr>
          <p:cNvSpPr>
            <a:spLocks noGrp="1"/>
          </p:cNvSpPr>
          <p:nvPr>
            <p:ph type="title"/>
          </p:nvPr>
        </p:nvSpPr>
        <p:spPr>
          <a:solidFill>
            <a:srgbClr val="00B0F0"/>
          </a:solidFill>
        </p:spPr>
        <p:txBody>
          <a:bodyPr/>
          <a:lstStyle/>
          <a:p>
            <a:pPr algn="ctr"/>
            <a:r>
              <a:rPr lang="tr-TR" b="1" dirty="0">
                <a:solidFill>
                  <a:schemeClr val="accent2">
                    <a:lumMod val="75000"/>
                  </a:schemeClr>
                </a:solidFill>
              </a:rPr>
              <a:t>Çocuk İzlem Merkezi (ÇİM)</a:t>
            </a:r>
          </a:p>
        </p:txBody>
      </p:sp>
      <p:sp>
        <p:nvSpPr>
          <p:cNvPr id="3" name="İçerik Yer Tutucusu 2">
            <a:extLst>
              <a:ext uri="{FF2B5EF4-FFF2-40B4-BE49-F238E27FC236}">
                <a16:creationId xmlns:a16="http://schemas.microsoft.com/office/drawing/2014/main" id="{9B41B91E-BF30-5449-B1EF-2DB525851B6B}"/>
              </a:ext>
            </a:extLst>
          </p:cNvPr>
          <p:cNvSpPr>
            <a:spLocks noGrp="1"/>
          </p:cNvSpPr>
          <p:nvPr>
            <p:ph idx="1"/>
          </p:nvPr>
        </p:nvSpPr>
        <p:spPr>
          <a:solidFill>
            <a:schemeClr val="accent2">
              <a:lumMod val="20000"/>
              <a:lumOff val="80000"/>
            </a:schemeClr>
          </a:solidFill>
        </p:spPr>
        <p:txBody>
          <a:bodyPr/>
          <a:lstStyle/>
          <a:p>
            <a:pPr marL="0" indent="0">
              <a:buNone/>
            </a:pPr>
            <a:endParaRPr lang="tr-TR" b="1" dirty="0"/>
          </a:p>
          <a:p>
            <a:endParaRPr lang="tr-TR" b="1" dirty="0"/>
          </a:p>
          <a:p>
            <a:pPr marL="0" indent="0">
              <a:buNone/>
            </a:pPr>
            <a:r>
              <a:rPr lang="tr-TR" b="1" dirty="0"/>
              <a:t>     Sağlık Bakanlığı’na bağlı hastaneler ve kurumlar bünyesinde bulunan, cinsel istismara uğrama şüphesi olan mağdur çocukların, ifadelerinin alınması, adli muayene gibi işlemlerinin yürütülmesi amacıyla kurulan merkezlerdir. </a:t>
            </a:r>
          </a:p>
        </p:txBody>
      </p:sp>
    </p:spTree>
    <p:extLst>
      <p:ext uri="{BB962C8B-B14F-4D97-AF65-F5344CB8AC3E}">
        <p14:creationId xmlns:p14="http://schemas.microsoft.com/office/powerpoint/2010/main" val="348957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0E6FCD-1122-8E49-B82E-3BCCFDF3B33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A3E7502-5F13-9C41-A160-3C58FEFBB5DD}"/>
              </a:ext>
            </a:extLst>
          </p:cNvPr>
          <p:cNvSpPr>
            <a:spLocks noGrp="1"/>
          </p:cNvSpPr>
          <p:nvPr>
            <p:ph idx="1"/>
          </p:nvPr>
        </p:nvSpPr>
        <p:spPr>
          <a:solidFill>
            <a:schemeClr val="accent4">
              <a:lumMod val="20000"/>
              <a:lumOff val="80000"/>
            </a:schemeClr>
          </a:solidFill>
        </p:spPr>
        <p:txBody>
          <a:bodyPr/>
          <a:lstStyle/>
          <a:p>
            <a:endParaRPr lang="tr-TR" b="1" dirty="0"/>
          </a:p>
          <a:p>
            <a:endParaRPr lang="tr-TR" b="1" dirty="0"/>
          </a:p>
          <a:p>
            <a:pPr marL="0" indent="0">
              <a:buNone/>
            </a:pPr>
            <a:r>
              <a:rPr lang="tr-TR" b="1" dirty="0"/>
              <a:t>     Çocuk Gelişimi ve Eğitimi Bölümü Türkiye’de 1968’de Hacettepe Üniversitesi’nde kurulmuştur. </a:t>
            </a:r>
          </a:p>
        </p:txBody>
      </p:sp>
    </p:spTree>
    <p:extLst>
      <p:ext uri="{BB962C8B-B14F-4D97-AF65-F5344CB8AC3E}">
        <p14:creationId xmlns:p14="http://schemas.microsoft.com/office/powerpoint/2010/main" val="3411626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703B1543-22DF-574E-956A-EDF57F6BDFEF}"/>
              </a:ext>
            </a:extLst>
          </p:cNvPr>
          <p:cNvGraphicFramePr>
            <a:graphicFrameLocks noGrp="1"/>
          </p:cNvGraphicFramePr>
          <p:nvPr>
            <p:ph idx="1"/>
            <p:extLst>
              <p:ext uri="{D42A27DB-BD31-4B8C-83A1-F6EECF244321}">
                <p14:modId xmlns:p14="http://schemas.microsoft.com/office/powerpoint/2010/main" val="337937036"/>
              </p:ext>
            </p:extLst>
          </p:nvPr>
        </p:nvGraphicFramePr>
        <p:xfrm>
          <a:off x="838200" y="383059"/>
          <a:ext cx="10515600" cy="5793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2685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F1D524-FB50-154E-B519-E28081F1F8D5}"/>
              </a:ext>
            </a:extLst>
          </p:cNvPr>
          <p:cNvSpPr>
            <a:spLocks noGrp="1"/>
          </p:cNvSpPr>
          <p:nvPr>
            <p:ph type="title"/>
          </p:nvPr>
        </p:nvSpPr>
        <p:spPr>
          <a:solidFill>
            <a:schemeClr val="accent4">
              <a:lumMod val="20000"/>
              <a:lumOff val="80000"/>
            </a:schemeClr>
          </a:solidFill>
        </p:spPr>
        <p:txBody>
          <a:bodyPr/>
          <a:lstStyle/>
          <a:p>
            <a:pPr algn="ctr"/>
            <a:r>
              <a:rPr lang="tr-TR" b="1" dirty="0"/>
              <a:t>Çocuk Gelişimcilerin Sağlık Kuruluşlarında Çalışma Alanları</a:t>
            </a:r>
          </a:p>
        </p:txBody>
      </p:sp>
      <p:graphicFrame>
        <p:nvGraphicFramePr>
          <p:cNvPr id="6" name="İçerik Yer Tutucusu 5">
            <a:extLst>
              <a:ext uri="{FF2B5EF4-FFF2-40B4-BE49-F238E27FC236}">
                <a16:creationId xmlns:a16="http://schemas.microsoft.com/office/drawing/2014/main" id="{68392BC3-FCF9-D244-B19C-AB9B724C2440}"/>
              </a:ext>
            </a:extLst>
          </p:cNvPr>
          <p:cNvGraphicFramePr>
            <a:graphicFrameLocks noGrp="1"/>
          </p:cNvGraphicFramePr>
          <p:nvPr>
            <p:ph idx="1"/>
            <p:extLst>
              <p:ext uri="{D42A27DB-BD31-4B8C-83A1-F6EECF244321}">
                <p14:modId xmlns:p14="http://schemas.microsoft.com/office/powerpoint/2010/main" val="42806356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8311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73BC0B8-72AB-CE48-A79E-AB3CC8E7FBC7}"/>
              </a:ext>
            </a:extLst>
          </p:cNvPr>
          <p:cNvSpPr>
            <a:spLocks noGrp="1"/>
          </p:cNvSpPr>
          <p:nvPr>
            <p:ph type="title"/>
          </p:nvPr>
        </p:nvSpPr>
        <p:spPr>
          <a:xfrm>
            <a:off x="596267" y="365125"/>
            <a:ext cx="10515600" cy="1325563"/>
          </a:xfrm>
          <a:solidFill>
            <a:schemeClr val="accent5">
              <a:lumMod val="20000"/>
              <a:lumOff val="80000"/>
            </a:schemeClr>
          </a:solidFill>
        </p:spPr>
        <p:txBody>
          <a:bodyPr>
            <a:normAutofit/>
          </a:bodyPr>
          <a:lstStyle/>
          <a:p>
            <a:r>
              <a:rPr lang="tr-TR" sz="2800" b="1" dirty="0"/>
              <a:t>     Hastanelerde görev yapan çocuk gelişimcilerin en yaygın çalışma alanlarından biri </a:t>
            </a:r>
            <a:r>
              <a:rPr lang="tr-TR" sz="2800" b="1" dirty="0">
                <a:solidFill>
                  <a:srgbClr val="C00000"/>
                </a:solidFill>
              </a:rPr>
              <a:t>Çocuk Gelişimi Birimleri / Çocuk Gelişimi Poliklinikleridir. </a:t>
            </a:r>
          </a:p>
        </p:txBody>
      </p:sp>
      <p:pic>
        <p:nvPicPr>
          <p:cNvPr id="5" name="İçerik Yer Tutucusu 4">
            <a:extLst>
              <a:ext uri="{FF2B5EF4-FFF2-40B4-BE49-F238E27FC236}">
                <a16:creationId xmlns:a16="http://schemas.microsoft.com/office/drawing/2014/main" id="{A3F6C6E3-50AA-074C-AE10-906BED504C86}"/>
              </a:ext>
            </a:extLst>
          </p:cNvPr>
          <p:cNvPicPr>
            <a:picLocks noGrp="1" noChangeAspect="1"/>
          </p:cNvPicPr>
          <p:nvPr>
            <p:ph idx="1"/>
          </p:nvPr>
        </p:nvPicPr>
        <p:blipFill>
          <a:blip r:embed="rId2"/>
          <a:stretch>
            <a:fillRect/>
          </a:stretch>
        </p:blipFill>
        <p:spPr>
          <a:xfrm>
            <a:off x="403621" y="2671762"/>
            <a:ext cx="5055395" cy="3370263"/>
          </a:xfrm>
        </p:spPr>
      </p:pic>
      <p:pic>
        <p:nvPicPr>
          <p:cNvPr id="7" name="Resim 6">
            <a:extLst>
              <a:ext uri="{FF2B5EF4-FFF2-40B4-BE49-F238E27FC236}">
                <a16:creationId xmlns:a16="http://schemas.microsoft.com/office/drawing/2014/main" id="{EDBA81AF-B08B-0D4F-9560-AC5FF170A265}"/>
              </a:ext>
            </a:extLst>
          </p:cNvPr>
          <p:cNvPicPr>
            <a:picLocks noChangeAspect="1"/>
          </p:cNvPicPr>
          <p:nvPr/>
        </p:nvPicPr>
        <p:blipFill>
          <a:blip r:embed="rId3"/>
          <a:stretch>
            <a:fillRect/>
          </a:stretch>
        </p:blipFill>
        <p:spPr>
          <a:xfrm>
            <a:off x="7000475" y="1690688"/>
            <a:ext cx="4111392" cy="4443412"/>
          </a:xfrm>
          <a:prstGeom prst="rect">
            <a:avLst/>
          </a:prstGeom>
        </p:spPr>
      </p:pic>
    </p:spTree>
    <p:extLst>
      <p:ext uri="{BB962C8B-B14F-4D97-AF65-F5344CB8AC3E}">
        <p14:creationId xmlns:p14="http://schemas.microsoft.com/office/powerpoint/2010/main" val="168355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97B94A-563F-4E41-B70A-E90F41C8ECEC}"/>
              </a:ext>
            </a:extLst>
          </p:cNvPr>
          <p:cNvSpPr>
            <a:spLocks noGrp="1"/>
          </p:cNvSpPr>
          <p:nvPr>
            <p:ph idx="1"/>
          </p:nvPr>
        </p:nvSpPr>
        <p:spPr>
          <a:xfrm>
            <a:off x="838200" y="1114425"/>
            <a:ext cx="10515600" cy="5062538"/>
          </a:xfrm>
          <a:solidFill>
            <a:schemeClr val="accent2">
              <a:lumMod val="20000"/>
              <a:lumOff val="80000"/>
            </a:schemeClr>
          </a:solidFill>
        </p:spPr>
        <p:txBody>
          <a:bodyPr/>
          <a:lstStyle/>
          <a:p>
            <a:endParaRPr lang="tr-TR" b="1" dirty="0"/>
          </a:p>
          <a:p>
            <a:pPr marL="0" indent="0">
              <a:buNone/>
            </a:pPr>
            <a:r>
              <a:rPr lang="tr-TR" b="1" dirty="0"/>
              <a:t>       </a:t>
            </a:r>
          </a:p>
          <a:p>
            <a:pPr marL="0" indent="0">
              <a:buNone/>
            </a:pPr>
            <a:r>
              <a:rPr lang="tr-TR" b="1" dirty="0"/>
              <a:t>      Çocuk gelişimi birimlerine çocuk ve ailenin yönlendirilmesi bir ana dal (çocuk cerrahisi, beyin ve sinir cerrahisi, çocuk ve ergen hastalıkları, vb.) ya da yan dal (çocuk endokrinolojisi, çocuk enfeksiyon hastalıkları, çocuk metabolizma </a:t>
            </a:r>
            <a:r>
              <a:rPr lang="tr-TR" b="1" dirty="0" err="1"/>
              <a:t>hastalıkları,vb</a:t>
            </a:r>
            <a:r>
              <a:rPr lang="tr-TR" b="1" dirty="0"/>
              <a:t>.) uzman hekimleri tarafından yapılmaktadır. </a:t>
            </a:r>
          </a:p>
        </p:txBody>
      </p:sp>
    </p:spTree>
    <p:extLst>
      <p:ext uri="{BB962C8B-B14F-4D97-AF65-F5344CB8AC3E}">
        <p14:creationId xmlns:p14="http://schemas.microsoft.com/office/powerpoint/2010/main" val="3202990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7E9717-F9BF-7344-AF1F-0FDDD2C8CB04}"/>
              </a:ext>
            </a:extLst>
          </p:cNvPr>
          <p:cNvSpPr>
            <a:spLocks noGrp="1"/>
          </p:cNvSpPr>
          <p:nvPr>
            <p:ph type="title"/>
          </p:nvPr>
        </p:nvSpPr>
        <p:spPr/>
        <p:txBody>
          <a:bodyPr>
            <a:normAutofit/>
          </a:bodyPr>
          <a:lstStyle/>
          <a:p>
            <a:r>
              <a:rPr lang="tr-TR" sz="2800" b="1" dirty="0"/>
              <a:t>Çocuk gelişimcilerin hastanede yaptığı uygulamalardan biri uzun süre hastanede yatan çocuklar için </a:t>
            </a:r>
            <a:r>
              <a:rPr lang="tr-TR" sz="2800" b="1" dirty="0">
                <a:solidFill>
                  <a:srgbClr val="C00000"/>
                </a:solidFill>
              </a:rPr>
              <a:t>yatak başı destek uygulamalarıdır</a:t>
            </a:r>
            <a:r>
              <a:rPr lang="tr-TR" sz="2800" b="1" dirty="0"/>
              <a:t>. Hedeflenen:</a:t>
            </a:r>
          </a:p>
        </p:txBody>
      </p:sp>
      <p:graphicFrame>
        <p:nvGraphicFramePr>
          <p:cNvPr id="4" name="İçerik Yer Tutucusu 3">
            <a:extLst>
              <a:ext uri="{FF2B5EF4-FFF2-40B4-BE49-F238E27FC236}">
                <a16:creationId xmlns:a16="http://schemas.microsoft.com/office/drawing/2014/main" id="{B122943D-4421-9F49-8444-DB048AE1ED50}"/>
              </a:ext>
            </a:extLst>
          </p:cNvPr>
          <p:cNvGraphicFramePr>
            <a:graphicFrameLocks noGrp="1"/>
          </p:cNvGraphicFramePr>
          <p:nvPr>
            <p:ph idx="1"/>
            <p:extLst>
              <p:ext uri="{D42A27DB-BD31-4B8C-83A1-F6EECF244321}">
                <p14:modId xmlns:p14="http://schemas.microsoft.com/office/powerpoint/2010/main" val="4338924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055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F9D631-7BCD-BD45-A49A-5E8410CE1767}"/>
              </a:ext>
            </a:extLst>
          </p:cNvPr>
          <p:cNvSpPr>
            <a:spLocks noGrp="1"/>
          </p:cNvSpPr>
          <p:nvPr>
            <p:ph type="title"/>
          </p:nvPr>
        </p:nvSpPr>
        <p:spPr>
          <a:xfrm>
            <a:off x="838200" y="134937"/>
            <a:ext cx="10515600" cy="1690688"/>
          </a:xfrm>
          <a:solidFill>
            <a:schemeClr val="accent6">
              <a:lumMod val="60000"/>
              <a:lumOff val="40000"/>
            </a:schemeClr>
          </a:solidFill>
        </p:spPr>
        <p:txBody>
          <a:bodyPr>
            <a:normAutofit fontScale="90000"/>
          </a:bodyPr>
          <a:lstStyle/>
          <a:p>
            <a:pPr algn="ctr"/>
            <a:r>
              <a:rPr lang="tr-TR" b="1" dirty="0"/>
              <a:t>Oyun Odaları: </a:t>
            </a:r>
            <a:r>
              <a:rPr lang="tr-TR" sz="3100" dirty="0"/>
              <a:t>Çocuk gelişimcilerin hastanelerde görev aldıkları bir diğer ortam oyun odalarıdır. Oyun odalarında müzik ve görsel sanatlar eğitimcileri de görev alabilmektedir.</a:t>
            </a:r>
            <a:br>
              <a:rPr lang="tr-TR" sz="3100" dirty="0"/>
            </a:br>
            <a:endParaRPr lang="tr-TR" sz="3100" b="1" dirty="0"/>
          </a:p>
        </p:txBody>
      </p:sp>
      <p:pic>
        <p:nvPicPr>
          <p:cNvPr id="7" name="İçerik Yer Tutucusu 6">
            <a:extLst>
              <a:ext uri="{FF2B5EF4-FFF2-40B4-BE49-F238E27FC236}">
                <a16:creationId xmlns:a16="http://schemas.microsoft.com/office/drawing/2014/main" id="{2211FFC3-BFDC-0742-A0A1-876C1233E927}"/>
              </a:ext>
            </a:extLst>
          </p:cNvPr>
          <p:cNvPicPr>
            <a:picLocks noGrp="1" noChangeAspect="1"/>
          </p:cNvPicPr>
          <p:nvPr>
            <p:ph idx="1"/>
          </p:nvPr>
        </p:nvPicPr>
        <p:blipFill>
          <a:blip r:embed="rId2"/>
          <a:stretch>
            <a:fillRect/>
          </a:stretch>
        </p:blipFill>
        <p:spPr>
          <a:xfrm>
            <a:off x="8001000" y="1825626"/>
            <a:ext cx="4191000" cy="2771468"/>
          </a:xfrm>
        </p:spPr>
      </p:pic>
      <p:pic>
        <p:nvPicPr>
          <p:cNvPr id="5" name="Resim 4">
            <a:extLst>
              <a:ext uri="{FF2B5EF4-FFF2-40B4-BE49-F238E27FC236}">
                <a16:creationId xmlns:a16="http://schemas.microsoft.com/office/drawing/2014/main" id="{0B15D7C9-21F6-8848-A57E-C3756AAB7BC6}"/>
              </a:ext>
            </a:extLst>
          </p:cNvPr>
          <p:cNvPicPr>
            <a:picLocks noChangeAspect="1"/>
          </p:cNvPicPr>
          <p:nvPr/>
        </p:nvPicPr>
        <p:blipFill>
          <a:blip r:embed="rId3"/>
          <a:stretch>
            <a:fillRect/>
          </a:stretch>
        </p:blipFill>
        <p:spPr>
          <a:xfrm>
            <a:off x="247650" y="1825625"/>
            <a:ext cx="4800599" cy="2700337"/>
          </a:xfrm>
          <a:prstGeom prst="rect">
            <a:avLst/>
          </a:prstGeom>
        </p:spPr>
      </p:pic>
      <p:pic>
        <p:nvPicPr>
          <p:cNvPr id="9" name="Resim 8">
            <a:extLst>
              <a:ext uri="{FF2B5EF4-FFF2-40B4-BE49-F238E27FC236}">
                <a16:creationId xmlns:a16="http://schemas.microsoft.com/office/drawing/2014/main" id="{19BEEC3F-E699-4A42-90B9-820E46C34FF5}"/>
              </a:ext>
            </a:extLst>
          </p:cNvPr>
          <p:cNvPicPr>
            <a:picLocks noChangeAspect="1"/>
          </p:cNvPicPr>
          <p:nvPr/>
        </p:nvPicPr>
        <p:blipFill>
          <a:blip r:embed="rId4"/>
          <a:stretch>
            <a:fillRect/>
          </a:stretch>
        </p:blipFill>
        <p:spPr>
          <a:xfrm>
            <a:off x="4588669" y="4294167"/>
            <a:ext cx="3871912" cy="2563833"/>
          </a:xfrm>
          <a:prstGeom prst="rect">
            <a:avLst/>
          </a:prstGeom>
        </p:spPr>
      </p:pic>
    </p:spTree>
    <p:extLst>
      <p:ext uri="{BB962C8B-B14F-4D97-AF65-F5344CB8AC3E}">
        <p14:creationId xmlns:p14="http://schemas.microsoft.com/office/powerpoint/2010/main" val="3421764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76D46A-C3C3-CF42-B52F-AC8621D3747B}"/>
              </a:ext>
            </a:extLst>
          </p:cNvPr>
          <p:cNvSpPr>
            <a:spLocks noGrp="1"/>
          </p:cNvSpPr>
          <p:nvPr>
            <p:ph type="title"/>
          </p:nvPr>
        </p:nvSpPr>
        <p:spPr>
          <a:solidFill>
            <a:schemeClr val="accent4">
              <a:lumMod val="20000"/>
              <a:lumOff val="80000"/>
            </a:schemeClr>
          </a:solidFill>
        </p:spPr>
        <p:txBody>
          <a:bodyPr/>
          <a:lstStyle/>
          <a:p>
            <a:pPr algn="ctr"/>
            <a:r>
              <a:rPr lang="tr-TR" b="1" dirty="0"/>
              <a:t>Gelişimsel Pediatri Ünitesi</a:t>
            </a:r>
          </a:p>
        </p:txBody>
      </p:sp>
      <p:sp>
        <p:nvSpPr>
          <p:cNvPr id="3" name="İçerik Yer Tutucusu 2">
            <a:extLst>
              <a:ext uri="{FF2B5EF4-FFF2-40B4-BE49-F238E27FC236}">
                <a16:creationId xmlns:a16="http://schemas.microsoft.com/office/drawing/2014/main" id="{82B43BF1-B306-1C40-8F21-9893C6213C43}"/>
              </a:ext>
            </a:extLst>
          </p:cNvPr>
          <p:cNvSpPr>
            <a:spLocks noGrp="1"/>
          </p:cNvSpPr>
          <p:nvPr>
            <p:ph idx="1"/>
          </p:nvPr>
        </p:nvSpPr>
        <p:spPr/>
        <p:txBody>
          <a:bodyPr/>
          <a:lstStyle/>
          <a:p>
            <a:pPr marL="0" indent="0">
              <a:buNone/>
            </a:pPr>
            <a:endParaRPr lang="tr-TR" dirty="0"/>
          </a:p>
          <a:p>
            <a:pPr marL="0" indent="0">
              <a:buNone/>
            </a:pPr>
            <a:r>
              <a:rPr lang="tr-TR" dirty="0"/>
              <a:t>Ülkemizde ilk olarak Ankara Üniversitesi Çocuk Sağlığı ve Hastalıkları Anabilim dalının desteği ile başlamış 2003 yılında kurulmuştur. </a:t>
            </a:r>
          </a:p>
          <a:p>
            <a:pPr marL="0" indent="0">
              <a:buNone/>
            </a:pPr>
            <a:endParaRPr lang="tr-TR" dirty="0"/>
          </a:p>
          <a:p>
            <a:pPr marL="0" indent="0">
              <a:buNone/>
            </a:pPr>
            <a:r>
              <a:rPr lang="tr-TR" dirty="0"/>
              <a:t>Gelişimsel Pediatri, 2011’de Çocuk Sağlığı ve Hastalıkları yan dalı olarak kabul edilmiştir. </a:t>
            </a:r>
          </a:p>
        </p:txBody>
      </p:sp>
    </p:spTree>
    <p:extLst>
      <p:ext uri="{BB962C8B-B14F-4D97-AF65-F5344CB8AC3E}">
        <p14:creationId xmlns:p14="http://schemas.microsoft.com/office/powerpoint/2010/main" val="41873341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355</Words>
  <Application>Microsoft Macintosh PowerPoint</Application>
  <PresentationFormat>Geniş ekran</PresentationFormat>
  <Paragraphs>45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Türkiye’de Sağlık Kuruluşlarında Çocuk Gelişimciler</vt:lpstr>
      <vt:lpstr>PowerPoint Sunusu</vt:lpstr>
      <vt:lpstr>PowerPoint Sunusu</vt:lpstr>
      <vt:lpstr>Çocuk Gelişimcilerin Sağlık Kuruluşlarında Çalışma Alanları</vt:lpstr>
      <vt:lpstr>     Hastanelerde görev yapan çocuk gelişimcilerin en yaygın çalışma alanlarından biri Çocuk Gelişimi Birimleri / Çocuk Gelişimi Poliklinikleridir. </vt:lpstr>
      <vt:lpstr>PowerPoint Sunusu</vt:lpstr>
      <vt:lpstr>Çocuk gelişimcilerin hastanede yaptığı uygulamalardan biri uzun süre hastanede yatan çocuklar için yatak başı destek uygulamalarıdır. Hedeflenen:</vt:lpstr>
      <vt:lpstr>Oyun Odaları: Çocuk gelişimcilerin hastanelerde görev aldıkları bir diğer ortam oyun odalarıdır. Oyun odalarında müzik ve görsel sanatlar eğitimcileri de görev alabilmektedir. </vt:lpstr>
      <vt:lpstr>Gelişimsel Pediatri Ünitesi</vt:lpstr>
      <vt:lpstr>Gelişimsel Pediatri Ünitelerinde</vt:lpstr>
      <vt:lpstr>Çocuk İzlem Merkezi (ÇİM)</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Sağlık Kuruluşlarında Çocuk Gelişimciler</dc:title>
  <dc:creator>Microsoft Office User</dc:creator>
  <cp:lastModifiedBy>Microsoft Office User</cp:lastModifiedBy>
  <cp:revision>15</cp:revision>
  <dcterms:created xsi:type="dcterms:W3CDTF">2019-12-05T06:29:24Z</dcterms:created>
  <dcterms:modified xsi:type="dcterms:W3CDTF">2020-05-09T05:42:52Z</dcterms:modified>
</cp:coreProperties>
</file>