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7C9E93-F30A-4AC9-9098-3E133DB4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17F0493-1472-4BB6-97E2-EBABEBAD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F3599-9013-4A71-9144-4C21DE8EBB2E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2050440-195C-4CC0-BCB8-B3DD27EC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642C430-2F8E-4F4F-8AB3-37F56E8E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D184-B695-408C-8BB2-92082A4FC6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017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3AB1D92-D06E-4456-BC65-D97BE0BE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FE3C172-703A-4C8C-A54B-B92EAC984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CC73AAF-0946-44F0-ACCD-F972A3E5B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F3599-9013-4A71-9144-4C21DE8EBB2E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9723A66-80B6-4F70-B460-922C9793A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01EDDEB-4457-4C53-A880-BA0727644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FD184-B695-408C-8BB2-92082A4FC6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920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3EF1B2C-3E3D-44B1-8EBB-9D0D648A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ELEKTRONİKTE KULLANILAN ARAÇ GEREÇLER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BBB48C2-2BB8-4049-97EF-05CB35D88A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6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269B2BB-EA7C-427E-A16F-A1ED4B7A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E5F406-D5E4-4CB1-96A3-1DE1D5A059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8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C8796C7-FB95-439A-90E4-9A07F4ECA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638AC8-DDC7-419F-9152-F28E928681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8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209ECA2-C81A-446D-97C8-CE34682FF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DİJİTAL FAZ KONTROL KALEMİ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0BA513-EAC2-494E-A75C-C199858C02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8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34552B9-97D7-4E89-A4D9-DBED15D8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4DB9DC9-E90E-4BED-8878-1932443C6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1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52F570B-A38F-4B2B-9D37-B106C5BB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tr-TR" sz="24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KONTROL KALEMİ KULLANIRKEN DİKKAT EDİLECEK HUSUSLAR</a:t>
            </a:r>
            <a:endParaRPr lang="tr-TR" sz="24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0288EDF-4C06-4FDB-8FD8-D448CC4F9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1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2874525-36CF-4853-A0CC-A6C7385D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DÜZ TORNAVİDA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59E16BA-5801-47BF-B6C5-7134CE81AB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9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D3C7B60-B6BB-4CD4-A896-812B8E37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YILDIZ UÇLU TORNAVİDA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B5741B-6796-4E49-807D-CBF3904D09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35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3E5DADF-EFDC-4EE9-8E05-F24755F1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İKİ UÇLU TORNAVİDA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8695FA-C931-4C2B-A8F2-AB4E1E8C0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2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7883A0A-E0C4-4ADD-BA3D-A476A244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SAATÇİ TORNAVİDASI TAKIMI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DC9557-3172-48E9-AC0B-FA2D55EA9A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D7CD1A6-B57B-489E-B747-37522C54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tr-TR" sz="20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TORNAVİDA KULLANIRKEN DİKKAT EDİLMESİ GEREKEN HUSUSLAR</a:t>
            </a:r>
            <a:endParaRPr lang="tr-TR" sz="20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CB3E720-E9FE-4E99-8AD4-C8E1C7D758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C6C0497-27C2-4F3F-88B2-3B27C765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KONTROL ve VİDA SIKMA ALETLERİ</a:t>
            </a:r>
            <a:endParaRPr lang="tr-TR" sz="360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578C7A-74D0-4229-83E2-9BE8E15C8D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32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12456CC-8F5F-478D-9D94-4635BB76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097B91-8426-448B-8C01-C610B785A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3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E65F6DA-4833-4C7F-8475-0247E8018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ELEKTRONİKTE KULLANILAN ARAÇ GEREÇLER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A7DFB10-CB90-42A7-895C-563C5CA92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87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A4DDC0E-8D57-4714-8052-8C559FA8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09D8E1-1B49-4E1F-A97F-4102A03B1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6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A3F1251-76B0-4103-AEBF-90F7898A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PENSE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E716FB-FD3F-4DFB-907D-497A728173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3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C4BA122-2DBE-4E69-892E-D221F46E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D5D57A-7627-4203-A3EA-35E2EB7BB0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58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A95A133-92FA-440B-958C-E20D558C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>
                <a:ln/>
                <a:solidFill>
                  <a:schemeClr val="accent4"/>
                </a:solidFill>
                <a:effectLst/>
                <a:latin typeface="Bookman Old Style" pitchFamily="18" charset="0"/>
              </a:rPr>
              <a:t>Pense kullanırken dikkat edilecek hususlar şunlardır</a:t>
            </a:r>
            <a:endParaRPr lang="tr-TR" sz="280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35ADACB-A893-45F4-9729-610B817FF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2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BCB58D5-D604-412F-9DBE-ADA3FA6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YAN KESKİ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C759C7-2B77-4539-A2BC-CF90AA4318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48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4D79DB9-142C-45D1-8956-862B53D7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5C35368-A87D-4CD2-9D39-676792151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9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9328120-0A52-4CD5-AA25-311C8D58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9728" algn="just"/>
            <a:r>
              <a:rPr lang="tr-TR" sz="2800">
                <a:ln/>
                <a:solidFill>
                  <a:schemeClr val="accent4"/>
                </a:solidFill>
                <a:effectLst/>
                <a:latin typeface="Bookman Old Style" pitchFamily="18" charset="0"/>
              </a:rPr>
              <a:t>Yan keski kullanırken şunlara dikkat edilmelidir</a:t>
            </a:r>
            <a:endParaRPr lang="tr-TR" sz="2800" dirty="0">
              <a:ln/>
              <a:solidFill>
                <a:schemeClr val="accent4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094757C-3876-4F19-9162-2C0010107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43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832C186-EE98-49EA-9B6A-B8651620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KARGA BURUN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07EABAB-7B37-4912-AD31-7F7963CC89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2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A4801E6-D8A4-4D29-A99B-8945639D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FAZ KONTROL KALEMİ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EB9CCE-DDA8-4E0F-B3AB-7C13CC3D7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81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C171F8B-6EEF-446A-AEF8-CD300ADB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D02265E-0EBA-4165-9637-719946884D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30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A1ECF5C-4337-4804-8289-E6DD8AC4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KABLO SOYMA PENSİ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D7E6661-5F6D-465B-8F0E-96D6ED7072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07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EA65783-6F4C-4DAE-94B9-9ED81B92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06FA57D-CC48-4265-8F03-153A6D446C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51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AFE095A-4D7E-404B-927B-99D827CB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DÜZ UÇLU KESKİ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67BCBA9-D767-4E81-956D-ECE4836AB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45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71FB4FC-6F08-4AEC-9C92-EED034BF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ÇAKI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FF27BC-5927-41BD-91EA-1ED767B1FE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0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10EE3BB-B1DE-4BE9-BE42-D966A30D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CIMBIZ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B80B686-8457-4071-9C30-5F3EBEDE4D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7D6B9DD-5AF0-4D74-93D4-60406BAA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NOKTA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98FA6B0-7047-4A31-B76A-F1301AA22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77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90FD660-A027-4699-9CD5-ED074B70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ÇİZECEK (BIZ)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61D395B-FFF6-4E0B-B97B-68B0475F5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13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6D8EA8D-2340-4BC8-A9B4-24F3F642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MAKET BIÇAĞI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F57B68C-83F8-486D-BFDB-49670015F3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1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C1207AA-E1CF-4CC9-8F91-E0569C7C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EĞE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AC591C-72C3-4D9C-AF9F-FEB72208D2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5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EA688C4-A709-4B16-8B34-7CAF91C2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8DF160-793B-476F-91BA-1CE61F8D3C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85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C806DE1-BE93-4603-9BAC-491A98F3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MAKAS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04A824-AD5B-47F7-B85A-1145D36BC1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5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39509CB-3E69-4C7E-AA19-5DA46265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ELEKTRONİKTE KULLANILAN ARAÇ GEREÇLER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13AAE5-393E-4B98-B733-61CBEAECB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64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3CC5704-6A37-46F9-8375-77F6F3B5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E88F3A5-5E68-4855-991E-96C5DB813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8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9F4E033-DF13-429C-876E-60838B89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DARBELİ MATKAP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04BAA9C-5EDF-4BF3-A93D-045593B81B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71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7186186-ACE5-4EF0-A5FD-B1E628FB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E8D4EC-0D0A-4592-91C6-DB6BE308E9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31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5C455CE-06C4-4E25-AD45-98656A50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KIRICI MATKAP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F1634A-6ABD-4C4F-B4AF-90BE54C016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2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411BBC5-CC16-4EB6-A2FC-80F21F0E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8EBB9E3-0018-40A3-B8DC-1A00F8D42A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05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841CDD5-6E66-4DCF-95ED-C686FA06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itchFamily="18" charset="0"/>
              </a:rPr>
              <a:t>KIRICI-DELİCİ MATKAP 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2AA423-C96D-4A96-8F0B-304FCBC64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1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889BC56-68F6-49FB-AFBE-2E0C6F37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ŞARJLI EL MATKABI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9C11D28-4B35-4811-A6B0-2AA4B1ADCD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2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1FA20DC-E89F-41C7-B6C2-C5F5DFA87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PNÖMATİK MATKAP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CB62BB-71E5-44E1-8B68-3ED9F24237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2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DE45D62-4A1E-4286-A406-217D78A7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93BCFD0-5512-4D8E-9F33-D417144D0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39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2227427-8F33-453C-B84F-502E1260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D48A77-3100-462E-B83A-C84BEDCD27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10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AB16C5B-9162-4A35-8547-11FFBDCA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TEZGAH ÜSTÜ MATKAP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E63D2DE-C49C-40AC-867A-26183B28DF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98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0974A5F-DE8B-43AE-ACA9-3FCC231A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BAKIR PLAKET DELME MATKABI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92DAB7-3CF0-487C-88C0-8A92512EA6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0D74D66-61E6-4624-8BF2-0AE30552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BAKIR PLAKET DELME MATKAP SEHPASI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9963483-3715-4440-BE2D-72E9208259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80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21603CE-D3A1-41A3-BE64-D499ED1C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BAKIR PLAKET DELME MATKAP MANDRENİ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E7A861-B96E-4336-AFE5-60F4EBAC66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5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9CA66E7-9072-455B-A9F5-A94C490F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BAKIR PLAKET DELME MATKAP UCU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729275-7068-4865-9D3C-F8BD7952A0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C753A3F-5C87-4191-8A76-76779062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ELEKTRONİKTE KULLANILAN ARAÇ GEREÇLER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993310-6B7B-40D8-B3C7-40C5A7348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85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B750919-2C41-43A3-A5E8-F702FDB0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9068E21-8C12-4D50-AA93-823849BD31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56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C418161-23BB-4061-9459-9B219F04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KOMBİNE ANAHTAR TAKIMI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A9529A-4FA5-4433-AC16-E43AACDBC8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60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DBDA9DD-C4C0-4F61-9242-2C701996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KURBAĞACIK ANAHTARI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46E45F-C50A-4ECF-9EE6-D82E4B817B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3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142A9E1-98B7-4F76-8FC1-88E5236A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18B58C4-7F96-4150-BAD4-584DA13DE3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02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44CB50C-2CE1-4DED-A380-9E29A5F3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BORU ANAHTARI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D1243A4-2CFF-43F7-8353-05F93BB0D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35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D76C6C9-746F-47D8-93A4-80708BAF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ALYAN ANAHTAR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64B50A-BF5A-4E97-90BF-169581E70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82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C4FC600-BD09-441C-B5C1-E184BCDF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2F82B2-F1AE-493E-A0CD-1653107745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886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A8EF7E8-DFE6-4EE4-95D6-853664A5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itchFamily="18" charset="0"/>
              </a:rPr>
              <a:t>LOKMA ANAHTAR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27E8BE-9915-422E-A67D-BBF4BAA8CF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102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FE9EB9C-4405-4358-9350-AF9574BF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F4E5DC8-59B8-47E5-9301-E8BDE4B43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57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D63F30A-AE62-4CCF-8272-AB2F13CBF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YILDIZ ANAHTAR TAKIMI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C9F9B6E-3207-409C-A1C7-F3CF4C24B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03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E125251-CF1B-46AB-9D4A-28FB4A86F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6CE6B8A-0652-42A4-9DC7-82FD14C355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71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08DD568-115E-48F7-B0F4-68B71D96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AYARLI PENSE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8D492D-A0E8-4228-866C-EF79402340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0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B44619E-C09F-4F23-91C7-621AC228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9728" algn="ctr"/>
            <a:r>
              <a:rPr lang="tr-TR" sz="2800">
                <a:ln/>
                <a:solidFill>
                  <a:schemeClr val="accent4"/>
                </a:solidFill>
                <a:effectLst/>
                <a:latin typeface="Bookman Old Style" pitchFamily="18" charset="0"/>
              </a:rPr>
              <a:t>ANAHTAR KULLANIRKEN ŞUNLARA DİKKAT ETMEK GEREKİR</a:t>
            </a:r>
            <a:endParaRPr lang="tr-TR" sz="2800" dirty="0">
              <a:ln/>
              <a:solidFill>
                <a:schemeClr val="accent4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FC9C11-318C-445E-9B67-D9FB3CB91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097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E3BB947-F971-494C-8807-DA2D1A67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TAKIM ÇANTASI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5D9E44F-36A5-4057-B6BB-D735324095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2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2B4D6A0-D2CD-407C-B202-DBF53473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A683DE6-9761-483D-BCE2-7F2B6B03DD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250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B593B43-AB7C-4F85-BD75-2DD93F47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ELEKTRONİKTE KULLANILAN ARAÇ GEREÇLER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C2A856-EE32-4B59-9E01-38853C17E4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65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E9FEFD5-7943-43C4-B06A-7193BB63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D670964-F111-4245-B011-6F957433B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46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2C54470-B709-4591-8D5E-62FBD559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itchFamily="18" charset="0"/>
              </a:rPr>
              <a:t>LEHİMLEME İŞLEMİ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09EA64-9238-42EB-AFD8-698B945996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389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88CC976-FDAC-41B6-9521-E3410177D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Lehim Pompası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B2CF3B-B044-401F-A52C-DF868693F9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52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F307547-84C4-4663-8C85-87CFF5C6B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F9FBE8E-ECD3-4F9F-AF0C-B93447A772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05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A64F89F-F10B-4902-BDD8-78C417D9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Kalem Havya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D25113-93F2-404D-96A0-0DAF239674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774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70239F6-C79F-4EBC-9DA1-3B98B875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Tabanca Havya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9BFA9A-6332-480D-8135-AB9033FE36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938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31F21B5-C527-4076-8080-58795C2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B3CFA7E-59A5-46A3-94F9-5EDEE9F3E1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957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BAF299D-B522-4185-B50D-B56E1D740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Havya Altlığı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93E0D47-7AEE-4AC6-A17B-6AFFD9B0F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71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E48CC6F-A4BC-4590-99F3-4FAEEA62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870F0B-EA86-48E3-8363-AEDD49E0DB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3A046EF-304F-4AC9-B64D-0B3A39C9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4322A5-E67B-4D01-A341-28A6B6CAA4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830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84BA56A-2A57-41CF-AF5D-7C69F390E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ELEKTRONİKTE KULLANILAN ARAÇ GEREÇLER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791AA3-10A4-42FC-BC99-38CA86ACE9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575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43F50E2-15EF-4E5E-9615-D0259D5A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FD455DD-3C9E-4954-8D11-23D604B5B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64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63FDCCF-3F86-4031-BC9D-0BC0C84C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SİLİKON TABANCASI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B4DF6CF-4559-4EFE-8070-6E7FCECB52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349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D39753F-D711-4B2C-A47F-8183D7DA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DENEY BORDU (BREAD BOARD)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9636B32-5B24-4F5B-8D21-EEA18D21F6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264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8BD3B6D-3732-4FB5-AE25-A0496E713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D6A0ACE-2C37-4FD5-83D0-6130BF0A6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5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328554F-78D8-4199-A203-45F33958E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YAĞDANLIK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2CAD1D-5C34-4764-999A-F5FA2C3E2F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89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03A5F8F-BA98-43F9-A53D-EEF84F34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ZIMPARA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CCD1A2-A4F8-4397-ACD8-F2510A8E7E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921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CC3E965-B84D-426A-AE23-C1823F7A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İŞ GÖZLÜĞÜ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A92C1BD-9F2B-4A8C-A0F7-054C01E06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02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A812025-DBF7-452D-96E6-213FEF7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TOZ TUTUCU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7FF18F-534A-44D4-A994-7C82455512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22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511C5B6-EC1D-452F-8811-012373BDF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ÇİZME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8A10CD-2CCC-45C2-A038-D82B19A10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44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BA7D712-E6AF-4DD2-8024-EBBD6BED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98E317-763E-4879-BAD4-11A63ABD3E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18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5A5E073-E37E-49C6-90F2-5CC5744EF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ELDİVEN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146E30-E4BF-4511-9FBE-D3006E3C1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22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5E121F2-090A-4AF8-8BED-188D6E600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Kauçuk Eldiven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BBD89A-E790-4A9D-A7B8-D15BDD3D72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192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1BFE38B-1201-41F2-8AF8-9A535B3E9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Deri Eldiven</a:t>
            </a:r>
            <a:endParaRPr lang="tr-TR" sz="3600" dirty="0">
              <a:ln/>
              <a:solidFill>
                <a:schemeClr val="accent4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F5FBCF8-C056-4286-A938-B6A29958D4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Geniş ekran</PresentationFormat>
  <Paragraphs>63</Paragraphs>
  <Slides>92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92</vt:i4>
      </vt:variant>
    </vt:vector>
  </HeadingPairs>
  <TitlesOfParts>
    <vt:vector size="97" baseType="lpstr">
      <vt:lpstr>Arial</vt:lpstr>
      <vt:lpstr>Bookman Old Style</vt:lpstr>
      <vt:lpstr>Calibri</vt:lpstr>
      <vt:lpstr>Calibri Light</vt:lpstr>
      <vt:lpstr>Office Teması</vt:lpstr>
      <vt:lpstr>ELEKTRONİKTE KULLANILAN ARAÇ GEREÇLER</vt:lpstr>
      <vt:lpstr>KONTROL ve VİDA SIKMA ALETLERİ</vt:lpstr>
      <vt:lpstr>FAZ KONTROL KALEMİ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DİJİTAL FAZ KONTROL KALEMİ</vt:lpstr>
      <vt:lpstr>PowerPoint Sunusu</vt:lpstr>
      <vt:lpstr>KONTROL KALEMİ KULLANIRKEN DİKKAT EDİLECEK HUSUSLAR</vt:lpstr>
      <vt:lpstr>DÜZ TORNAVİDA</vt:lpstr>
      <vt:lpstr>YILDIZ UÇLU TORNAVİDA</vt:lpstr>
      <vt:lpstr>İKİ UÇLU TORNAVİDA</vt:lpstr>
      <vt:lpstr>SAATÇİ TORNAVİDASI TAKIMI</vt:lpstr>
      <vt:lpstr>TORNAVİDA KULLANIRKEN DİKKAT EDİLMESİ GEREKEN HUSUSLAR</vt:lpstr>
      <vt:lpstr>PowerPoint Sunusu</vt:lpstr>
      <vt:lpstr>ELEKTRONİKTE KULLANILAN ARAÇ GEREÇLER</vt:lpstr>
      <vt:lpstr>PowerPoint Sunusu</vt:lpstr>
      <vt:lpstr>PENSE</vt:lpstr>
      <vt:lpstr>PowerPoint Sunusu</vt:lpstr>
      <vt:lpstr>Pense kullanırken dikkat edilecek hususlar şunlardır</vt:lpstr>
      <vt:lpstr>YAN KESKİ</vt:lpstr>
      <vt:lpstr>PowerPoint Sunusu</vt:lpstr>
      <vt:lpstr>Yan keski kullanırken şunlara dikkat edilmelidir</vt:lpstr>
      <vt:lpstr>KARGA BURUN</vt:lpstr>
      <vt:lpstr>PowerPoint Sunusu</vt:lpstr>
      <vt:lpstr>KABLO SOYMA PENSİ</vt:lpstr>
      <vt:lpstr>PowerPoint Sunusu</vt:lpstr>
      <vt:lpstr>DÜZ UÇLU KESKİ</vt:lpstr>
      <vt:lpstr>ÇAKI</vt:lpstr>
      <vt:lpstr>CIMBIZ</vt:lpstr>
      <vt:lpstr>NOKTA</vt:lpstr>
      <vt:lpstr>ÇİZECEK (BIZ)</vt:lpstr>
      <vt:lpstr>MAKET BIÇAĞI</vt:lpstr>
      <vt:lpstr>EĞE</vt:lpstr>
      <vt:lpstr>MAKAS</vt:lpstr>
      <vt:lpstr>ELEKTRONİKTE KULLANILAN ARAÇ GEREÇLER</vt:lpstr>
      <vt:lpstr>PowerPoint Sunusu</vt:lpstr>
      <vt:lpstr>DARBELİ MATKAP</vt:lpstr>
      <vt:lpstr>PowerPoint Sunusu</vt:lpstr>
      <vt:lpstr>KIRICI MATKAP</vt:lpstr>
      <vt:lpstr>PowerPoint Sunusu</vt:lpstr>
      <vt:lpstr>KIRICI-DELİCİ MATKAP </vt:lpstr>
      <vt:lpstr>ŞARJLI EL MATKABI</vt:lpstr>
      <vt:lpstr>PNÖMATİK MATKAP</vt:lpstr>
      <vt:lpstr>PowerPoint Sunusu</vt:lpstr>
      <vt:lpstr>TEZGAH ÜSTÜ MATKAP</vt:lpstr>
      <vt:lpstr>BAKIR PLAKET DELME MATKABI</vt:lpstr>
      <vt:lpstr>BAKIR PLAKET DELME MATKAP SEHPASI</vt:lpstr>
      <vt:lpstr>BAKIR PLAKET DELME MATKAP MANDRENİ</vt:lpstr>
      <vt:lpstr>BAKIR PLAKET DELME MATKAP UCU</vt:lpstr>
      <vt:lpstr>ELEKTRONİKTE KULLANILAN ARAÇ GEREÇLER</vt:lpstr>
      <vt:lpstr>PowerPoint Sunusu</vt:lpstr>
      <vt:lpstr>KOMBİNE ANAHTAR TAKIMI</vt:lpstr>
      <vt:lpstr>KURBAĞACIK ANAHTARI</vt:lpstr>
      <vt:lpstr>BORU ANAHTARI</vt:lpstr>
      <vt:lpstr>ALYAN ANAHTAR</vt:lpstr>
      <vt:lpstr>PowerPoint Sunusu</vt:lpstr>
      <vt:lpstr>LOKMA ANAHTAR</vt:lpstr>
      <vt:lpstr>PowerPoint Sunusu</vt:lpstr>
      <vt:lpstr>YILDIZ ANAHTAR TAKIMI</vt:lpstr>
      <vt:lpstr>PowerPoint Sunusu</vt:lpstr>
      <vt:lpstr>AYARLI PENSE</vt:lpstr>
      <vt:lpstr>ANAHTAR KULLANIRKEN ŞUNLARA DİKKAT ETMEK GEREKİR</vt:lpstr>
      <vt:lpstr>TAKIM ÇANTASI</vt:lpstr>
      <vt:lpstr>ELEKTRONİKTE KULLANILAN ARAÇ GEREÇLER</vt:lpstr>
      <vt:lpstr>PowerPoint Sunusu</vt:lpstr>
      <vt:lpstr>LEHİMLEME İŞLEMİ</vt:lpstr>
      <vt:lpstr>Lehim Pompası</vt:lpstr>
      <vt:lpstr>PowerPoint Sunusu</vt:lpstr>
      <vt:lpstr>Kalem Havya</vt:lpstr>
      <vt:lpstr>Tabanca Havya</vt:lpstr>
      <vt:lpstr>PowerPoint Sunusu</vt:lpstr>
      <vt:lpstr>Havya Altlığı</vt:lpstr>
      <vt:lpstr>PowerPoint Sunusu</vt:lpstr>
      <vt:lpstr>ELEKTRONİKTE KULLANILAN ARAÇ GEREÇLER</vt:lpstr>
      <vt:lpstr>PowerPoint Sunusu</vt:lpstr>
      <vt:lpstr>SİLİKON TABANCASI</vt:lpstr>
      <vt:lpstr>DENEY BORDU (BREAD BOARD)</vt:lpstr>
      <vt:lpstr>PowerPoint Sunusu</vt:lpstr>
      <vt:lpstr>YAĞDANLIK</vt:lpstr>
      <vt:lpstr>ZIMPARA</vt:lpstr>
      <vt:lpstr>İŞ GÖZLÜĞÜ</vt:lpstr>
      <vt:lpstr>TOZ TUTUCU</vt:lpstr>
      <vt:lpstr>ÇİZME</vt:lpstr>
      <vt:lpstr>ELDİVEN</vt:lpstr>
      <vt:lpstr>Kauçuk Eldiven</vt:lpstr>
      <vt:lpstr>Deri Eldiven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ELEKTRONİKTE KULLANILAN ARAÇ GEREÇLER</dc:title>
  <dc:creator>hüseyin k.erdem</dc:creator>
  <cp:lastModifiedBy>hüseyin k.erdem</cp:lastModifiedBy>
  <cp:revision>1</cp:revision>
  <dcterms:created xsi:type="dcterms:W3CDTF">2021-02-10T20:28:24Z</dcterms:created>
  <dcterms:modified xsi:type="dcterms:W3CDTF">2021-02-10T20:28:24Z</dcterms:modified>
</cp:coreProperties>
</file>