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3184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064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1417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319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6474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7874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704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977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4648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0830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7584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7D72C-7864-4AAD-AB77-B1CDCC30BC07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C5B6F-7758-43AC-BBCF-4E62F8FA5D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354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ziraat.sdu.edu.tr/assets/uploads/sites/138/files/tarla-bitkilerine-giris-27092016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ziraat.sdu.edu.tr/assets/uploads/sites/138/files/tarla-bitkilerine-giris-27092016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116682" y="542985"/>
            <a:ext cx="5376623" cy="1320800"/>
          </a:xfrm>
        </p:spPr>
        <p:txBody>
          <a:bodyPr>
            <a:normAutofit/>
          </a:bodyPr>
          <a:lstStyle/>
          <a:p>
            <a:r>
              <a:rPr lang="en-US" sz="2800" b="1" dirty="0"/>
              <a:t>ANTİBİYOTİK OLARAK TIBBİ VE AROMATİK BİTKİLER</a:t>
            </a:r>
            <a:endParaRPr lang="en-US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36345" y="1147626"/>
            <a:ext cx="5158567" cy="3880772"/>
          </a:xfrm>
        </p:spPr>
        <p:txBody>
          <a:bodyPr>
            <a:noAutofit/>
          </a:bodyPr>
          <a:lstStyle/>
          <a:p>
            <a:pPr algn="just"/>
            <a:endParaRPr lang="tr-TR" sz="1600" dirty="0" smtClean="0"/>
          </a:p>
          <a:p>
            <a:pPr algn="just"/>
            <a:endParaRPr lang="tr-TR" sz="1600" dirty="0"/>
          </a:p>
          <a:p>
            <a:pPr algn="just"/>
            <a:r>
              <a:rPr lang="tr-TR" sz="1600" dirty="0" smtClean="0"/>
              <a:t>U</a:t>
            </a:r>
            <a:r>
              <a:rPr lang="en-US" sz="1600" dirty="0" err="1" smtClean="0"/>
              <a:t>çucu</a:t>
            </a:r>
            <a:r>
              <a:rPr lang="en-US" sz="1600" dirty="0" smtClean="0"/>
              <a:t> </a:t>
            </a:r>
            <a:r>
              <a:rPr lang="en-US" sz="1600" dirty="0" err="1"/>
              <a:t>yağlar</a:t>
            </a:r>
            <a:r>
              <a:rPr lang="en-US" sz="1600" dirty="0"/>
              <a:t> </a:t>
            </a:r>
            <a:r>
              <a:rPr lang="en-US" sz="1600" dirty="0" err="1"/>
              <a:t>olmak</a:t>
            </a:r>
            <a:r>
              <a:rPr lang="en-US" sz="1600" dirty="0"/>
              <a:t> </a:t>
            </a:r>
            <a:r>
              <a:rPr lang="en-US" sz="1600" dirty="0" err="1"/>
              <a:t>üzere</a:t>
            </a:r>
            <a:r>
              <a:rPr lang="en-US" sz="1600" dirty="0"/>
              <a:t> </a:t>
            </a:r>
            <a:r>
              <a:rPr lang="en-US" sz="1600" dirty="0" err="1"/>
              <a:t>birçok</a:t>
            </a:r>
            <a:r>
              <a:rPr lang="en-US" sz="1600" dirty="0"/>
              <a:t> seconder </a:t>
            </a:r>
            <a:r>
              <a:rPr lang="en-US" sz="1600" dirty="0" err="1"/>
              <a:t>metabolit</a:t>
            </a:r>
            <a:r>
              <a:rPr lang="en-US" sz="1600" dirty="0"/>
              <a:t> </a:t>
            </a:r>
            <a:r>
              <a:rPr lang="en-US" sz="1600" dirty="0" err="1"/>
              <a:t>antibakteriyel</a:t>
            </a:r>
            <a:r>
              <a:rPr lang="en-US" sz="1600" dirty="0"/>
              <a:t> </a:t>
            </a:r>
            <a:r>
              <a:rPr lang="en-US" sz="1600" dirty="0" err="1"/>
              <a:t>etki</a:t>
            </a:r>
            <a:r>
              <a:rPr lang="en-US" sz="1600" dirty="0"/>
              <a:t> </a:t>
            </a:r>
            <a:r>
              <a:rPr lang="en-US" sz="1600" dirty="0" err="1"/>
              <a:t>gösterdiğinden</a:t>
            </a:r>
            <a:r>
              <a:rPr lang="en-US" sz="1600" dirty="0"/>
              <a:t> </a:t>
            </a:r>
            <a:r>
              <a:rPr lang="en-US" sz="1600" b="1" dirty="0" err="1"/>
              <a:t>doğal</a:t>
            </a:r>
            <a:r>
              <a:rPr lang="en-US" sz="1600" b="1" dirty="0"/>
              <a:t> </a:t>
            </a:r>
            <a:r>
              <a:rPr lang="en-US" sz="1600" b="1" dirty="0" err="1"/>
              <a:t>antibiyotik</a:t>
            </a:r>
            <a:r>
              <a:rPr lang="en-US" sz="1600" b="1" dirty="0"/>
              <a:t> </a:t>
            </a:r>
            <a:endParaRPr lang="tr-TR" sz="1600" b="1" dirty="0" smtClean="0"/>
          </a:p>
          <a:p>
            <a:pPr algn="just"/>
            <a:r>
              <a:rPr lang="tr-TR" sz="1600" dirty="0" smtClean="0"/>
              <a:t>B</a:t>
            </a:r>
            <a:r>
              <a:rPr lang="en-US" sz="1600" dirty="0" err="1" smtClean="0"/>
              <a:t>itkisel</a:t>
            </a:r>
            <a:r>
              <a:rPr lang="en-US" sz="1600" dirty="0" smtClean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antibiyotikte</a:t>
            </a:r>
            <a:r>
              <a:rPr lang="en-US" sz="1600" dirty="0"/>
              <a:t> </a:t>
            </a:r>
            <a:r>
              <a:rPr lang="en-US" sz="1600" dirty="0" err="1"/>
              <a:t>onlarca,hatta</a:t>
            </a:r>
            <a:r>
              <a:rPr lang="en-US" sz="1600" dirty="0"/>
              <a:t> </a:t>
            </a:r>
            <a:r>
              <a:rPr lang="en-US" sz="1600" dirty="0" err="1"/>
              <a:t>bazen</a:t>
            </a:r>
            <a:r>
              <a:rPr lang="en-US" sz="1600" dirty="0"/>
              <a:t> </a:t>
            </a:r>
            <a:r>
              <a:rPr lang="en-US" sz="1600" dirty="0" err="1"/>
              <a:t>yüzlerce</a:t>
            </a:r>
            <a:r>
              <a:rPr lang="en-US" sz="1600" dirty="0"/>
              <a:t> </a:t>
            </a:r>
            <a:r>
              <a:rPr lang="en-US" sz="1600" dirty="0" err="1"/>
              <a:t>etkili</a:t>
            </a:r>
            <a:r>
              <a:rPr lang="en-US" sz="1600" dirty="0"/>
              <a:t> </a:t>
            </a:r>
            <a:r>
              <a:rPr lang="en-US" sz="1600" dirty="0" err="1"/>
              <a:t>biyoaktifmadde</a:t>
            </a:r>
            <a:r>
              <a:rPr lang="en-US" sz="1600" dirty="0"/>
              <a:t> </a:t>
            </a:r>
            <a:r>
              <a:rPr lang="en-US" sz="1600" dirty="0" err="1" smtClean="0"/>
              <a:t>bulunur</a:t>
            </a:r>
            <a:r>
              <a:rPr lang="en-US" sz="1600" dirty="0"/>
              <a:t>. </a:t>
            </a:r>
            <a:r>
              <a:rPr lang="en-US" sz="1600" dirty="0" err="1"/>
              <a:t>Örneğin</a:t>
            </a:r>
            <a:r>
              <a:rPr lang="en-US" sz="1600" dirty="0"/>
              <a:t> </a:t>
            </a:r>
            <a:r>
              <a:rPr lang="en-US" sz="1600" dirty="0" err="1"/>
              <a:t>penisilin</a:t>
            </a:r>
            <a:r>
              <a:rPr lang="en-US" sz="1600" dirty="0"/>
              <a:t> </a:t>
            </a:r>
            <a:r>
              <a:rPr lang="en-US" sz="1600" dirty="0" err="1"/>
              <a:t>sadece</a:t>
            </a:r>
            <a:r>
              <a:rPr lang="en-US" sz="1600" dirty="0"/>
              <a:t> </a:t>
            </a:r>
            <a:r>
              <a:rPr lang="en-US" sz="1600" dirty="0" err="1"/>
              <a:t>penisilin</a:t>
            </a:r>
            <a:r>
              <a:rPr lang="en-US" sz="1600" dirty="0"/>
              <a:t> </a:t>
            </a:r>
            <a:r>
              <a:rPr lang="en-US" sz="1600" dirty="0" err="1" smtClean="0"/>
              <a:t>maddesini</a:t>
            </a:r>
            <a:r>
              <a:rPr lang="tr-TR" sz="1600" dirty="0" smtClean="0"/>
              <a:t> </a:t>
            </a:r>
            <a:r>
              <a:rPr lang="en-US" sz="1600" dirty="0" err="1" smtClean="0"/>
              <a:t>taşırken</a:t>
            </a:r>
            <a:r>
              <a:rPr lang="en-US" sz="1600" dirty="0" smtClean="0"/>
              <a:t>,</a:t>
            </a:r>
            <a:r>
              <a:rPr lang="tr-TR" sz="1600" dirty="0" smtClean="0"/>
              <a:t> </a:t>
            </a:r>
            <a:r>
              <a:rPr lang="en-US" sz="1600" dirty="0" err="1" smtClean="0"/>
              <a:t>güçlü</a:t>
            </a:r>
            <a:r>
              <a:rPr lang="en-US" sz="1600" dirty="0" smtClean="0"/>
              <a:t> </a:t>
            </a:r>
            <a:r>
              <a:rPr lang="en-US" sz="1600" dirty="0" err="1"/>
              <a:t>bir</a:t>
            </a:r>
            <a:r>
              <a:rPr lang="en-US" sz="1600" dirty="0"/>
              <a:t> </a:t>
            </a:r>
            <a:r>
              <a:rPr lang="en-US" sz="1600" dirty="0" err="1"/>
              <a:t>antibiyotik</a:t>
            </a:r>
            <a:r>
              <a:rPr lang="en-US" sz="1600" dirty="0"/>
              <a:t> </a:t>
            </a:r>
            <a:r>
              <a:rPr lang="en-US" sz="1600" dirty="0" err="1"/>
              <a:t>olan</a:t>
            </a:r>
            <a:r>
              <a:rPr lang="en-US" sz="1600" dirty="0"/>
              <a:t> </a:t>
            </a:r>
            <a:r>
              <a:rPr lang="en-US" sz="1600" dirty="0" err="1"/>
              <a:t>sarımsakta</a:t>
            </a:r>
            <a:r>
              <a:rPr lang="en-US" sz="1600" dirty="0"/>
              <a:t> </a:t>
            </a:r>
            <a:r>
              <a:rPr lang="en-US" sz="1600" dirty="0" err="1"/>
              <a:t>başta</a:t>
            </a:r>
            <a:r>
              <a:rPr lang="en-US" sz="1600" dirty="0"/>
              <a:t> </a:t>
            </a:r>
            <a:r>
              <a:rPr lang="en-US" sz="1600" dirty="0" err="1"/>
              <a:t>allisin</a:t>
            </a:r>
            <a:r>
              <a:rPr lang="en-US" sz="1600" dirty="0"/>
              <a:t> </a:t>
            </a:r>
            <a:r>
              <a:rPr lang="en-US" sz="1600" dirty="0" err="1"/>
              <a:t>olmak</a:t>
            </a:r>
            <a:r>
              <a:rPr lang="en-US" sz="1600" dirty="0"/>
              <a:t> </a:t>
            </a:r>
            <a:r>
              <a:rPr lang="en-US" sz="1600" dirty="0" err="1"/>
              <a:t>üzere</a:t>
            </a:r>
            <a:r>
              <a:rPr lang="en-US" sz="1600" dirty="0"/>
              <a:t> </a:t>
            </a:r>
            <a:r>
              <a:rPr lang="en-US" sz="1600" dirty="0" err="1"/>
              <a:t>onlarca</a:t>
            </a:r>
            <a:r>
              <a:rPr lang="en-US" sz="1600" dirty="0"/>
              <a:t> </a:t>
            </a:r>
            <a:r>
              <a:rPr lang="en-US" sz="1600" dirty="0" err="1"/>
              <a:t>antimikrobiyal</a:t>
            </a:r>
            <a:r>
              <a:rPr lang="en-US" sz="1600" dirty="0"/>
              <a:t> </a:t>
            </a:r>
            <a:r>
              <a:rPr lang="en-US" sz="1600" dirty="0" err="1"/>
              <a:t>etkili</a:t>
            </a:r>
            <a:r>
              <a:rPr lang="en-US" sz="1600" dirty="0"/>
              <a:t> </a:t>
            </a:r>
            <a:r>
              <a:rPr lang="en-US" sz="1600" dirty="0" err="1"/>
              <a:t>madde</a:t>
            </a:r>
            <a:r>
              <a:rPr lang="en-US" sz="1600" dirty="0"/>
              <a:t> </a:t>
            </a:r>
            <a:r>
              <a:rPr lang="en-US" sz="1600" dirty="0" err="1"/>
              <a:t>yeralır</a:t>
            </a:r>
            <a:r>
              <a:rPr lang="en-US" sz="1600" dirty="0"/>
              <a:t>. </a:t>
            </a:r>
            <a:endParaRPr lang="tr-TR" sz="1600" dirty="0" smtClean="0"/>
          </a:p>
          <a:p>
            <a:pPr algn="just"/>
            <a:r>
              <a:rPr lang="en-US" sz="1600" dirty="0" err="1" smtClean="0"/>
              <a:t>Güçlü</a:t>
            </a:r>
            <a:r>
              <a:rPr lang="en-US" sz="1600" dirty="0" smtClean="0"/>
              <a:t> </a:t>
            </a:r>
            <a:r>
              <a:rPr lang="en-US" sz="1600" dirty="0" err="1"/>
              <a:t>antibiyotik</a:t>
            </a:r>
            <a:r>
              <a:rPr lang="en-US" sz="1600" dirty="0"/>
              <a:t> </a:t>
            </a:r>
            <a:r>
              <a:rPr lang="en-US" sz="1600" dirty="0" err="1"/>
              <a:t>etkisi</a:t>
            </a:r>
            <a:r>
              <a:rPr lang="en-US" sz="1600" dirty="0"/>
              <a:t> </a:t>
            </a:r>
            <a:r>
              <a:rPr lang="en-US" sz="1600" dirty="0" err="1"/>
              <a:t>olduğu</a:t>
            </a:r>
            <a:r>
              <a:rPr lang="en-US" sz="1600" dirty="0"/>
              <a:t> </a:t>
            </a:r>
            <a:r>
              <a:rPr lang="en-US" sz="1600" dirty="0" err="1"/>
              <a:t>saptanan</a:t>
            </a:r>
            <a:r>
              <a:rPr lang="en-US" sz="1600" dirty="0"/>
              <a:t> </a:t>
            </a:r>
            <a:r>
              <a:rPr lang="en-US" sz="1600" dirty="0" err="1"/>
              <a:t>adaçayı</a:t>
            </a:r>
            <a:r>
              <a:rPr lang="en-US" sz="1600" dirty="0" smtClean="0"/>
              <a:t>,</a:t>
            </a:r>
            <a:r>
              <a:rPr lang="tr-TR" sz="1600" dirty="0" smtClean="0"/>
              <a:t> </a:t>
            </a:r>
            <a:r>
              <a:rPr lang="en-US" sz="1600" dirty="0" err="1" smtClean="0"/>
              <a:t>ardıç</a:t>
            </a:r>
            <a:r>
              <a:rPr lang="en-US" sz="1600" dirty="0"/>
              <a:t>, </a:t>
            </a:r>
            <a:r>
              <a:rPr lang="en-US" sz="1600" dirty="0" err="1"/>
              <a:t>biberiye</a:t>
            </a:r>
            <a:r>
              <a:rPr lang="en-US" sz="1600" dirty="0"/>
              <a:t>, </a:t>
            </a:r>
            <a:r>
              <a:rPr lang="en-US" sz="1600" dirty="0" err="1"/>
              <a:t>defne</a:t>
            </a:r>
            <a:r>
              <a:rPr lang="en-US" sz="1600" dirty="0"/>
              <a:t>, </a:t>
            </a:r>
            <a:r>
              <a:rPr lang="en-US" sz="1600" dirty="0" err="1"/>
              <a:t>ekinezya</a:t>
            </a:r>
            <a:r>
              <a:rPr lang="en-US" sz="1600" dirty="0"/>
              <a:t>, </a:t>
            </a:r>
            <a:r>
              <a:rPr lang="en-US" sz="1600" dirty="0" err="1"/>
              <a:t>fesleğen</a:t>
            </a:r>
            <a:r>
              <a:rPr lang="en-US" sz="1600" dirty="0"/>
              <a:t>, </a:t>
            </a:r>
            <a:r>
              <a:rPr lang="en-US" sz="1600" dirty="0" err="1"/>
              <a:t>karanfil</a:t>
            </a:r>
            <a:r>
              <a:rPr lang="en-US" sz="1600" dirty="0"/>
              <a:t>, </a:t>
            </a:r>
            <a:r>
              <a:rPr lang="en-US" sz="1600" dirty="0" err="1"/>
              <a:t>kekik</a:t>
            </a:r>
            <a:r>
              <a:rPr lang="en-US" sz="1600" dirty="0"/>
              <a:t>, </a:t>
            </a:r>
            <a:r>
              <a:rPr lang="en-US" sz="1600" dirty="0" err="1"/>
              <a:t>lavanta</a:t>
            </a:r>
            <a:r>
              <a:rPr lang="en-US" sz="1600" dirty="0"/>
              <a:t>, </a:t>
            </a:r>
            <a:r>
              <a:rPr lang="en-US" sz="1600" dirty="0" err="1"/>
              <a:t>melissa</a:t>
            </a:r>
            <a:r>
              <a:rPr lang="en-US" sz="1600" dirty="0"/>
              <a:t>, </a:t>
            </a:r>
            <a:r>
              <a:rPr lang="en-US" sz="1600" dirty="0" err="1"/>
              <a:t>meyankökü</a:t>
            </a:r>
            <a:r>
              <a:rPr lang="en-US" sz="1600" dirty="0"/>
              <a:t>, </a:t>
            </a:r>
            <a:r>
              <a:rPr lang="en-US" sz="1600" dirty="0" err="1"/>
              <a:t>nane</a:t>
            </a:r>
            <a:r>
              <a:rPr lang="en-US" sz="1600" dirty="0"/>
              <a:t>, </a:t>
            </a:r>
            <a:r>
              <a:rPr lang="en-US" sz="1600" dirty="0" err="1"/>
              <a:t>okaliptus</a:t>
            </a:r>
            <a:r>
              <a:rPr lang="en-US" sz="1600" dirty="0"/>
              <a:t>, </a:t>
            </a:r>
            <a:r>
              <a:rPr lang="en-US" sz="1600" dirty="0" err="1"/>
              <a:t>pelinotu</a:t>
            </a:r>
            <a:r>
              <a:rPr lang="en-US" sz="1600" dirty="0"/>
              <a:t>, </a:t>
            </a:r>
            <a:r>
              <a:rPr lang="en-US" sz="1600" dirty="0" err="1"/>
              <a:t>rezene</a:t>
            </a:r>
            <a:r>
              <a:rPr lang="en-US" sz="1600" dirty="0"/>
              <a:t>, </a:t>
            </a:r>
            <a:r>
              <a:rPr lang="en-US" sz="1600" dirty="0" err="1"/>
              <a:t>tarçın</a:t>
            </a:r>
            <a:r>
              <a:rPr lang="en-US" sz="1600" dirty="0"/>
              <a:t>, </a:t>
            </a:r>
            <a:r>
              <a:rPr lang="en-US" sz="1600" dirty="0" err="1"/>
              <a:t>tarhun</a:t>
            </a:r>
            <a:r>
              <a:rPr lang="en-US" sz="1600" dirty="0"/>
              <a:t>, sabal, </a:t>
            </a:r>
            <a:r>
              <a:rPr lang="en-US" sz="1600" dirty="0" err="1"/>
              <a:t>yenibahar</a:t>
            </a:r>
            <a:r>
              <a:rPr lang="en-US" sz="1600" dirty="0"/>
              <a:t> </a:t>
            </a:r>
            <a:r>
              <a:rPr lang="en-US" sz="1600" dirty="0" err="1"/>
              <a:t>ve</a:t>
            </a:r>
            <a:r>
              <a:rPr lang="en-US" sz="1600" dirty="0"/>
              <a:t> </a:t>
            </a:r>
            <a:r>
              <a:rPr lang="en-US" sz="1600" dirty="0" err="1"/>
              <a:t>zencefil</a:t>
            </a:r>
            <a:r>
              <a:rPr lang="en-US" sz="1600" dirty="0"/>
              <a:t> </a:t>
            </a:r>
            <a:r>
              <a:rPr lang="en-US" sz="1600" dirty="0" err="1"/>
              <a:t>gibi</a:t>
            </a:r>
            <a:r>
              <a:rPr lang="en-US" sz="1600" dirty="0"/>
              <a:t> </a:t>
            </a:r>
            <a:r>
              <a:rPr lang="en-US" sz="1600" dirty="0" err="1"/>
              <a:t>yüzlerce</a:t>
            </a:r>
            <a:r>
              <a:rPr lang="en-US" sz="1600" dirty="0"/>
              <a:t> </a:t>
            </a:r>
            <a:r>
              <a:rPr lang="en-US" sz="1600" dirty="0" err="1"/>
              <a:t>tıbbi</a:t>
            </a:r>
            <a:r>
              <a:rPr lang="en-US" sz="1600" dirty="0"/>
              <a:t> </a:t>
            </a:r>
            <a:r>
              <a:rPr lang="en-US" sz="1600" dirty="0" err="1"/>
              <a:t>bitki</a:t>
            </a:r>
            <a:r>
              <a:rPr lang="en-US" sz="1600" dirty="0"/>
              <a:t> </a:t>
            </a:r>
            <a:r>
              <a:rPr lang="en-US" sz="1600" dirty="0" err="1"/>
              <a:t>vardır</a:t>
            </a:r>
            <a:r>
              <a:rPr lang="en-US" sz="1600" dirty="0"/>
              <a:t>. </a:t>
            </a:r>
            <a:r>
              <a:rPr lang="tr-TR" sz="1600" dirty="0" smtClean="0"/>
              <a:t>,</a:t>
            </a:r>
          </a:p>
          <a:p>
            <a:pPr algn="just"/>
            <a:r>
              <a:rPr lang="en-US" sz="1600" dirty="0" err="1" smtClean="0"/>
              <a:t>Berberis</a:t>
            </a:r>
            <a:r>
              <a:rPr lang="en-US" sz="1600" dirty="0" smtClean="0"/>
              <a:t> </a:t>
            </a:r>
            <a:r>
              <a:rPr lang="en-US" sz="1600" dirty="0"/>
              <a:t>vulgaris </a:t>
            </a:r>
            <a:r>
              <a:rPr lang="en-US" sz="1600" dirty="0" err="1"/>
              <a:t>bitkisinde</a:t>
            </a:r>
            <a:r>
              <a:rPr lang="en-US" sz="1600" dirty="0"/>
              <a:t> </a:t>
            </a:r>
            <a:r>
              <a:rPr lang="en-US" sz="1600" dirty="0" err="1"/>
              <a:t>bulunan</a:t>
            </a:r>
            <a:r>
              <a:rPr lang="en-US" sz="1600" dirty="0"/>
              <a:t> </a:t>
            </a:r>
            <a:r>
              <a:rPr lang="en-US" sz="1600" b="1" dirty="0" err="1"/>
              <a:t>berberin</a:t>
            </a:r>
            <a:r>
              <a:rPr lang="en-US" sz="1600" b="1" dirty="0"/>
              <a:t> </a:t>
            </a:r>
            <a:r>
              <a:rPr lang="en-US" sz="1600" dirty="0" err="1"/>
              <a:t>alkaloiti</a:t>
            </a:r>
            <a:r>
              <a:rPr lang="en-US" sz="1600" dirty="0"/>
              <a:t> </a:t>
            </a:r>
            <a:r>
              <a:rPr lang="en-US" sz="1600" dirty="0" err="1"/>
              <a:t>sentetik</a:t>
            </a:r>
            <a:r>
              <a:rPr lang="en-US" sz="1600" dirty="0"/>
              <a:t> </a:t>
            </a:r>
            <a:r>
              <a:rPr lang="en-US" sz="1600" dirty="0" err="1"/>
              <a:t>antibiyotik</a:t>
            </a:r>
            <a:r>
              <a:rPr lang="en-US" sz="1600" dirty="0"/>
              <a:t> </a:t>
            </a:r>
            <a:r>
              <a:rPr lang="en-US" sz="1600" dirty="0" err="1"/>
              <a:t>üretiminde</a:t>
            </a:r>
            <a:r>
              <a:rPr lang="en-US" sz="1600" dirty="0"/>
              <a:t> model </a:t>
            </a:r>
            <a:r>
              <a:rPr lang="en-US" sz="1600" dirty="0" err="1"/>
              <a:t>olarak</a:t>
            </a:r>
            <a:r>
              <a:rPr lang="en-US" sz="1600" dirty="0"/>
              <a:t> </a:t>
            </a:r>
            <a:r>
              <a:rPr lang="en-US" sz="1600" dirty="0" err="1"/>
              <a:t>kullanılır</a:t>
            </a:r>
            <a:r>
              <a:rPr lang="en-US" sz="1600" dirty="0" smtClean="0"/>
              <a:t>.</a:t>
            </a:r>
            <a:r>
              <a:rPr lang="tr-TR" sz="1600" dirty="0" smtClean="0"/>
              <a:t> </a:t>
            </a:r>
            <a:endParaRPr lang="en-US" dirty="0"/>
          </a:p>
        </p:txBody>
      </p:sp>
      <p:pic>
        <p:nvPicPr>
          <p:cNvPr id="36" name="Picture 6" descr="okaliptü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911" y="3315089"/>
            <a:ext cx="2143146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Dikdörtgen 21"/>
          <p:cNvSpPr/>
          <p:nvPr/>
        </p:nvSpPr>
        <p:spPr>
          <a:xfrm>
            <a:off x="6000675" y="6225242"/>
            <a:ext cx="10324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/>
              <a:t>okaliptus</a:t>
            </a:r>
            <a:endParaRPr lang="en-US" dirty="0"/>
          </a:p>
        </p:txBody>
      </p:sp>
      <p:sp>
        <p:nvSpPr>
          <p:cNvPr id="24" name="AutoShape 8" descr="biberiye bitkisi ile ilgili görsel sonucu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Dikdörtgen 1"/>
          <p:cNvSpPr/>
          <p:nvPr/>
        </p:nvSpPr>
        <p:spPr>
          <a:xfrm>
            <a:off x="822911" y="5617081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3"/>
              </a:rPr>
              <a:t>http://ziraat.sdu.edu.tr/assets/uploads/sites/138/files/tarla-bitkilerine-giris-27092016.pdf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1366329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>
          <a:xfrm>
            <a:off x="481946" y="0"/>
            <a:ext cx="5376623" cy="1320800"/>
          </a:xfrm>
        </p:spPr>
        <p:txBody>
          <a:bodyPr>
            <a:normAutofit/>
          </a:bodyPr>
          <a:lstStyle/>
          <a:p>
            <a:r>
              <a:rPr lang="en-US" sz="2800" b="1" dirty="0"/>
              <a:t>İNSEKTİSİT OLARAK TIBBİ VE AROMATİK BİTKİLER</a:t>
            </a:r>
            <a:endParaRPr lang="en-US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36345" y="1147626"/>
            <a:ext cx="5158567" cy="3880772"/>
          </a:xfrm>
        </p:spPr>
        <p:txBody>
          <a:bodyPr>
            <a:noAutofit/>
          </a:bodyPr>
          <a:lstStyle/>
          <a:p>
            <a:pPr algn="just"/>
            <a:r>
              <a:rPr lang="tr-TR" sz="2000" b="1" dirty="0" smtClean="0"/>
              <a:t>P</a:t>
            </a:r>
            <a:r>
              <a:rPr lang="en-US" sz="2000" b="1" dirty="0" err="1" smtClean="0"/>
              <a:t>ireotu</a:t>
            </a:r>
            <a:r>
              <a:rPr lang="en-US" sz="2000" b="1" dirty="0" smtClean="0"/>
              <a:t> </a:t>
            </a:r>
            <a:r>
              <a:rPr lang="en-US" sz="2000" dirty="0"/>
              <a:t>(Chrysanthemum </a:t>
            </a:r>
            <a:r>
              <a:rPr lang="en-US" sz="2000" dirty="0" err="1"/>
              <a:t>cinerariaefolium</a:t>
            </a:r>
            <a:r>
              <a:rPr lang="en-US" sz="2000" dirty="0"/>
              <a:t>) </a:t>
            </a:r>
            <a:r>
              <a:rPr lang="en-US" sz="2000" dirty="0" err="1"/>
              <a:t>bitkisinin</a:t>
            </a:r>
            <a:r>
              <a:rPr lang="en-US" sz="2000" dirty="0"/>
              <a:t> </a:t>
            </a:r>
            <a:r>
              <a:rPr lang="en-US" sz="2000" dirty="0" err="1"/>
              <a:t>çiçeklerinde</a:t>
            </a:r>
            <a:r>
              <a:rPr lang="en-US" sz="2000" dirty="0"/>
              <a:t> </a:t>
            </a:r>
            <a:r>
              <a:rPr lang="en-US" sz="2000" dirty="0" err="1"/>
              <a:t>bulunan</a:t>
            </a:r>
            <a:r>
              <a:rPr lang="en-US" sz="2000" dirty="0"/>
              <a:t> </a:t>
            </a:r>
            <a:r>
              <a:rPr lang="en-US" sz="2000" b="1" dirty="0" err="1"/>
              <a:t>piretrin</a:t>
            </a:r>
            <a:r>
              <a:rPr lang="en-US" sz="2000" b="1" dirty="0"/>
              <a:t> </a:t>
            </a:r>
            <a:r>
              <a:rPr lang="en-US" sz="2000" dirty="0" err="1" smtClean="0"/>
              <a:t>insektisit</a:t>
            </a:r>
            <a:r>
              <a:rPr lang="en-US" sz="2000" dirty="0" smtClean="0"/>
              <a:t> </a:t>
            </a:r>
            <a:r>
              <a:rPr lang="en-US" sz="2000" dirty="0"/>
              <a:t>(</a:t>
            </a:r>
            <a:r>
              <a:rPr lang="en-US" sz="2000" dirty="0" err="1"/>
              <a:t>böcek</a:t>
            </a:r>
            <a:r>
              <a:rPr lang="en-US" sz="2000" dirty="0"/>
              <a:t> </a:t>
            </a:r>
            <a:r>
              <a:rPr lang="en-US" sz="2000" dirty="0" err="1"/>
              <a:t>öldürücü</a:t>
            </a:r>
            <a:r>
              <a:rPr lang="en-US" sz="2000" dirty="0"/>
              <a:t> </a:t>
            </a:r>
            <a:r>
              <a:rPr lang="en-US" sz="2000" dirty="0" err="1"/>
              <a:t>sprey</a:t>
            </a:r>
            <a:r>
              <a:rPr lang="en-US" sz="2000" dirty="0"/>
              <a:t>) </a:t>
            </a:r>
            <a:r>
              <a:rPr lang="en-US" sz="2000" dirty="0" err="1"/>
              <a:t>olarak</a:t>
            </a:r>
            <a:r>
              <a:rPr lang="en-US" sz="2000" dirty="0"/>
              <a:t> </a:t>
            </a:r>
            <a:r>
              <a:rPr lang="en-US" sz="2000" dirty="0" err="1"/>
              <a:t>kullanılmaktadır</a:t>
            </a:r>
            <a:r>
              <a:rPr lang="en-US" sz="2000" dirty="0" smtClean="0"/>
              <a:t>.</a:t>
            </a:r>
            <a:endParaRPr lang="tr-TR" sz="2000" dirty="0" smtClean="0"/>
          </a:p>
          <a:p>
            <a:pPr algn="just"/>
            <a:endParaRPr lang="tr-TR" sz="2000" dirty="0"/>
          </a:p>
          <a:p>
            <a:pPr algn="just"/>
            <a:r>
              <a:rPr lang="en-US" sz="2000" b="1" dirty="0" err="1" smtClean="0"/>
              <a:t>neem</a:t>
            </a:r>
            <a:r>
              <a:rPr lang="en-US" sz="2000" b="1" dirty="0" smtClean="0"/>
              <a:t>  </a:t>
            </a:r>
            <a:r>
              <a:rPr lang="en-US" sz="2000" b="1" dirty="0" err="1"/>
              <a:t>ağacı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Azadirachtaindica</a:t>
            </a:r>
            <a:r>
              <a:rPr lang="en-US" sz="2000" dirty="0"/>
              <a:t>) </a:t>
            </a:r>
            <a:r>
              <a:rPr lang="en-US" sz="2000" dirty="0" err="1"/>
              <a:t>meyvelerinden</a:t>
            </a:r>
            <a:r>
              <a:rPr lang="en-US" sz="2000" dirty="0"/>
              <a:t> </a:t>
            </a:r>
            <a:r>
              <a:rPr lang="en-US" sz="2000" dirty="0" err="1"/>
              <a:t>elde</a:t>
            </a:r>
            <a:r>
              <a:rPr lang="en-US" sz="2000" dirty="0"/>
              <a:t> </a:t>
            </a:r>
            <a:r>
              <a:rPr lang="en-US" sz="2000" dirty="0" err="1"/>
              <a:t>edilen</a:t>
            </a:r>
            <a:r>
              <a:rPr lang="en-US" sz="2000" dirty="0"/>
              <a:t> </a:t>
            </a:r>
            <a:r>
              <a:rPr lang="en-US" sz="2000" b="1" dirty="0" err="1"/>
              <a:t>azadiraktin</a:t>
            </a:r>
            <a:r>
              <a:rPr lang="en-US" sz="2000" b="1" dirty="0"/>
              <a:t> </a:t>
            </a:r>
            <a:r>
              <a:rPr lang="en-US" sz="2000" dirty="0" err="1"/>
              <a:t>dir.Yine</a:t>
            </a:r>
            <a:r>
              <a:rPr lang="en-US" sz="2000" dirty="0"/>
              <a:t> </a:t>
            </a:r>
            <a:r>
              <a:rPr lang="en-US" sz="2000" b="1" dirty="0" err="1"/>
              <a:t>eğir</a:t>
            </a:r>
            <a:r>
              <a:rPr lang="en-US" sz="2000" dirty="0"/>
              <a:t>(</a:t>
            </a:r>
            <a:r>
              <a:rPr lang="en-US" sz="2000" dirty="0" err="1"/>
              <a:t>Acoruscalamus</a:t>
            </a:r>
            <a:r>
              <a:rPr lang="en-US" sz="2000" dirty="0"/>
              <a:t>) </a:t>
            </a:r>
            <a:r>
              <a:rPr lang="en-US" sz="2000" b="1" dirty="0" smtClean="0"/>
              <a:t>β-</a:t>
            </a:r>
            <a:r>
              <a:rPr lang="en-US" sz="2000" b="1" dirty="0" err="1" smtClean="0"/>
              <a:t>asaron</a:t>
            </a:r>
            <a:r>
              <a:rPr lang="en-US" sz="2000" b="1" dirty="0" smtClean="0"/>
              <a:t> </a:t>
            </a:r>
            <a:r>
              <a:rPr lang="en-US" sz="2000" dirty="0"/>
              <a:t>bakımından zengin uçucu yağ böceklerde kısırlığa yol açarak insektisit etkisi gösterir. </a:t>
            </a:r>
            <a:endParaRPr lang="tr-TR" sz="2000" dirty="0" smtClean="0"/>
          </a:p>
          <a:p>
            <a:endParaRPr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4" name="AutoShape 8" descr="biberiye bitkisi ile ilgili görsel sonucu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103" y="371780"/>
            <a:ext cx="2386800" cy="3187200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2103" y="3558980"/>
            <a:ext cx="2386800" cy="3187200"/>
          </a:xfrm>
          <a:prstGeom prst="rect">
            <a:avLst/>
          </a:prstGeom>
        </p:spPr>
      </p:pic>
      <p:sp>
        <p:nvSpPr>
          <p:cNvPr id="9" name="Dikdörtgen 8"/>
          <p:cNvSpPr/>
          <p:nvPr/>
        </p:nvSpPr>
        <p:spPr>
          <a:xfrm>
            <a:off x="822911" y="5617081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4"/>
              </a:rPr>
              <a:t>http://ziraat.sdu.edu.tr/assets/uploads/sites/138/files/tarla-bitkilerine-giris-27092016.pdf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309431847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174</Words>
  <Application>Microsoft Office PowerPoint</Application>
  <PresentationFormat>Ekran Gösterisi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Ofis Teması</vt:lpstr>
      <vt:lpstr>ANTİBİYOTİK OLARAK TIBBİ VE AROMATİK BİTKİLER</vt:lpstr>
      <vt:lpstr>İNSEKTİSİT OLARAK TIBBİ VE AROMATİK BİTKİLER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ANTİBİYOTİK OLARAK TIBBİ VE AROMATİK BİTKİLER</dc:title>
  <dc:creator>user</dc:creator>
  <cp:lastModifiedBy>user</cp:lastModifiedBy>
  <cp:revision>3</cp:revision>
  <dcterms:created xsi:type="dcterms:W3CDTF">2017-01-30T16:29:37Z</dcterms:created>
  <dcterms:modified xsi:type="dcterms:W3CDTF">2017-01-31T10:56:16Z</dcterms:modified>
</cp:coreProperties>
</file>