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9" r:id="rId3"/>
    <p:sldId id="260" r:id="rId4"/>
    <p:sldId id="257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68" r:id="rId14"/>
    <p:sldId id="27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-42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=""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=""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=""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=""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pPr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pPr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pPr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pPr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=""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pPr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=""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pPr/>
              <a:t>5/9/2020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pPr/>
              <a:t>5/9/2020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pPr/>
              <a:t>5/9/2020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pPr/>
              <a:t>5/9/2020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=""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pPr/>
              <a:t>5/9/2020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=""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=""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pPr/>
              <a:t>5/9/2020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=""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pPr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=""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/>
              <a:t>personal</a:t>
            </a:r>
            <a:r>
              <a:rPr lang="tr-TR" dirty="0"/>
              <a:t> </a:t>
            </a:r>
            <a:r>
              <a:rPr lang="tr-TR" dirty="0" err="1" smtClean="0"/>
              <a:t>InformatIon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956229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Contact Information</a:t>
            </a:r>
            <a:br>
              <a:rPr lang="en-US" b="1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Where </a:t>
            </a:r>
            <a:r>
              <a:rPr lang="en-US" dirty="0" smtClean="0"/>
              <a:t>are you from?</a:t>
            </a:r>
            <a:br>
              <a:rPr lang="en-US" dirty="0" smtClean="0"/>
            </a:br>
            <a:r>
              <a:rPr lang="en-US" dirty="0" smtClean="0"/>
              <a:t>I am from _______.</a:t>
            </a:r>
          </a:p>
          <a:p>
            <a:r>
              <a:rPr lang="en-US" dirty="0" smtClean="0"/>
              <a:t>What is your address?</a:t>
            </a:r>
            <a:br>
              <a:rPr lang="en-US" dirty="0" smtClean="0"/>
            </a:br>
            <a:r>
              <a:rPr lang="en-US" dirty="0" smtClean="0"/>
              <a:t>My address is _______.</a:t>
            </a:r>
          </a:p>
          <a:p>
            <a:r>
              <a:rPr lang="en-US" dirty="0" smtClean="0"/>
              <a:t>What is your phone number?</a:t>
            </a:r>
            <a:br>
              <a:rPr lang="en-US" dirty="0" smtClean="0"/>
            </a:br>
            <a:r>
              <a:rPr lang="en-US" dirty="0" smtClean="0"/>
              <a:t>My phone number is _______.</a:t>
            </a:r>
          </a:p>
          <a:p>
            <a:r>
              <a:rPr lang="en-US" dirty="0" smtClean="0"/>
              <a:t>What is your cell phone number?</a:t>
            </a:r>
            <a:br>
              <a:rPr lang="en-US" dirty="0" smtClean="0"/>
            </a:br>
            <a:r>
              <a:rPr lang="en-US" dirty="0" smtClean="0"/>
              <a:t>My cell phone number is _______.</a:t>
            </a:r>
          </a:p>
          <a:p>
            <a:r>
              <a:rPr lang="en-US" dirty="0" smtClean="0"/>
              <a:t>Do you live with your parents?</a:t>
            </a:r>
            <a:br>
              <a:rPr lang="en-US" dirty="0" smtClean="0"/>
            </a:br>
            <a:r>
              <a:rPr lang="en-US" dirty="0" smtClean="0"/>
              <a:t>Yes, I do. </a:t>
            </a:r>
            <a:r>
              <a:rPr lang="en-US" i="1" dirty="0" smtClean="0"/>
              <a:t>or</a:t>
            </a:r>
            <a:r>
              <a:rPr lang="en-US" dirty="0" smtClean="0"/>
              <a:t> No, I don't.</a:t>
            </a:r>
          </a:p>
          <a:p>
            <a:r>
              <a:rPr lang="en-US" dirty="0" smtClean="0"/>
              <a:t>Do you live alone?</a:t>
            </a:r>
            <a:br>
              <a:rPr lang="en-US" dirty="0" smtClean="0"/>
            </a:br>
            <a:r>
              <a:rPr lang="en-US" dirty="0" smtClean="0"/>
              <a:t>Yes, I do. </a:t>
            </a:r>
            <a:r>
              <a:rPr lang="en-US" i="1" dirty="0" smtClean="0"/>
              <a:t>or</a:t>
            </a:r>
            <a:r>
              <a:rPr lang="en-US" dirty="0" smtClean="0"/>
              <a:t> No, I don't.</a:t>
            </a:r>
          </a:p>
          <a:p>
            <a:r>
              <a:rPr lang="en-US" dirty="0" smtClean="0"/>
              <a:t>Who do you live with?</a:t>
            </a:r>
            <a:br>
              <a:rPr lang="en-US" dirty="0" smtClean="0"/>
            </a:br>
            <a:r>
              <a:rPr lang="en-US" dirty="0" smtClean="0"/>
              <a:t>I live with my _______.</a:t>
            </a:r>
          </a:p>
          <a:p>
            <a:r>
              <a:rPr lang="en-US" dirty="0" smtClean="0"/>
              <a:t>Do you live in a house or an apartment?</a:t>
            </a:r>
            <a:br>
              <a:rPr lang="en-US" dirty="0" smtClean="0"/>
            </a:br>
            <a:r>
              <a:rPr lang="en-US" dirty="0" smtClean="0"/>
              <a:t>I live in a/an _______.</a:t>
            </a:r>
          </a:p>
          <a:p>
            <a:r>
              <a:rPr lang="en-US" dirty="0" smtClean="0"/>
              <a:t>What is your e-mail address?</a:t>
            </a:r>
            <a:br>
              <a:rPr lang="en-US" dirty="0" smtClean="0"/>
            </a:br>
            <a:r>
              <a:rPr lang="en-US" dirty="0" smtClean="0"/>
              <a:t>My e-mail address is _______.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Free time </a:t>
            </a:r>
            <a:r>
              <a:rPr lang="en-US" b="1" dirty="0" smtClean="0"/>
              <a:t>activities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What </a:t>
            </a:r>
            <a:r>
              <a:rPr lang="en-US" dirty="0" smtClean="0"/>
              <a:t>do you do in your free time?</a:t>
            </a:r>
            <a:br>
              <a:rPr lang="en-US" dirty="0" smtClean="0"/>
            </a:br>
            <a:r>
              <a:rPr lang="en-US" dirty="0" smtClean="0"/>
              <a:t>In my free time I _______.</a:t>
            </a:r>
          </a:p>
          <a:p>
            <a:r>
              <a:rPr lang="en-US" dirty="0" smtClean="0"/>
              <a:t>What are your hobbies?</a:t>
            </a:r>
            <a:br>
              <a:rPr lang="en-US" dirty="0" smtClean="0"/>
            </a:br>
            <a:r>
              <a:rPr lang="en-US" dirty="0" smtClean="0"/>
              <a:t>My hobbies are _______.</a:t>
            </a:r>
          </a:p>
          <a:p>
            <a:r>
              <a:rPr lang="en-US" dirty="0" smtClean="0"/>
              <a:t>What type of music do you like?</a:t>
            </a:r>
            <a:br>
              <a:rPr lang="en-US" dirty="0" smtClean="0"/>
            </a:br>
            <a:r>
              <a:rPr lang="en-US" dirty="0" smtClean="0"/>
              <a:t>I like _______ music.</a:t>
            </a:r>
          </a:p>
          <a:p>
            <a:r>
              <a:rPr lang="en-US" dirty="0" smtClean="0"/>
              <a:t>Do you have a </a:t>
            </a:r>
            <a:r>
              <a:rPr lang="en-US" dirty="0" err="1" smtClean="0"/>
              <a:t>favourite</a:t>
            </a:r>
            <a:r>
              <a:rPr lang="en-US" dirty="0" smtClean="0"/>
              <a:t> singer or group?</a:t>
            </a:r>
            <a:br>
              <a:rPr lang="en-US" dirty="0" smtClean="0"/>
            </a:br>
            <a:r>
              <a:rPr lang="en-US" dirty="0" smtClean="0"/>
              <a:t>My </a:t>
            </a:r>
            <a:r>
              <a:rPr lang="en-US" dirty="0" err="1" smtClean="0"/>
              <a:t>favourite</a:t>
            </a:r>
            <a:r>
              <a:rPr lang="en-US" dirty="0" smtClean="0"/>
              <a:t> singer / group is _______.</a:t>
            </a:r>
          </a:p>
          <a:p>
            <a:r>
              <a:rPr lang="en-US" dirty="0" smtClean="0"/>
              <a:t>What types of movies do you like?</a:t>
            </a:r>
            <a:br>
              <a:rPr lang="en-US" dirty="0" smtClean="0"/>
            </a:br>
            <a:r>
              <a:rPr lang="en-US" dirty="0" smtClean="0"/>
              <a:t>I like _______ movies.</a:t>
            </a:r>
          </a:p>
          <a:p>
            <a:r>
              <a:rPr lang="en-US" dirty="0" smtClean="0"/>
              <a:t>Do you like to read?</a:t>
            </a:r>
            <a:br>
              <a:rPr lang="en-US" dirty="0" smtClean="0"/>
            </a:br>
            <a:r>
              <a:rPr lang="en-US" dirty="0" smtClean="0"/>
              <a:t>Yes, I do. </a:t>
            </a:r>
            <a:r>
              <a:rPr lang="en-US" i="1" dirty="0" smtClean="0"/>
              <a:t>or</a:t>
            </a:r>
            <a:r>
              <a:rPr lang="en-US" dirty="0" smtClean="0"/>
              <a:t> No, I don't.</a:t>
            </a:r>
          </a:p>
          <a:p>
            <a:r>
              <a:rPr lang="en-US" dirty="0" smtClean="0"/>
              <a:t>What do you like to read?</a:t>
            </a:r>
            <a:br>
              <a:rPr lang="en-US" dirty="0" smtClean="0"/>
            </a:br>
            <a:r>
              <a:rPr lang="en-US" dirty="0" smtClean="0"/>
              <a:t>I like to read _______.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İçerik Yer Tutucusu" descr="1. form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92100" y="186267"/>
            <a:ext cx="4758100" cy="650454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İçerik Yer Tutucusu" descr="form 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06622" y="183598"/>
            <a:ext cx="4862111" cy="638653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İçerik Yer Tutucusu" descr="form 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37932" y="160867"/>
            <a:ext cx="5644977" cy="647485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947929" y="232084"/>
            <a:ext cx="10058400" cy="656191"/>
          </a:xfrm>
        </p:spPr>
        <p:txBody>
          <a:bodyPr>
            <a:noAutofit/>
          </a:bodyPr>
          <a:lstStyle/>
          <a:p>
            <a:r>
              <a:rPr lang="en-US" sz="3600" b="1" dirty="0"/>
              <a:t>Personal Information Questions and </a:t>
            </a:r>
            <a:r>
              <a:rPr lang="en-US" sz="3600" b="1" dirty="0" smtClean="0"/>
              <a:t>Answer</a:t>
            </a:r>
            <a:endParaRPr lang="tr-TR" sz="3600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="" xmlns:p14="http://schemas.microsoft.com/office/powerpoint/2010/main" val="2615054301"/>
              </p:ext>
            </p:extLst>
          </p:nvPr>
        </p:nvGraphicFramePr>
        <p:xfrm>
          <a:off x="600891" y="1027606"/>
          <a:ext cx="5181602" cy="53703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1">
                  <a:extLst>
                    <a:ext uri="{9D8B030D-6E8A-4147-A177-3AD203B41FA5}">
                      <a16:colId xmlns="" xmlns:a16="http://schemas.microsoft.com/office/drawing/2014/main" val="345068252"/>
                    </a:ext>
                  </a:extLst>
                </a:gridCol>
                <a:gridCol w="2590801">
                  <a:extLst>
                    <a:ext uri="{9D8B030D-6E8A-4147-A177-3AD203B41FA5}">
                      <a16:colId xmlns="" xmlns:a16="http://schemas.microsoft.com/office/drawing/2014/main" val="630081858"/>
                    </a:ext>
                  </a:extLst>
                </a:gridCol>
              </a:tblGrid>
              <a:tr h="441697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 err="1">
                          <a:effectLst/>
                        </a:rPr>
                        <a:t>Question</a:t>
                      </a:r>
                      <a:endParaRPr lang="tr-TR" sz="1400" b="0" dirty="0">
                        <a:effectLst/>
                      </a:endParaRPr>
                    </a:p>
                  </a:txBody>
                  <a:tcPr marL="17240" marR="17240" marT="17240" marB="1724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 err="1">
                          <a:effectLst/>
                        </a:rPr>
                        <a:t>Answer</a:t>
                      </a:r>
                      <a:endParaRPr lang="tr-TR" sz="1400" b="0" dirty="0">
                        <a:effectLst/>
                      </a:endParaRPr>
                    </a:p>
                  </a:txBody>
                  <a:tcPr marL="17240" marR="17240" marT="17240" marB="17240" anchor="ctr"/>
                </a:tc>
                <a:extLst>
                  <a:ext uri="{0D108BD9-81ED-4DB2-BD59-A6C34878D82A}">
                    <a16:rowId xmlns="" xmlns:a16="http://schemas.microsoft.com/office/drawing/2014/main" val="2242698839"/>
                  </a:ext>
                </a:extLst>
              </a:tr>
              <a:tr h="441697">
                <a:tc>
                  <a:txBody>
                    <a:bodyPr/>
                    <a:lstStyle/>
                    <a:p>
                      <a:pPr algn="l"/>
                      <a:r>
                        <a:rPr lang="tr-TR" sz="1400" b="0" dirty="0" err="1">
                          <a:effectLst/>
                        </a:rPr>
                        <a:t>What’s</a:t>
                      </a:r>
                      <a:r>
                        <a:rPr lang="tr-TR" sz="1400" b="0" dirty="0">
                          <a:effectLst/>
                        </a:rPr>
                        <a:t> </a:t>
                      </a:r>
                      <a:r>
                        <a:rPr lang="tr-TR" sz="1400" b="0" dirty="0" err="1">
                          <a:effectLst/>
                        </a:rPr>
                        <a:t>your</a:t>
                      </a:r>
                      <a:r>
                        <a:rPr lang="tr-TR" sz="1400" b="0" dirty="0">
                          <a:effectLst/>
                        </a:rPr>
                        <a:t> name?</a:t>
                      </a:r>
                    </a:p>
                  </a:txBody>
                  <a:tcPr marL="17240" marR="17240" marT="17240" marB="1724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b="0" dirty="0">
                          <a:effectLst/>
                        </a:rPr>
                        <a:t>I am </a:t>
                      </a:r>
                      <a:r>
                        <a:rPr lang="tr-TR" sz="1400" b="0" dirty="0" err="1">
                          <a:effectLst/>
                        </a:rPr>
                        <a:t>José</a:t>
                      </a:r>
                      <a:endParaRPr lang="tr-TR" sz="1400" b="0" dirty="0">
                        <a:effectLst/>
                      </a:endParaRPr>
                    </a:p>
                  </a:txBody>
                  <a:tcPr marL="17240" marR="17240" marT="17240" marB="17240" anchor="ctr"/>
                </a:tc>
                <a:extLst>
                  <a:ext uri="{0D108BD9-81ED-4DB2-BD59-A6C34878D82A}">
                    <a16:rowId xmlns="" xmlns:a16="http://schemas.microsoft.com/office/drawing/2014/main" val="1406955765"/>
                  </a:ext>
                </a:extLst>
              </a:tr>
              <a:tr h="441697">
                <a:tc>
                  <a:txBody>
                    <a:bodyPr/>
                    <a:lstStyle/>
                    <a:p>
                      <a:pPr algn="l"/>
                      <a:r>
                        <a:rPr lang="tr-TR" sz="1400" b="0" dirty="0" err="1">
                          <a:effectLst/>
                        </a:rPr>
                        <a:t>What’s</a:t>
                      </a:r>
                      <a:r>
                        <a:rPr lang="tr-TR" sz="1400" b="0" dirty="0">
                          <a:effectLst/>
                        </a:rPr>
                        <a:t> </a:t>
                      </a:r>
                      <a:r>
                        <a:rPr lang="tr-TR" sz="1400" b="0" dirty="0" err="1">
                          <a:effectLst/>
                        </a:rPr>
                        <a:t>your</a:t>
                      </a:r>
                      <a:r>
                        <a:rPr lang="tr-TR" sz="1400" b="0" dirty="0">
                          <a:effectLst/>
                        </a:rPr>
                        <a:t>  </a:t>
                      </a:r>
                      <a:r>
                        <a:rPr lang="tr-TR" sz="1400" b="0" dirty="0" err="1">
                          <a:effectLst/>
                        </a:rPr>
                        <a:t>last</a:t>
                      </a:r>
                      <a:r>
                        <a:rPr lang="tr-TR" sz="1400" b="0" dirty="0">
                          <a:effectLst/>
                        </a:rPr>
                        <a:t> name?</a:t>
                      </a:r>
                    </a:p>
                  </a:txBody>
                  <a:tcPr marL="17240" marR="17240" marT="17240" marB="1724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>
                          <a:effectLst/>
                        </a:rPr>
                        <a:t>My last name is Johnson</a:t>
                      </a:r>
                    </a:p>
                  </a:txBody>
                  <a:tcPr marL="17240" marR="17240" marT="17240" marB="17240" anchor="ctr"/>
                </a:tc>
                <a:extLst>
                  <a:ext uri="{0D108BD9-81ED-4DB2-BD59-A6C34878D82A}">
                    <a16:rowId xmlns="" xmlns:a16="http://schemas.microsoft.com/office/drawing/2014/main" val="1046153398"/>
                  </a:ext>
                </a:extLst>
              </a:tr>
              <a:tr h="441697">
                <a:tc>
                  <a:txBody>
                    <a:bodyPr/>
                    <a:lstStyle/>
                    <a:p>
                      <a:pPr algn="l"/>
                      <a:r>
                        <a:rPr lang="en-US" sz="1400" b="0">
                          <a:effectLst/>
                        </a:rPr>
                        <a:t>Do you have a nickname?</a:t>
                      </a:r>
                    </a:p>
                  </a:txBody>
                  <a:tcPr marL="17240" marR="17240" marT="17240" marB="1724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b="0">
                          <a:effectLst/>
                        </a:rPr>
                        <a:t>People call me Jay</a:t>
                      </a:r>
                    </a:p>
                  </a:txBody>
                  <a:tcPr marL="17240" marR="17240" marT="17240" marB="17240" anchor="ctr"/>
                </a:tc>
                <a:extLst>
                  <a:ext uri="{0D108BD9-81ED-4DB2-BD59-A6C34878D82A}">
                    <a16:rowId xmlns="" xmlns:a16="http://schemas.microsoft.com/office/drawing/2014/main" val="369187554"/>
                  </a:ext>
                </a:extLst>
              </a:tr>
              <a:tr h="441697">
                <a:tc>
                  <a:txBody>
                    <a:bodyPr/>
                    <a:lstStyle/>
                    <a:p>
                      <a:pPr algn="l"/>
                      <a:r>
                        <a:rPr lang="tr-TR" sz="1400" b="0">
                          <a:effectLst/>
                        </a:rPr>
                        <a:t>What do you do?</a:t>
                      </a:r>
                    </a:p>
                  </a:txBody>
                  <a:tcPr marL="17240" marR="17240" marT="17240" marB="1724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b="0">
                          <a:effectLst/>
                        </a:rPr>
                        <a:t>I am DJ</a:t>
                      </a:r>
                    </a:p>
                  </a:txBody>
                  <a:tcPr marL="17240" marR="17240" marT="17240" marB="17240" anchor="ctr"/>
                </a:tc>
                <a:extLst>
                  <a:ext uri="{0D108BD9-81ED-4DB2-BD59-A6C34878D82A}">
                    <a16:rowId xmlns="" xmlns:a16="http://schemas.microsoft.com/office/drawing/2014/main" val="2594027191"/>
                  </a:ext>
                </a:extLst>
              </a:tr>
              <a:tr h="441697">
                <a:tc>
                  <a:txBody>
                    <a:bodyPr/>
                    <a:lstStyle/>
                    <a:p>
                      <a:pPr algn="l"/>
                      <a:r>
                        <a:rPr lang="tr-TR" sz="1400" b="0">
                          <a:effectLst/>
                        </a:rPr>
                        <a:t>Where do you work?</a:t>
                      </a:r>
                    </a:p>
                  </a:txBody>
                  <a:tcPr marL="17240" marR="17240" marT="17240" marB="1724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b="0">
                          <a:effectLst/>
                        </a:rPr>
                        <a:t>I work in Walmart</a:t>
                      </a:r>
                    </a:p>
                  </a:txBody>
                  <a:tcPr marL="17240" marR="17240" marT="17240" marB="17240" anchor="ctr"/>
                </a:tc>
                <a:extLst>
                  <a:ext uri="{0D108BD9-81ED-4DB2-BD59-A6C34878D82A}">
                    <a16:rowId xmlns="" xmlns:a16="http://schemas.microsoft.com/office/drawing/2014/main" val="985173808"/>
                  </a:ext>
                </a:extLst>
              </a:tr>
              <a:tr h="441697">
                <a:tc>
                  <a:txBody>
                    <a:bodyPr/>
                    <a:lstStyle/>
                    <a:p>
                      <a:pPr algn="l"/>
                      <a:r>
                        <a:rPr lang="en-US" sz="1400" b="0">
                          <a:effectLst/>
                        </a:rPr>
                        <a:t>Do you like your job?</a:t>
                      </a:r>
                    </a:p>
                  </a:txBody>
                  <a:tcPr marL="17240" marR="17240" marT="17240" marB="1724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b="0">
                          <a:effectLst/>
                        </a:rPr>
                        <a:t>I love my job</a:t>
                      </a:r>
                    </a:p>
                  </a:txBody>
                  <a:tcPr marL="17240" marR="17240" marT="17240" marB="17240" anchor="ctr"/>
                </a:tc>
                <a:extLst>
                  <a:ext uri="{0D108BD9-81ED-4DB2-BD59-A6C34878D82A}">
                    <a16:rowId xmlns="" xmlns:a16="http://schemas.microsoft.com/office/drawing/2014/main" val="261779378"/>
                  </a:ext>
                </a:extLst>
              </a:tr>
              <a:tr h="441697">
                <a:tc>
                  <a:txBody>
                    <a:bodyPr/>
                    <a:lstStyle/>
                    <a:p>
                      <a:pPr algn="l"/>
                      <a:r>
                        <a:rPr lang="tr-TR" sz="1400" b="0">
                          <a:effectLst/>
                        </a:rPr>
                        <a:t>Are you married /simgle?</a:t>
                      </a:r>
                    </a:p>
                  </a:txBody>
                  <a:tcPr marL="17240" marR="17240" marT="17240" marB="1724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b="0">
                          <a:effectLst/>
                        </a:rPr>
                        <a:t>I am single</a:t>
                      </a:r>
                    </a:p>
                  </a:txBody>
                  <a:tcPr marL="17240" marR="17240" marT="17240" marB="17240" anchor="ctr"/>
                </a:tc>
                <a:extLst>
                  <a:ext uri="{0D108BD9-81ED-4DB2-BD59-A6C34878D82A}">
                    <a16:rowId xmlns="" xmlns:a16="http://schemas.microsoft.com/office/drawing/2014/main" val="879426599"/>
                  </a:ext>
                </a:extLst>
              </a:tr>
              <a:tr h="476714">
                <a:tc>
                  <a:txBody>
                    <a:bodyPr/>
                    <a:lstStyle/>
                    <a:p>
                      <a:pPr algn="l"/>
                      <a:r>
                        <a:rPr lang="en-US" sz="1400" b="0">
                          <a:effectLst/>
                        </a:rPr>
                        <a:t>Do  you have a boyfriend / girlfriend?</a:t>
                      </a:r>
                    </a:p>
                  </a:txBody>
                  <a:tcPr marL="17240" marR="17240" marT="17240" marB="1724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b="0">
                          <a:effectLst/>
                        </a:rPr>
                        <a:t>I have a girlfriend</a:t>
                      </a:r>
                    </a:p>
                  </a:txBody>
                  <a:tcPr marL="17240" marR="17240" marT="17240" marB="17240" anchor="ctr"/>
                </a:tc>
                <a:extLst>
                  <a:ext uri="{0D108BD9-81ED-4DB2-BD59-A6C34878D82A}">
                    <a16:rowId xmlns="" xmlns:a16="http://schemas.microsoft.com/office/drawing/2014/main" val="4036223379"/>
                  </a:ext>
                </a:extLst>
              </a:tr>
              <a:tr h="441697">
                <a:tc>
                  <a:txBody>
                    <a:bodyPr/>
                    <a:lstStyle/>
                    <a:p>
                      <a:pPr algn="l"/>
                      <a:r>
                        <a:rPr lang="en-US" sz="1400" b="0">
                          <a:effectLst/>
                        </a:rPr>
                        <a:t>Do you have any children?</a:t>
                      </a:r>
                    </a:p>
                  </a:txBody>
                  <a:tcPr marL="17240" marR="17240" marT="17240" marB="1724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b="0">
                          <a:effectLst/>
                        </a:rPr>
                        <a:t>I have three children</a:t>
                      </a:r>
                    </a:p>
                  </a:txBody>
                  <a:tcPr marL="17240" marR="17240" marT="17240" marB="17240" anchor="ctr"/>
                </a:tc>
                <a:extLst>
                  <a:ext uri="{0D108BD9-81ED-4DB2-BD59-A6C34878D82A}">
                    <a16:rowId xmlns="" xmlns:a16="http://schemas.microsoft.com/office/drawing/2014/main" val="717261682"/>
                  </a:ext>
                </a:extLst>
              </a:tr>
              <a:tr h="476714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>
                          <a:effectLst/>
                        </a:rPr>
                        <a:t>How many brothers and sisters do you have?</a:t>
                      </a:r>
                    </a:p>
                  </a:txBody>
                  <a:tcPr marL="17240" marR="17240" marT="17240" marB="1724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b="0">
                          <a:effectLst/>
                        </a:rPr>
                        <a:t>I have two sisters</a:t>
                      </a:r>
                    </a:p>
                  </a:txBody>
                  <a:tcPr marL="17240" marR="17240" marT="17240" marB="17240" anchor="ctr"/>
                </a:tc>
                <a:extLst>
                  <a:ext uri="{0D108BD9-81ED-4DB2-BD59-A6C34878D82A}">
                    <a16:rowId xmlns="" xmlns:a16="http://schemas.microsoft.com/office/drawing/2014/main" val="338069809"/>
                  </a:ext>
                </a:extLst>
              </a:tr>
              <a:tr h="441697">
                <a:tc>
                  <a:txBody>
                    <a:bodyPr/>
                    <a:lstStyle/>
                    <a:p>
                      <a:pPr algn="l"/>
                      <a:r>
                        <a:rPr lang="tr-TR" sz="1400" b="0">
                          <a:effectLst/>
                        </a:rPr>
                        <a:t>How old are you?</a:t>
                      </a:r>
                    </a:p>
                  </a:txBody>
                  <a:tcPr marL="17240" marR="17240" marT="17240" marB="1724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>
                          <a:effectLst/>
                        </a:rPr>
                        <a:t>I am 29 years od</a:t>
                      </a:r>
                    </a:p>
                  </a:txBody>
                  <a:tcPr marL="17240" marR="17240" marT="17240" marB="17240" anchor="ctr"/>
                </a:tc>
                <a:extLst>
                  <a:ext uri="{0D108BD9-81ED-4DB2-BD59-A6C34878D82A}">
                    <a16:rowId xmlns="" xmlns:a16="http://schemas.microsoft.com/office/drawing/2014/main" val="1581192988"/>
                  </a:ext>
                </a:extLst>
              </a:tr>
            </a:tbl>
          </a:graphicData>
        </a:graphic>
      </p:graphicFrame>
      <p:graphicFrame>
        <p:nvGraphicFramePr>
          <p:cNvPr id="7" name="İçerik Yer Tutucusu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="" xmlns:p14="http://schemas.microsoft.com/office/powerpoint/2010/main" val="1954605450"/>
              </p:ext>
            </p:extLst>
          </p:nvPr>
        </p:nvGraphicFramePr>
        <p:xfrm>
          <a:off x="6329454" y="1027608"/>
          <a:ext cx="4754562" cy="53487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7281">
                  <a:extLst>
                    <a:ext uri="{9D8B030D-6E8A-4147-A177-3AD203B41FA5}">
                      <a16:colId xmlns="" xmlns:a16="http://schemas.microsoft.com/office/drawing/2014/main" val="4001163708"/>
                    </a:ext>
                  </a:extLst>
                </a:gridCol>
                <a:gridCol w="2377281">
                  <a:extLst>
                    <a:ext uri="{9D8B030D-6E8A-4147-A177-3AD203B41FA5}">
                      <a16:colId xmlns="" xmlns:a16="http://schemas.microsoft.com/office/drawing/2014/main" val="2532118275"/>
                    </a:ext>
                  </a:extLst>
                </a:gridCol>
              </a:tblGrid>
              <a:tr h="442633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 err="1">
                          <a:effectLst/>
                        </a:rPr>
                        <a:t>Question</a:t>
                      </a:r>
                      <a:endParaRPr lang="tr-TR" sz="1400" b="0" dirty="0">
                        <a:effectLst/>
                      </a:endParaRPr>
                    </a:p>
                  </a:txBody>
                  <a:tcPr marL="17240" marR="17240" marT="17240" marB="1724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 err="1">
                          <a:effectLst/>
                        </a:rPr>
                        <a:t>Answer</a:t>
                      </a:r>
                      <a:endParaRPr lang="tr-TR" sz="1400" b="0" dirty="0">
                        <a:effectLst/>
                      </a:endParaRPr>
                    </a:p>
                  </a:txBody>
                  <a:tcPr marL="17240" marR="17240" marT="17240" marB="17240" anchor="ctr"/>
                </a:tc>
                <a:extLst>
                  <a:ext uri="{0D108BD9-81ED-4DB2-BD59-A6C34878D82A}">
                    <a16:rowId xmlns="" xmlns:a16="http://schemas.microsoft.com/office/drawing/2014/main" val="1619852016"/>
                  </a:ext>
                </a:extLst>
              </a:tr>
              <a:tr h="442633">
                <a:tc>
                  <a:txBody>
                    <a:bodyPr/>
                    <a:lstStyle/>
                    <a:p>
                      <a:pPr algn="l"/>
                      <a:r>
                        <a:rPr lang="tr-TR" sz="1400" b="0" dirty="0" err="1">
                          <a:effectLst/>
                        </a:rPr>
                        <a:t>When</a:t>
                      </a:r>
                      <a:r>
                        <a:rPr lang="tr-TR" sz="1400" b="0" dirty="0">
                          <a:effectLst/>
                        </a:rPr>
                        <a:t> is </a:t>
                      </a:r>
                      <a:r>
                        <a:rPr lang="tr-TR" sz="1400" b="0" dirty="0" err="1">
                          <a:effectLst/>
                        </a:rPr>
                        <a:t>your</a:t>
                      </a:r>
                      <a:r>
                        <a:rPr lang="tr-TR" sz="1400" b="0" dirty="0">
                          <a:effectLst/>
                        </a:rPr>
                        <a:t> </a:t>
                      </a:r>
                      <a:r>
                        <a:rPr lang="tr-TR" sz="1400" b="0" dirty="0" err="1">
                          <a:effectLst/>
                        </a:rPr>
                        <a:t>birthday</a:t>
                      </a:r>
                      <a:r>
                        <a:rPr lang="tr-TR" sz="1400" b="0" dirty="0">
                          <a:effectLst/>
                        </a:rPr>
                        <a:t>?</a:t>
                      </a:r>
                    </a:p>
                  </a:txBody>
                  <a:tcPr marL="17240" marR="17240" marT="17240" marB="1724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>
                          <a:effectLst/>
                        </a:rPr>
                        <a:t>It is on September 25th</a:t>
                      </a:r>
                    </a:p>
                  </a:txBody>
                  <a:tcPr marL="17240" marR="17240" marT="17240" marB="17240" anchor="ctr"/>
                </a:tc>
                <a:extLst>
                  <a:ext uri="{0D108BD9-81ED-4DB2-BD59-A6C34878D82A}">
                    <a16:rowId xmlns="" xmlns:a16="http://schemas.microsoft.com/office/drawing/2014/main" val="114676098"/>
                  </a:ext>
                </a:extLst>
              </a:tr>
              <a:tr h="442633">
                <a:tc>
                  <a:txBody>
                    <a:bodyPr/>
                    <a:lstStyle/>
                    <a:p>
                      <a:pPr algn="l"/>
                      <a:r>
                        <a:rPr lang="tr-TR" sz="1400" b="0" dirty="0" err="1">
                          <a:effectLst/>
                        </a:rPr>
                        <a:t>When</a:t>
                      </a:r>
                      <a:r>
                        <a:rPr lang="tr-TR" sz="1400" b="0" dirty="0">
                          <a:effectLst/>
                        </a:rPr>
                        <a:t> </a:t>
                      </a:r>
                      <a:r>
                        <a:rPr lang="tr-TR" sz="1400" b="0" dirty="0" err="1">
                          <a:effectLst/>
                        </a:rPr>
                        <a:t>were</a:t>
                      </a:r>
                      <a:r>
                        <a:rPr lang="tr-TR" sz="1400" b="0" dirty="0">
                          <a:effectLst/>
                        </a:rPr>
                        <a:t> </a:t>
                      </a:r>
                      <a:r>
                        <a:rPr lang="tr-TR" sz="1400" b="0" dirty="0" err="1">
                          <a:effectLst/>
                        </a:rPr>
                        <a:t>you</a:t>
                      </a:r>
                      <a:r>
                        <a:rPr lang="tr-TR" sz="1400" b="0" dirty="0">
                          <a:effectLst/>
                        </a:rPr>
                        <a:t> </a:t>
                      </a:r>
                      <a:r>
                        <a:rPr lang="tr-TR" sz="1400" b="0" dirty="0" err="1">
                          <a:effectLst/>
                        </a:rPr>
                        <a:t>born</a:t>
                      </a:r>
                      <a:r>
                        <a:rPr lang="tr-TR" sz="1400" b="0" dirty="0">
                          <a:effectLst/>
                        </a:rPr>
                        <a:t>?</a:t>
                      </a:r>
                    </a:p>
                  </a:txBody>
                  <a:tcPr marL="17240" marR="17240" marT="17240" marB="1724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>
                          <a:effectLst/>
                        </a:rPr>
                        <a:t>I was born in 1998</a:t>
                      </a:r>
                    </a:p>
                  </a:txBody>
                  <a:tcPr marL="17240" marR="17240" marT="17240" marB="17240" anchor="ctr"/>
                </a:tc>
                <a:extLst>
                  <a:ext uri="{0D108BD9-81ED-4DB2-BD59-A6C34878D82A}">
                    <a16:rowId xmlns="" xmlns:a16="http://schemas.microsoft.com/office/drawing/2014/main" val="2171658811"/>
                  </a:ext>
                </a:extLst>
              </a:tr>
              <a:tr h="442633">
                <a:tc>
                  <a:txBody>
                    <a:bodyPr/>
                    <a:lstStyle/>
                    <a:p>
                      <a:pPr algn="l"/>
                      <a:r>
                        <a:rPr lang="tr-TR" sz="1400" b="0" dirty="0" err="1">
                          <a:effectLst/>
                        </a:rPr>
                        <a:t>Where</a:t>
                      </a:r>
                      <a:r>
                        <a:rPr lang="tr-TR" sz="1400" b="0" dirty="0">
                          <a:effectLst/>
                        </a:rPr>
                        <a:t> </a:t>
                      </a:r>
                      <a:r>
                        <a:rPr lang="tr-TR" sz="1400" b="0" dirty="0" err="1">
                          <a:effectLst/>
                        </a:rPr>
                        <a:t>are</a:t>
                      </a:r>
                      <a:r>
                        <a:rPr lang="tr-TR" sz="1400" b="0" dirty="0">
                          <a:effectLst/>
                        </a:rPr>
                        <a:t> </a:t>
                      </a:r>
                      <a:r>
                        <a:rPr lang="tr-TR" sz="1400" b="0" dirty="0" err="1">
                          <a:effectLst/>
                        </a:rPr>
                        <a:t>you</a:t>
                      </a:r>
                      <a:r>
                        <a:rPr lang="tr-TR" sz="1400" b="0" dirty="0">
                          <a:effectLst/>
                        </a:rPr>
                        <a:t> </a:t>
                      </a:r>
                      <a:r>
                        <a:rPr lang="tr-TR" sz="1400" b="0" dirty="0" err="1">
                          <a:effectLst/>
                        </a:rPr>
                        <a:t>from</a:t>
                      </a:r>
                      <a:r>
                        <a:rPr lang="tr-TR" sz="1400" b="0" dirty="0">
                          <a:effectLst/>
                        </a:rPr>
                        <a:t>?</a:t>
                      </a:r>
                    </a:p>
                  </a:txBody>
                  <a:tcPr marL="17240" marR="17240" marT="17240" marB="1724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b="0" dirty="0">
                          <a:effectLst/>
                        </a:rPr>
                        <a:t> I am </a:t>
                      </a:r>
                      <a:r>
                        <a:rPr lang="tr-TR" sz="1400" b="0" dirty="0" err="1">
                          <a:effectLst/>
                        </a:rPr>
                        <a:t>from</a:t>
                      </a:r>
                      <a:r>
                        <a:rPr lang="tr-TR" sz="1400" b="0" dirty="0">
                          <a:effectLst/>
                        </a:rPr>
                        <a:t> </a:t>
                      </a:r>
                      <a:r>
                        <a:rPr lang="tr-TR" sz="1400" b="0" dirty="0" err="1">
                          <a:effectLst/>
                        </a:rPr>
                        <a:t>russia</a:t>
                      </a:r>
                      <a:endParaRPr lang="tr-TR" sz="1400" b="0" dirty="0">
                        <a:effectLst/>
                      </a:endParaRPr>
                    </a:p>
                  </a:txBody>
                  <a:tcPr marL="17240" marR="17240" marT="17240" marB="17240" anchor="ctr"/>
                </a:tc>
                <a:extLst>
                  <a:ext uri="{0D108BD9-81ED-4DB2-BD59-A6C34878D82A}">
                    <a16:rowId xmlns="" xmlns:a16="http://schemas.microsoft.com/office/drawing/2014/main" val="3591600845"/>
                  </a:ext>
                </a:extLst>
              </a:tr>
              <a:tr h="442633">
                <a:tc>
                  <a:txBody>
                    <a:bodyPr/>
                    <a:lstStyle/>
                    <a:p>
                      <a:pPr algn="l"/>
                      <a:r>
                        <a:rPr lang="tr-TR" sz="1400" b="0" dirty="0" err="1">
                          <a:effectLst/>
                        </a:rPr>
                        <a:t>Where</a:t>
                      </a:r>
                      <a:r>
                        <a:rPr lang="tr-TR" sz="1400" b="0" dirty="0">
                          <a:effectLst/>
                        </a:rPr>
                        <a:t> do </a:t>
                      </a:r>
                      <a:r>
                        <a:rPr lang="tr-TR" sz="1400" b="0" dirty="0" err="1">
                          <a:effectLst/>
                        </a:rPr>
                        <a:t>you</a:t>
                      </a:r>
                      <a:r>
                        <a:rPr lang="tr-TR" sz="1400" b="0" dirty="0">
                          <a:effectLst/>
                        </a:rPr>
                        <a:t> </a:t>
                      </a:r>
                      <a:r>
                        <a:rPr lang="tr-TR" sz="1400" b="0" dirty="0" err="1">
                          <a:effectLst/>
                        </a:rPr>
                        <a:t>live</a:t>
                      </a:r>
                      <a:r>
                        <a:rPr lang="tr-TR" sz="1400" b="0" dirty="0">
                          <a:effectLst/>
                        </a:rPr>
                        <a:t>?</a:t>
                      </a:r>
                    </a:p>
                  </a:txBody>
                  <a:tcPr marL="17240" marR="17240" marT="17240" marB="1724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b="0" dirty="0">
                          <a:effectLst/>
                        </a:rPr>
                        <a:t>I </a:t>
                      </a:r>
                      <a:r>
                        <a:rPr lang="tr-TR" sz="1400" b="0" dirty="0" err="1">
                          <a:effectLst/>
                        </a:rPr>
                        <a:t>live</a:t>
                      </a:r>
                      <a:r>
                        <a:rPr lang="tr-TR" sz="1400" b="0" dirty="0">
                          <a:effectLst/>
                        </a:rPr>
                        <a:t> in Boston</a:t>
                      </a:r>
                    </a:p>
                  </a:txBody>
                  <a:tcPr marL="17240" marR="17240" marT="17240" marB="17240" anchor="ctr"/>
                </a:tc>
                <a:extLst>
                  <a:ext uri="{0D108BD9-81ED-4DB2-BD59-A6C34878D82A}">
                    <a16:rowId xmlns="" xmlns:a16="http://schemas.microsoft.com/office/drawing/2014/main" val="3029413796"/>
                  </a:ext>
                </a:extLst>
              </a:tr>
              <a:tr h="442633">
                <a:tc>
                  <a:txBody>
                    <a:bodyPr/>
                    <a:lstStyle/>
                    <a:p>
                      <a:pPr algn="l"/>
                      <a:r>
                        <a:rPr lang="tr-TR" sz="1400" b="0">
                          <a:effectLst/>
                        </a:rPr>
                        <a:t>What’s your phone number?</a:t>
                      </a:r>
                    </a:p>
                  </a:txBody>
                  <a:tcPr marL="17240" marR="17240" marT="17240" marB="1724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b="0" dirty="0">
                          <a:effectLst/>
                        </a:rPr>
                        <a:t>My </a:t>
                      </a:r>
                      <a:r>
                        <a:rPr lang="tr-TR" sz="1400" b="0" dirty="0" err="1">
                          <a:effectLst/>
                        </a:rPr>
                        <a:t>number</a:t>
                      </a:r>
                      <a:r>
                        <a:rPr lang="tr-TR" sz="1400" b="0" dirty="0">
                          <a:effectLst/>
                        </a:rPr>
                        <a:t> is 6875-5678</a:t>
                      </a:r>
                    </a:p>
                  </a:txBody>
                  <a:tcPr marL="17240" marR="17240" marT="17240" marB="17240" anchor="ctr"/>
                </a:tc>
                <a:extLst>
                  <a:ext uri="{0D108BD9-81ED-4DB2-BD59-A6C34878D82A}">
                    <a16:rowId xmlns="" xmlns:a16="http://schemas.microsoft.com/office/drawing/2014/main" val="3226995133"/>
                  </a:ext>
                </a:extLst>
              </a:tr>
              <a:tr h="442633">
                <a:tc>
                  <a:txBody>
                    <a:bodyPr/>
                    <a:lstStyle/>
                    <a:p>
                      <a:pPr algn="l"/>
                      <a:r>
                        <a:rPr lang="tr-TR" sz="1400" b="0">
                          <a:effectLst/>
                        </a:rPr>
                        <a:t>What’s your email address?</a:t>
                      </a:r>
                    </a:p>
                  </a:txBody>
                  <a:tcPr marL="17240" marR="17240" marT="17240" marB="1724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b="0" dirty="0">
                          <a:effectLst/>
                        </a:rPr>
                        <a:t>AwesomeGuy@gmail.com</a:t>
                      </a:r>
                    </a:p>
                  </a:txBody>
                  <a:tcPr marL="17240" marR="17240" marT="17240" marB="17240" anchor="ctr"/>
                </a:tc>
                <a:extLst>
                  <a:ext uri="{0D108BD9-81ED-4DB2-BD59-A6C34878D82A}">
                    <a16:rowId xmlns="" xmlns:a16="http://schemas.microsoft.com/office/drawing/2014/main" val="3812752317"/>
                  </a:ext>
                </a:extLst>
              </a:tr>
              <a:tr h="442633">
                <a:tc>
                  <a:txBody>
                    <a:bodyPr/>
                    <a:lstStyle/>
                    <a:p>
                      <a:pPr algn="l"/>
                      <a:r>
                        <a:rPr lang="en-US" sz="1400" b="0">
                          <a:effectLst/>
                        </a:rPr>
                        <a:t>What type of movies do you like?</a:t>
                      </a:r>
                    </a:p>
                  </a:txBody>
                  <a:tcPr marL="17240" marR="17240" marT="17240" marB="1724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b="0" dirty="0">
                          <a:effectLst/>
                        </a:rPr>
                        <a:t>I </a:t>
                      </a:r>
                      <a:r>
                        <a:rPr lang="tr-TR" sz="1400" b="0" dirty="0" err="1">
                          <a:effectLst/>
                        </a:rPr>
                        <a:t>love</a:t>
                      </a:r>
                      <a:r>
                        <a:rPr lang="tr-TR" sz="1400" b="0" dirty="0">
                          <a:effectLst/>
                        </a:rPr>
                        <a:t> drama </a:t>
                      </a:r>
                      <a:r>
                        <a:rPr lang="tr-TR" sz="1400" b="0" dirty="0" err="1">
                          <a:effectLst/>
                        </a:rPr>
                        <a:t>movies</a:t>
                      </a:r>
                      <a:endParaRPr lang="tr-TR" sz="1400" b="0" dirty="0">
                        <a:effectLst/>
                      </a:endParaRPr>
                    </a:p>
                  </a:txBody>
                  <a:tcPr marL="17240" marR="17240" marT="17240" marB="17240" anchor="ctr"/>
                </a:tc>
                <a:extLst>
                  <a:ext uri="{0D108BD9-81ED-4DB2-BD59-A6C34878D82A}">
                    <a16:rowId xmlns="" xmlns:a16="http://schemas.microsoft.com/office/drawing/2014/main" val="850851104"/>
                  </a:ext>
                </a:extLst>
              </a:tr>
              <a:tr h="442633">
                <a:tc>
                  <a:txBody>
                    <a:bodyPr/>
                    <a:lstStyle/>
                    <a:p>
                      <a:pPr algn="l"/>
                      <a:r>
                        <a:rPr lang="en-US" sz="1400" b="0">
                          <a:effectLst/>
                        </a:rPr>
                        <a:t>What type of music do you like?</a:t>
                      </a:r>
                    </a:p>
                  </a:txBody>
                  <a:tcPr marL="17240" marR="17240" marT="17240" marB="1724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b="0" dirty="0">
                          <a:effectLst/>
                        </a:rPr>
                        <a:t>I </a:t>
                      </a:r>
                      <a:r>
                        <a:rPr lang="tr-TR" sz="1400" b="0" dirty="0" err="1">
                          <a:effectLst/>
                        </a:rPr>
                        <a:t>love</a:t>
                      </a:r>
                      <a:r>
                        <a:rPr lang="tr-TR" sz="1400" b="0" dirty="0">
                          <a:effectLst/>
                        </a:rPr>
                        <a:t> House </a:t>
                      </a:r>
                      <a:r>
                        <a:rPr lang="tr-TR" sz="1400" b="0" dirty="0" err="1">
                          <a:effectLst/>
                        </a:rPr>
                        <a:t>music</a:t>
                      </a:r>
                      <a:endParaRPr lang="tr-TR" sz="1400" b="0" dirty="0">
                        <a:effectLst/>
                      </a:endParaRPr>
                    </a:p>
                  </a:txBody>
                  <a:tcPr marL="17240" marR="17240" marT="17240" marB="17240" anchor="ctr"/>
                </a:tc>
                <a:extLst>
                  <a:ext uri="{0D108BD9-81ED-4DB2-BD59-A6C34878D82A}">
                    <a16:rowId xmlns="" xmlns:a16="http://schemas.microsoft.com/office/drawing/2014/main" val="4270881973"/>
                  </a:ext>
                </a:extLst>
              </a:tr>
              <a:tr h="442633">
                <a:tc>
                  <a:txBody>
                    <a:bodyPr/>
                    <a:lstStyle/>
                    <a:p>
                      <a:pPr algn="l"/>
                      <a:r>
                        <a:rPr lang="en-US" sz="1400" b="0">
                          <a:effectLst/>
                        </a:rPr>
                        <a:t>What sport do you like?</a:t>
                      </a:r>
                    </a:p>
                  </a:txBody>
                  <a:tcPr marL="17240" marR="17240" marT="17240" marB="1724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b="0" dirty="0">
                          <a:effectLst/>
                        </a:rPr>
                        <a:t>I </a:t>
                      </a:r>
                      <a:r>
                        <a:rPr lang="tr-TR" sz="1400" b="0" dirty="0" err="1">
                          <a:effectLst/>
                        </a:rPr>
                        <a:t>love</a:t>
                      </a:r>
                      <a:r>
                        <a:rPr lang="tr-TR" sz="1400" b="0" dirty="0">
                          <a:effectLst/>
                        </a:rPr>
                        <a:t> </a:t>
                      </a:r>
                      <a:r>
                        <a:rPr lang="tr-TR" sz="1400" b="0" dirty="0" err="1">
                          <a:effectLst/>
                        </a:rPr>
                        <a:t>watching</a:t>
                      </a:r>
                      <a:r>
                        <a:rPr lang="tr-TR" sz="1400" b="0" dirty="0">
                          <a:effectLst/>
                        </a:rPr>
                        <a:t> MMA</a:t>
                      </a:r>
                    </a:p>
                  </a:txBody>
                  <a:tcPr marL="17240" marR="17240" marT="17240" marB="17240" anchor="ctr"/>
                </a:tc>
                <a:extLst>
                  <a:ext uri="{0D108BD9-81ED-4DB2-BD59-A6C34878D82A}">
                    <a16:rowId xmlns="" xmlns:a16="http://schemas.microsoft.com/office/drawing/2014/main" val="1381789177"/>
                  </a:ext>
                </a:extLst>
              </a:tr>
              <a:tr h="442633">
                <a:tc>
                  <a:txBody>
                    <a:bodyPr/>
                    <a:lstStyle/>
                    <a:p>
                      <a:pPr algn="l"/>
                      <a:r>
                        <a:rPr lang="tr-TR" sz="1400" b="0">
                          <a:effectLst/>
                        </a:rPr>
                        <a:t>Do you have pets?</a:t>
                      </a:r>
                    </a:p>
                  </a:txBody>
                  <a:tcPr marL="17240" marR="17240" marT="17240" marB="1724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>
                          <a:effectLst/>
                        </a:rPr>
                        <a:t>I have a dog and two cats</a:t>
                      </a:r>
                    </a:p>
                  </a:txBody>
                  <a:tcPr marL="17240" marR="17240" marT="17240" marB="17240" anchor="ctr"/>
                </a:tc>
                <a:extLst>
                  <a:ext uri="{0D108BD9-81ED-4DB2-BD59-A6C34878D82A}">
                    <a16:rowId xmlns="" xmlns:a16="http://schemas.microsoft.com/office/drawing/2014/main" val="791098814"/>
                  </a:ext>
                </a:extLst>
              </a:tr>
              <a:tr h="442633">
                <a:tc>
                  <a:txBody>
                    <a:bodyPr/>
                    <a:lstStyle/>
                    <a:p>
                      <a:pPr algn="l"/>
                      <a:r>
                        <a:rPr lang="tr-TR" sz="1400" b="0">
                          <a:effectLst/>
                        </a:rPr>
                        <a:t>What’s your favorite food?</a:t>
                      </a:r>
                    </a:p>
                  </a:txBody>
                  <a:tcPr marL="17240" marR="17240" marT="17240" marB="1724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b="0" dirty="0">
                          <a:effectLst/>
                        </a:rPr>
                        <a:t>I </a:t>
                      </a:r>
                      <a:r>
                        <a:rPr lang="tr-TR" sz="1400" b="0" dirty="0" err="1">
                          <a:effectLst/>
                        </a:rPr>
                        <a:t>love</a:t>
                      </a:r>
                      <a:r>
                        <a:rPr lang="tr-TR" sz="1400" b="0" dirty="0">
                          <a:effectLst/>
                        </a:rPr>
                        <a:t> </a:t>
                      </a:r>
                      <a:r>
                        <a:rPr lang="tr-TR" sz="1400" b="0" dirty="0" err="1">
                          <a:effectLst/>
                        </a:rPr>
                        <a:t>fast</a:t>
                      </a:r>
                      <a:r>
                        <a:rPr lang="tr-TR" sz="1400" b="0" dirty="0">
                          <a:effectLst/>
                        </a:rPr>
                        <a:t> </a:t>
                      </a:r>
                      <a:r>
                        <a:rPr lang="tr-TR" sz="1400" b="0" dirty="0" err="1">
                          <a:effectLst/>
                        </a:rPr>
                        <a:t>food</a:t>
                      </a:r>
                      <a:endParaRPr lang="tr-TR" sz="1400" b="0" dirty="0">
                        <a:effectLst/>
                      </a:endParaRPr>
                    </a:p>
                  </a:txBody>
                  <a:tcPr marL="17240" marR="17240" marT="17240" marB="17240" anchor="ctr"/>
                </a:tc>
                <a:extLst>
                  <a:ext uri="{0D108BD9-81ED-4DB2-BD59-A6C34878D82A}">
                    <a16:rowId xmlns="" xmlns:a16="http://schemas.microsoft.com/office/drawing/2014/main" val="8871032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512787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My Personal Information (Mine &amp; Others</a:t>
            </a:r>
            <a:r>
              <a:rPr lang="en-US" sz="3600" b="1" dirty="0" smtClean="0"/>
              <a:t>)</a:t>
            </a:r>
            <a:endParaRPr lang="tr-TR" sz="3600" dirty="0"/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>
          <a:xfrm>
            <a:off x="1069848" y="1828800"/>
            <a:ext cx="10058400" cy="4343400"/>
          </a:xfrm>
        </p:spPr>
        <p:txBody>
          <a:bodyPr>
            <a:normAutofit/>
          </a:bodyPr>
          <a:lstStyle/>
          <a:p>
            <a:r>
              <a:rPr lang="en-US" dirty="0" smtClean="0"/>
              <a:t>Hello</a:t>
            </a:r>
            <a:r>
              <a:rPr lang="en-US" dirty="0"/>
              <a:t>, My name ‘s Joseph, I am from Switzerland but I live in Utah, I live with my parents and my two younger brothers.</a:t>
            </a:r>
          </a:p>
          <a:p>
            <a:r>
              <a:rPr lang="en-US" dirty="0"/>
              <a:t>I am 19 years old and I study Project Management in Brigham Young university.</a:t>
            </a:r>
          </a:p>
          <a:p>
            <a:r>
              <a:rPr lang="en-US" dirty="0"/>
              <a:t>I have a girlfriend, her name is Fanny. She is from California. We have been together for 4 months.</a:t>
            </a:r>
          </a:p>
          <a:p>
            <a:r>
              <a:rPr lang="en-US" dirty="0"/>
              <a:t>I love watching movies, Drama Films are my favorites. My girlfriend loves Disney movies.</a:t>
            </a:r>
          </a:p>
          <a:p>
            <a:r>
              <a:rPr lang="en-US" dirty="0"/>
              <a:t>I am so in love with electronic music, my favorite </a:t>
            </a:r>
            <a:r>
              <a:rPr lang="en-US" dirty="0" err="1"/>
              <a:t>dj’s</a:t>
            </a:r>
            <a:r>
              <a:rPr lang="en-US" dirty="0"/>
              <a:t> are Oliver </a:t>
            </a:r>
            <a:r>
              <a:rPr lang="en-US" dirty="0" err="1"/>
              <a:t>Heldens</a:t>
            </a:r>
            <a:r>
              <a:rPr lang="en-US" dirty="0"/>
              <a:t> and Robin Schulz.</a:t>
            </a:r>
          </a:p>
          <a:p>
            <a:r>
              <a:rPr lang="en-US" dirty="0"/>
              <a:t>I love eating Pizza, I also love Hamburgers and Ice Cream. Fanny doesn’t like Fast food that much because she loves doing exercises.</a:t>
            </a:r>
          </a:p>
          <a:p>
            <a:r>
              <a:rPr lang="en-US" dirty="0"/>
              <a:t>She doesn’t want to be out of shape</a:t>
            </a:r>
          </a:p>
        </p:txBody>
      </p:sp>
    </p:spTree>
    <p:extLst>
      <p:ext uri="{BB962C8B-B14F-4D97-AF65-F5344CB8AC3E}">
        <p14:creationId xmlns="" xmlns:p14="http://schemas.microsoft.com/office/powerpoint/2010/main" val="372215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08888" y="592183"/>
            <a:ext cx="10058400" cy="992777"/>
          </a:xfrm>
        </p:spPr>
        <p:txBody>
          <a:bodyPr>
            <a:normAutofit/>
          </a:bodyPr>
          <a:lstStyle/>
          <a:p>
            <a:r>
              <a:rPr lang="en-US" sz="4000" b="1" dirty="0"/>
              <a:t>Personal Information Question </a:t>
            </a:r>
            <a:r>
              <a:rPr lang="en-US" sz="4000" b="1" dirty="0" smtClean="0"/>
              <a:t>Test</a:t>
            </a: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9848" y="1584960"/>
            <a:ext cx="10058400" cy="458724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These </a:t>
            </a:r>
            <a:r>
              <a:rPr lang="en-US" dirty="0"/>
              <a:t>are a list of questions about personal information</a:t>
            </a:r>
          </a:p>
          <a:p>
            <a:r>
              <a:rPr lang="en-US" dirty="0"/>
              <a:t>What’s your name?</a:t>
            </a:r>
          </a:p>
          <a:p>
            <a:r>
              <a:rPr lang="en-US" dirty="0"/>
              <a:t>Where are you from?</a:t>
            </a:r>
          </a:p>
          <a:p>
            <a:r>
              <a:rPr lang="en-US" dirty="0"/>
              <a:t>What’s your family name?</a:t>
            </a:r>
          </a:p>
          <a:p>
            <a:r>
              <a:rPr lang="en-US" dirty="0"/>
              <a:t>Where do you live?</a:t>
            </a:r>
          </a:p>
          <a:p>
            <a:r>
              <a:rPr lang="en-US" dirty="0"/>
              <a:t>What’s your address?</a:t>
            </a:r>
          </a:p>
          <a:p>
            <a:r>
              <a:rPr lang="en-US" dirty="0"/>
              <a:t>What’s your telephone number?</a:t>
            </a:r>
          </a:p>
          <a:p>
            <a:r>
              <a:rPr lang="en-US" dirty="0"/>
              <a:t>What’s your email address?</a:t>
            </a:r>
          </a:p>
          <a:p>
            <a:r>
              <a:rPr lang="en-US" dirty="0"/>
              <a:t>How old are you?</a:t>
            </a:r>
          </a:p>
          <a:p>
            <a:r>
              <a:rPr lang="en-US" dirty="0"/>
              <a:t>When / Where were you born?</a:t>
            </a:r>
          </a:p>
          <a:p>
            <a:r>
              <a:rPr lang="en-US" dirty="0"/>
              <a:t>Are you married?</a:t>
            </a:r>
          </a:p>
          <a:p>
            <a:r>
              <a:rPr lang="en-US" dirty="0"/>
              <a:t>What is your marital status?</a:t>
            </a:r>
          </a:p>
          <a:p>
            <a:r>
              <a:rPr lang="en-US" dirty="0"/>
              <a:t>What do you do?/What’s your Job?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3311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Names</a:t>
            </a:r>
          </a:p>
          <a:p>
            <a:r>
              <a:rPr lang="en-US" dirty="0" smtClean="0"/>
              <a:t>What is your name?</a:t>
            </a:r>
            <a:br>
              <a:rPr lang="en-US" dirty="0" smtClean="0"/>
            </a:br>
            <a:r>
              <a:rPr lang="en-US" dirty="0" smtClean="0"/>
              <a:t>My name is _______.</a:t>
            </a:r>
          </a:p>
          <a:p>
            <a:r>
              <a:rPr lang="en-US" dirty="0" smtClean="0"/>
              <a:t>What is your surname / last name?</a:t>
            </a:r>
            <a:br>
              <a:rPr lang="en-US" dirty="0" smtClean="0"/>
            </a:br>
            <a:r>
              <a:rPr lang="en-US" dirty="0" smtClean="0"/>
              <a:t>My surname / last name is _______.</a:t>
            </a:r>
          </a:p>
          <a:p>
            <a:r>
              <a:rPr lang="en-US" dirty="0" smtClean="0"/>
              <a:t>Do you have a nickname?</a:t>
            </a:r>
            <a:br>
              <a:rPr lang="en-US" dirty="0" smtClean="0"/>
            </a:br>
            <a:r>
              <a:rPr lang="en-US" dirty="0" smtClean="0"/>
              <a:t>Yes, my nickname is _______ </a:t>
            </a:r>
            <a:r>
              <a:rPr lang="en-US" i="1" dirty="0" smtClean="0"/>
              <a:t>or</a:t>
            </a:r>
            <a:r>
              <a:rPr lang="en-US" dirty="0" smtClean="0"/>
              <a:t> No, I don't.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Work</a:t>
            </a:r>
            <a:r>
              <a:rPr lang="tr-TR" b="1" dirty="0" smtClean="0"/>
              <a:t> &amp; </a:t>
            </a:r>
            <a:r>
              <a:rPr lang="tr-TR" b="1" dirty="0" err="1" smtClean="0"/>
              <a:t>Occupation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 you do?</a:t>
            </a:r>
            <a:br>
              <a:rPr lang="en-US" dirty="0" smtClean="0"/>
            </a:br>
            <a:r>
              <a:rPr lang="en-US" dirty="0" smtClean="0"/>
              <a:t>I am a _______.</a:t>
            </a:r>
          </a:p>
          <a:p>
            <a:r>
              <a:rPr lang="en-US" dirty="0" smtClean="0"/>
              <a:t>Where do you work?</a:t>
            </a:r>
            <a:br>
              <a:rPr lang="en-US" dirty="0" smtClean="0"/>
            </a:br>
            <a:r>
              <a:rPr lang="en-US" dirty="0" smtClean="0"/>
              <a:t>I work at _______.</a:t>
            </a:r>
          </a:p>
          <a:p>
            <a:r>
              <a:rPr lang="en-US" dirty="0" smtClean="0"/>
              <a:t>Do you like your job?</a:t>
            </a:r>
            <a:br>
              <a:rPr lang="en-US" dirty="0" smtClean="0"/>
            </a:br>
            <a:r>
              <a:rPr lang="en-US" dirty="0" smtClean="0"/>
              <a:t>Yes, I do. </a:t>
            </a:r>
            <a:r>
              <a:rPr lang="en-US" i="1" dirty="0" smtClean="0"/>
              <a:t>or</a:t>
            </a:r>
            <a:r>
              <a:rPr lang="en-US" dirty="0" smtClean="0"/>
              <a:t> No, I don't.</a:t>
            </a:r>
          </a:p>
          <a:p>
            <a:r>
              <a:rPr lang="en-US" dirty="0" smtClean="0"/>
              <a:t>Why do you like your job?</a:t>
            </a:r>
            <a:br>
              <a:rPr lang="en-US" dirty="0" smtClean="0"/>
            </a:br>
            <a:r>
              <a:rPr lang="en-US" dirty="0" smtClean="0"/>
              <a:t>I like my job because _______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Marital </a:t>
            </a:r>
            <a:r>
              <a:rPr lang="en-US" b="1" dirty="0" smtClean="0"/>
              <a:t>Status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Are </a:t>
            </a:r>
            <a:r>
              <a:rPr lang="en-US" dirty="0" smtClean="0"/>
              <a:t>you married / single?</a:t>
            </a:r>
            <a:br>
              <a:rPr lang="en-US" dirty="0" smtClean="0"/>
            </a:br>
            <a:r>
              <a:rPr lang="en-US" dirty="0" smtClean="0"/>
              <a:t>Yes, I am. </a:t>
            </a:r>
            <a:r>
              <a:rPr lang="en-US" i="1" dirty="0" smtClean="0"/>
              <a:t>or</a:t>
            </a:r>
            <a:r>
              <a:rPr lang="en-US" dirty="0" smtClean="0"/>
              <a:t> No I'm not.</a:t>
            </a:r>
          </a:p>
          <a:p>
            <a:r>
              <a:rPr lang="en-US" dirty="0" smtClean="0"/>
              <a:t>Do you have a boyfriend / girlfriend?</a:t>
            </a:r>
            <a:br>
              <a:rPr lang="en-US" dirty="0" smtClean="0"/>
            </a:br>
            <a:r>
              <a:rPr lang="en-US" dirty="0" smtClean="0"/>
              <a:t>Yes, I do. </a:t>
            </a:r>
            <a:r>
              <a:rPr lang="en-US" i="1" dirty="0" smtClean="0"/>
              <a:t>or</a:t>
            </a:r>
            <a:r>
              <a:rPr lang="en-US" dirty="0" smtClean="0"/>
              <a:t> No, I don't.</a:t>
            </a:r>
          </a:p>
          <a:p>
            <a:r>
              <a:rPr lang="en-US" dirty="0" smtClean="0"/>
              <a:t>What is your partner's name?</a:t>
            </a:r>
            <a:br>
              <a:rPr lang="en-US" dirty="0" smtClean="0"/>
            </a:br>
            <a:r>
              <a:rPr lang="en-US" dirty="0" smtClean="0"/>
              <a:t>My partner's name is _______.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Family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</a:t>
            </a:r>
            <a:r>
              <a:rPr lang="en-US" dirty="0" smtClean="0"/>
              <a:t>you have any children?</a:t>
            </a:r>
            <a:br>
              <a:rPr lang="en-US" dirty="0" smtClean="0"/>
            </a:br>
            <a:r>
              <a:rPr lang="en-US" dirty="0" smtClean="0"/>
              <a:t>Yes, I have _______ children. </a:t>
            </a:r>
            <a:r>
              <a:rPr lang="en-US" i="1" dirty="0" smtClean="0"/>
              <a:t>or </a:t>
            </a:r>
            <a:r>
              <a:rPr lang="en-US" dirty="0" smtClean="0"/>
              <a:t>No, I don't</a:t>
            </a:r>
          </a:p>
          <a:p>
            <a:r>
              <a:rPr lang="en-US" dirty="0" smtClean="0"/>
              <a:t>What are their names?</a:t>
            </a:r>
            <a:br>
              <a:rPr lang="en-US" dirty="0" smtClean="0"/>
            </a:br>
            <a:r>
              <a:rPr lang="en-US" dirty="0" smtClean="0"/>
              <a:t>Their names are _______.</a:t>
            </a:r>
          </a:p>
          <a:p>
            <a:r>
              <a:rPr lang="en-US" dirty="0" smtClean="0"/>
              <a:t>How many brothers and sister do you have?</a:t>
            </a:r>
            <a:br>
              <a:rPr lang="en-US" dirty="0" smtClean="0"/>
            </a:br>
            <a:r>
              <a:rPr lang="en-US" dirty="0" smtClean="0"/>
              <a:t>I have _______ brothers and _______ sisters.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Age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</a:t>
            </a:r>
            <a:r>
              <a:rPr lang="en-US" dirty="0" smtClean="0"/>
              <a:t>old are you?</a:t>
            </a:r>
            <a:br>
              <a:rPr lang="en-US" dirty="0" smtClean="0"/>
            </a:br>
            <a:r>
              <a:rPr lang="en-US" dirty="0" smtClean="0"/>
              <a:t>I am _______ years old.</a:t>
            </a:r>
          </a:p>
          <a:p>
            <a:r>
              <a:rPr lang="en-US" dirty="0" smtClean="0"/>
              <a:t>When is your birthday?</a:t>
            </a:r>
            <a:br>
              <a:rPr lang="en-US" dirty="0" smtClean="0"/>
            </a:br>
            <a:r>
              <a:rPr lang="en-US" dirty="0" smtClean="0"/>
              <a:t>My birthday is on the _______ of _______.</a:t>
            </a:r>
          </a:p>
          <a:p>
            <a:r>
              <a:rPr lang="en-US" dirty="0" smtClean="0"/>
              <a:t>Where were you born?</a:t>
            </a:r>
            <a:br>
              <a:rPr lang="en-US" dirty="0" smtClean="0"/>
            </a:br>
            <a:r>
              <a:rPr lang="en-US" dirty="0" smtClean="0"/>
              <a:t>I was born in _______.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 Yazı Tipi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TM03090434[[fn=Tahta Yazı]]</Template>
  <TotalTime>135</TotalTime>
  <Words>489</Words>
  <Application>Microsoft Office PowerPoint</Application>
  <PresentationFormat>Özel</PresentationFormat>
  <Paragraphs>111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Wood Type Yazı Tipi</vt:lpstr>
      <vt:lpstr>personal InformatIon</vt:lpstr>
      <vt:lpstr>Personal Information Questions and Answer</vt:lpstr>
      <vt:lpstr>My Personal Information (Mine &amp; Others)</vt:lpstr>
      <vt:lpstr>Personal Information Question Test</vt:lpstr>
      <vt:lpstr>Slayt 5</vt:lpstr>
      <vt:lpstr>Work &amp; Occupation</vt:lpstr>
      <vt:lpstr>Marital Status</vt:lpstr>
      <vt:lpstr>Family</vt:lpstr>
      <vt:lpstr>Age</vt:lpstr>
      <vt:lpstr>Contact Information </vt:lpstr>
      <vt:lpstr>Free time activities</vt:lpstr>
      <vt:lpstr>Slayt 12</vt:lpstr>
      <vt:lpstr>Slayt 13</vt:lpstr>
      <vt:lpstr>Slayt 14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personal InformatIon</dc:title>
  <dc:creator>KUZEY</dc:creator>
  <cp:lastModifiedBy>User</cp:lastModifiedBy>
  <cp:revision>5</cp:revision>
  <dcterms:created xsi:type="dcterms:W3CDTF">2020-05-07T04:26:43Z</dcterms:created>
  <dcterms:modified xsi:type="dcterms:W3CDTF">2020-05-09T04:12:05Z</dcterms:modified>
</cp:coreProperties>
</file>