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II.TEMEL ÖDEV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8</a:t>
            </a:r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886989" y="1280160"/>
            <a:ext cx="7416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accent5"/>
                </a:solidFill>
              </a:rPr>
              <a:t>ÖRNEK: </a:t>
            </a:r>
            <a:r>
              <a:rPr lang="tr-TR" dirty="0" err="1" smtClean="0"/>
              <a:t>Yb</a:t>
            </a:r>
            <a:r>
              <a:rPr lang="tr-TR" dirty="0" smtClean="0"/>
              <a:t>=2313,40      </a:t>
            </a:r>
            <a:r>
              <a:rPr lang="tr-TR" dirty="0" err="1" smtClean="0"/>
              <a:t>Xb</a:t>
            </a:r>
            <a:r>
              <a:rPr lang="tr-TR" dirty="0" smtClean="0"/>
              <a:t>=1875,30</a:t>
            </a:r>
          </a:p>
          <a:p>
            <a:r>
              <a:rPr lang="tr-TR" dirty="0"/>
              <a:t>	</a:t>
            </a:r>
            <a:r>
              <a:rPr lang="tr-TR" dirty="0" smtClean="0"/>
              <a:t>	Ya=1925,50       </a:t>
            </a:r>
            <a:r>
              <a:rPr lang="tr-TR" dirty="0" err="1" smtClean="0"/>
              <a:t>Xa</a:t>
            </a:r>
            <a:r>
              <a:rPr lang="tr-TR" dirty="0" smtClean="0"/>
              <a:t>= 2174,40 ise (AB) ve AB uzunluğunu hesaplayınız.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2602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chemeClr val="accent5"/>
                </a:solidFill>
              </a:rPr>
              <a:t>İKİNCİ TEMEL ÖDEV</a:t>
            </a:r>
            <a:endParaRPr lang="tr-TR" sz="5400" b="1" dirty="0">
              <a:solidFill>
                <a:schemeClr val="accent5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1034166"/>
          </a:xfrm>
        </p:spPr>
        <p:txBody>
          <a:bodyPr/>
          <a:lstStyle/>
          <a:p>
            <a:r>
              <a:rPr lang="tr-TR" dirty="0"/>
              <a:t>Dik koordinatları bilinen iki nokta arasındaki kenar uzunluğu ile bu kenarların kuzey ile yaptığı açının bulunması problemi ikinci temel ödev olarak bilinir. </a:t>
            </a:r>
          </a:p>
        </p:txBody>
      </p:sp>
    </p:spTree>
    <p:extLst>
      <p:ext uri="{BB962C8B-B14F-4D97-AF65-F5344CB8AC3E}">
        <p14:creationId xmlns:p14="http://schemas.microsoft.com/office/powerpoint/2010/main" val="420892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18458" y="1011165"/>
            <a:ext cx="96372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Bir AB doğrusunun A ve B noktalarının koordinatları ( </a:t>
            </a:r>
            <a:r>
              <a:rPr lang="tr-TR" sz="2800" dirty="0" smtClean="0"/>
              <a:t>Ya , </a:t>
            </a:r>
            <a:r>
              <a:rPr lang="tr-TR" sz="2800" dirty="0" err="1" smtClean="0"/>
              <a:t>Xa</a:t>
            </a:r>
            <a:r>
              <a:rPr lang="tr-TR" sz="2800" dirty="0" smtClean="0"/>
              <a:t>, </a:t>
            </a:r>
            <a:r>
              <a:rPr lang="tr-TR" sz="2800" dirty="0" err="1" smtClean="0"/>
              <a:t>Yb</a:t>
            </a:r>
            <a:r>
              <a:rPr lang="tr-TR" sz="2800" dirty="0" smtClean="0"/>
              <a:t>, </a:t>
            </a:r>
            <a:r>
              <a:rPr lang="tr-TR" sz="2800" dirty="0" err="1" smtClean="0"/>
              <a:t>Xb</a:t>
            </a:r>
            <a:r>
              <a:rPr lang="tr-TR" sz="2800" dirty="0" smtClean="0"/>
              <a:t> ) </a:t>
            </a:r>
            <a:r>
              <a:rPr lang="tr-TR" sz="2800" dirty="0"/>
              <a:t>veriliyor. A ve B noktalarını birleştiren doğrunun (AB) semt açısı ile AB kenar uzunluğunun hesabı isteniyor</a:t>
            </a:r>
            <a:r>
              <a:rPr lang="tr-TR" sz="2800" dirty="0" smtClean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458" y="2524557"/>
            <a:ext cx="3341517" cy="113304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070764" y="3017520"/>
            <a:ext cx="3829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Formülünden (AB) semt açısı hesaplanır.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2877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363287" y="1828800"/>
            <a:ext cx="7733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Sinüs ve kosinüs trigonometrik fonksiyonlarından AB kenar uzunluğu hesaplanabilir.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094" y="2481609"/>
            <a:ext cx="5422233" cy="241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8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940" y="1508066"/>
            <a:ext cx="3239779" cy="9026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61" y="1508931"/>
            <a:ext cx="7218823" cy="90176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687484" y="2718262"/>
            <a:ext cx="874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Semt açısının hangi bölümde olduğunu anlamak için </a:t>
            </a:r>
            <a:r>
              <a:rPr lang="el-GR" dirty="0" smtClean="0"/>
              <a:t>Δ</a:t>
            </a:r>
            <a:r>
              <a:rPr lang="tr-TR" dirty="0" smtClean="0"/>
              <a:t>Y ve </a:t>
            </a:r>
            <a:r>
              <a:rPr lang="el-GR" dirty="0" smtClean="0"/>
              <a:t>Δ</a:t>
            </a:r>
            <a:r>
              <a:rPr lang="tr-TR" dirty="0" err="1" smtClean="0"/>
              <a:t>X’in</a:t>
            </a:r>
            <a:r>
              <a:rPr lang="tr-TR" dirty="0" smtClean="0"/>
              <a:t> işaretlerine bakmak yeterlidir.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4051" y="3616988"/>
            <a:ext cx="9152313" cy="117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1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016" y="734030"/>
            <a:ext cx="8852449" cy="514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4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364" y="1496810"/>
            <a:ext cx="8913782" cy="172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8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010" y="709006"/>
            <a:ext cx="6863517" cy="53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16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903" y="805381"/>
            <a:ext cx="8276855" cy="517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53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128</Words>
  <Application>Microsoft Office PowerPoint</Application>
  <PresentationFormat>Geniş ekran</PresentationFormat>
  <Paragraphs>12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Organik</vt:lpstr>
      <vt:lpstr>MÜHENDİSLİKTE ÖLÇME BİLGİSİ </vt:lpstr>
      <vt:lpstr>İKİNCİ TEMEL ÖDEV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8</cp:revision>
  <dcterms:created xsi:type="dcterms:W3CDTF">2020-01-21T18:18:14Z</dcterms:created>
  <dcterms:modified xsi:type="dcterms:W3CDTF">2020-01-21T20:22:45Z</dcterms:modified>
</cp:coreProperties>
</file>