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3" r:id="rId1"/>
  </p:sldMasterIdLst>
  <p:sldIdLst>
    <p:sldId id="256" r:id="rId2"/>
    <p:sldId id="303" r:id="rId3"/>
    <p:sldId id="269" r:id="rId4"/>
    <p:sldId id="270" r:id="rId5"/>
    <p:sldId id="285" r:id="rId6"/>
    <p:sldId id="286" r:id="rId7"/>
    <p:sldId id="290" r:id="rId8"/>
    <p:sldId id="292" r:id="rId9"/>
    <p:sldId id="262" r:id="rId10"/>
    <p:sldId id="263" r:id="rId11"/>
    <p:sldId id="268" r:id="rId12"/>
    <p:sldId id="300" r:id="rId13"/>
    <p:sldId id="301" r:id="rId14"/>
    <p:sldId id="302" r:id="rId15"/>
    <p:sldId id="291" r:id="rId16"/>
    <p:sldId id="278" r:id="rId17"/>
    <p:sldId id="287" r:id="rId18"/>
    <p:sldId id="288" r:id="rId19"/>
    <p:sldId id="295" r:id="rId20"/>
    <p:sldId id="289"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F5050"/>
    <a:srgbClr val="FFCC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96" y="-60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59A164D-339E-4273-8B81-414CA5241473}" type="doc">
      <dgm:prSet loTypeId="urn:microsoft.com/office/officeart/2005/8/layout/arrow3" loCatId="relationship" qsTypeId="urn:microsoft.com/office/officeart/2005/8/quickstyle/simple4" qsCatId="simple" csTypeId="urn:microsoft.com/office/officeart/2005/8/colors/accent5_4" csCatId="accent5" phldr="1"/>
      <dgm:spPr/>
      <dgm:t>
        <a:bodyPr/>
        <a:lstStyle/>
        <a:p>
          <a:endParaRPr lang="tr-TR"/>
        </a:p>
      </dgm:t>
    </dgm:pt>
    <dgm:pt modelId="{7D2F5086-2749-4048-A0AA-4B5277A9DE88}">
      <dgm:prSet custT="1"/>
      <dgm:spPr/>
      <dgm:t>
        <a:bodyPr/>
        <a:lstStyle/>
        <a:p>
          <a:pPr rtl="0"/>
          <a:r>
            <a:rPr lang="tr-TR" sz="4800" dirty="0" smtClean="0"/>
            <a:t>Dinî Eğitim, Din Eğitimi, Din Öğretimi</a:t>
          </a:r>
          <a:endParaRPr lang="tr-TR" sz="4800" dirty="0"/>
        </a:p>
      </dgm:t>
    </dgm:pt>
    <dgm:pt modelId="{E428FB73-2234-49CC-A07C-2DAC701B84D6}" type="parTrans" cxnId="{AB4D4C9B-D6F4-45A2-9B20-B3339CA28FFC}">
      <dgm:prSet/>
      <dgm:spPr/>
      <dgm:t>
        <a:bodyPr/>
        <a:lstStyle/>
        <a:p>
          <a:endParaRPr lang="tr-TR"/>
        </a:p>
      </dgm:t>
    </dgm:pt>
    <dgm:pt modelId="{E54E651A-AB83-4344-A9AF-44B06588DD82}" type="sibTrans" cxnId="{AB4D4C9B-D6F4-45A2-9B20-B3339CA28FFC}">
      <dgm:prSet/>
      <dgm:spPr/>
      <dgm:t>
        <a:bodyPr/>
        <a:lstStyle/>
        <a:p>
          <a:endParaRPr lang="tr-TR"/>
        </a:p>
      </dgm:t>
    </dgm:pt>
    <dgm:pt modelId="{07AD5567-F273-4748-A84D-921062F204B1}">
      <dgm:prSet custT="1"/>
      <dgm:spPr/>
      <dgm:t>
        <a:bodyPr/>
        <a:lstStyle/>
        <a:p>
          <a:pPr rtl="0"/>
          <a:r>
            <a:rPr lang="tr-TR" sz="2400" dirty="0" smtClean="0"/>
            <a:t>Siz bu kavramlar hakkında ne biliyorsunuz? Zihinlerimizi yoklayalım..</a:t>
          </a:r>
          <a:endParaRPr lang="tr-TR" sz="2400" dirty="0"/>
        </a:p>
      </dgm:t>
    </dgm:pt>
    <dgm:pt modelId="{43C9DDD3-8A92-4CA8-99C2-4C35A4C7F771}" type="parTrans" cxnId="{C4545488-8D9B-471F-B0D5-3780366ED123}">
      <dgm:prSet/>
      <dgm:spPr/>
      <dgm:t>
        <a:bodyPr/>
        <a:lstStyle/>
        <a:p>
          <a:endParaRPr lang="tr-TR"/>
        </a:p>
      </dgm:t>
    </dgm:pt>
    <dgm:pt modelId="{FD9E79B6-88BE-4F43-88F9-FDE2C14F50F7}" type="sibTrans" cxnId="{C4545488-8D9B-471F-B0D5-3780366ED123}">
      <dgm:prSet/>
      <dgm:spPr/>
      <dgm:t>
        <a:bodyPr/>
        <a:lstStyle/>
        <a:p>
          <a:endParaRPr lang="tr-TR"/>
        </a:p>
      </dgm:t>
    </dgm:pt>
    <dgm:pt modelId="{6DE27191-88DD-49C6-BF5D-6EB8F2C76CE3}" type="pres">
      <dgm:prSet presAssocID="{A59A164D-339E-4273-8B81-414CA5241473}" presName="compositeShape" presStyleCnt="0">
        <dgm:presLayoutVars>
          <dgm:chMax val="2"/>
          <dgm:dir/>
          <dgm:resizeHandles val="exact"/>
        </dgm:presLayoutVars>
      </dgm:prSet>
      <dgm:spPr/>
      <dgm:t>
        <a:bodyPr/>
        <a:lstStyle/>
        <a:p>
          <a:endParaRPr lang="tr-TR"/>
        </a:p>
      </dgm:t>
    </dgm:pt>
    <dgm:pt modelId="{576AA6A6-D30F-4E7D-8156-A90B6CE3739E}" type="pres">
      <dgm:prSet presAssocID="{A59A164D-339E-4273-8B81-414CA5241473}" presName="divider" presStyleLbl="fgShp" presStyleIdx="0" presStyleCnt="1"/>
      <dgm:spPr/>
    </dgm:pt>
    <dgm:pt modelId="{5857E36A-FB05-48AD-B511-48220CAC1406}" type="pres">
      <dgm:prSet presAssocID="{7D2F5086-2749-4048-A0AA-4B5277A9DE88}" presName="downArrow" presStyleLbl="node1" presStyleIdx="0" presStyleCnt="2" custLinFactNeighborX="-26466" custLinFactNeighborY="3960"/>
      <dgm:spPr/>
    </dgm:pt>
    <dgm:pt modelId="{617358DB-5FC2-4360-BF30-B0D4339DED81}" type="pres">
      <dgm:prSet presAssocID="{7D2F5086-2749-4048-A0AA-4B5277A9DE88}" presName="downArrowText" presStyleLbl="revTx" presStyleIdx="0" presStyleCnt="2" custScaleX="241010">
        <dgm:presLayoutVars>
          <dgm:bulletEnabled val="1"/>
        </dgm:presLayoutVars>
      </dgm:prSet>
      <dgm:spPr/>
      <dgm:t>
        <a:bodyPr/>
        <a:lstStyle/>
        <a:p>
          <a:endParaRPr lang="tr-TR"/>
        </a:p>
      </dgm:t>
    </dgm:pt>
    <dgm:pt modelId="{787403F1-1551-47CB-BB96-0B59D48190B6}" type="pres">
      <dgm:prSet presAssocID="{07AD5567-F273-4748-A84D-921062F204B1}" presName="upArrow" presStyleLbl="node1" presStyleIdx="1" presStyleCnt="2"/>
      <dgm:spPr/>
    </dgm:pt>
    <dgm:pt modelId="{ED3B788A-86E3-4CD1-9325-72C5BC3B6CEB}" type="pres">
      <dgm:prSet presAssocID="{07AD5567-F273-4748-A84D-921062F204B1}" presName="upArrowText" presStyleLbl="revTx" presStyleIdx="1" presStyleCnt="2" custScaleX="124059">
        <dgm:presLayoutVars>
          <dgm:bulletEnabled val="1"/>
        </dgm:presLayoutVars>
      </dgm:prSet>
      <dgm:spPr/>
      <dgm:t>
        <a:bodyPr/>
        <a:lstStyle/>
        <a:p>
          <a:endParaRPr lang="tr-TR"/>
        </a:p>
      </dgm:t>
    </dgm:pt>
  </dgm:ptLst>
  <dgm:cxnLst>
    <dgm:cxn modelId="{AB4D4C9B-D6F4-45A2-9B20-B3339CA28FFC}" srcId="{A59A164D-339E-4273-8B81-414CA5241473}" destId="{7D2F5086-2749-4048-A0AA-4B5277A9DE88}" srcOrd="0" destOrd="0" parTransId="{E428FB73-2234-49CC-A07C-2DAC701B84D6}" sibTransId="{E54E651A-AB83-4344-A9AF-44B06588DD82}"/>
    <dgm:cxn modelId="{C4545488-8D9B-471F-B0D5-3780366ED123}" srcId="{A59A164D-339E-4273-8B81-414CA5241473}" destId="{07AD5567-F273-4748-A84D-921062F204B1}" srcOrd="1" destOrd="0" parTransId="{43C9DDD3-8A92-4CA8-99C2-4C35A4C7F771}" sibTransId="{FD9E79B6-88BE-4F43-88F9-FDE2C14F50F7}"/>
    <dgm:cxn modelId="{63B335C8-D645-42FC-B31E-7536337F9C9A}" type="presOf" srcId="{07AD5567-F273-4748-A84D-921062F204B1}" destId="{ED3B788A-86E3-4CD1-9325-72C5BC3B6CEB}" srcOrd="0" destOrd="0" presId="urn:microsoft.com/office/officeart/2005/8/layout/arrow3"/>
    <dgm:cxn modelId="{B6337FE0-48AB-44F6-AC5E-673DEE42F320}" type="presOf" srcId="{A59A164D-339E-4273-8B81-414CA5241473}" destId="{6DE27191-88DD-49C6-BF5D-6EB8F2C76CE3}" srcOrd="0" destOrd="0" presId="urn:microsoft.com/office/officeart/2005/8/layout/arrow3"/>
    <dgm:cxn modelId="{88EE797C-2D81-4FB9-9738-D799CFFE284E}" type="presOf" srcId="{7D2F5086-2749-4048-A0AA-4B5277A9DE88}" destId="{617358DB-5FC2-4360-BF30-B0D4339DED81}" srcOrd="0" destOrd="0" presId="urn:microsoft.com/office/officeart/2005/8/layout/arrow3"/>
    <dgm:cxn modelId="{899705C1-7595-48FD-9448-3969D35285C8}" type="presParOf" srcId="{6DE27191-88DD-49C6-BF5D-6EB8F2C76CE3}" destId="{576AA6A6-D30F-4E7D-8156-A90B6CE3739E}" srcOrd="0" destOrd="0" presId="urn:microsoft.com/office/officeart/2005/8/layout/arrow3"/>
    <dgm:cxn modelId="{E1946D62-2CEE-4619-87D1-448B9ADFD792}" type="presParOf" srcId="{6DE27191-88DD-49C6-BF5D-6EB8F2C76CE3}" destId="{5857E36A-FB05-48AD-B511-48220CAC1406}" srcOrd="1" destOrd="0" presId="urn:microsoft.com/office/officeart/2005/8/layout/arrow3"/>
    <dgm:cxn modelId="{0840D898-9E1A-44C8-9116-07B7391F1FB9}" type="presParOf" srcId="{6DE27191-88DD-49C6-BF5D-6EB8F2C76CE3}" destId="{617358DB-5FC2-4360-BF30-B0D4339DED81}" srcOrd="2" destOrd="0" presId="urn:microsoft.com/office/officeart/2005/8/layout/arrow3"/>
    <dgm:cxn modelId="{D736E90A-71C9-473F-8094-E34920CFFAB5}" type="presParOf" srcId="{6DE27191-88DD-49C6-BF5D-6EB8F2C76CE3}" destId="{787403F1-1551-47CB-BB96-0B59D48190B6}" srcOrd="3" destOrd="0" presId="urn:microsoft.com/office/officeart/2005/8/layout/arrow3"/>
    <dgm:cxn modelId="{65C69F84-3382-42C0-922D-9447310CD164}" type="presParOf" srcId="{6DE27191-88DD-49C6-BF5D-6EB8F2C76CE3}" destId="{ED3B788A-86E3-4CD1-9325-72C5BC3B6CEB}" srcOrd="4" destOrd="0" presId="urn:microsoft.com/office/officeart/2005/8/layout/arrow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492247D-ACB8-458B-B107-B3378E1208A6}" type="doc">
      <dgm:prSet loTypeId="urn:microsoft.com/office/officeart/2005/8/layout/hierarchy1" loCatId="hierarchy" qsTypeId="urn:microsoft.com/office/officeart/2005/8/quickstyle/simple4" qsCatId="simple" csTypeId="urn:microsoft.com/office/officeart/2005/8/colors/accent0_2" csCatId="mainScheme" phldr="1"/>
      <dgm:spPr/>
      <dgm:t>
        <a:bodyPr/>
        <a:lstStyle/>
        <a:p>
          <a:endParaRPr lang="tr-TR"/>
        </a:p>
      </dgm:t>
    </dgm:pt>
    <dgm:pt modelId="{B334F943-A849-4105-A62A-3A58FFD7C3CD}">
      <dgm:prSet/>
      <dgm:spPr/>
      <dgm:t>
        <a:bodyPr/>
        <a:lstStyle/>
        <a:p>
          <a:pPr rtl="0"/>
          <a:r>
            <a:rPr lang="tr-TR" dirty="0" smtClean="0"/>
            <a:t>Eğitim Tanımları</a:t>
          </a:r>
          <a:endParaRPr lang="tr-TR" dirty="0"/>
        </a:p>
      </dgm:t>
    </dgm:pt>
    <dgm:pt modelId="{BEB18FF4-313B-45CD-961B-13637F0B9E24}" type="parTrans" cxnId="{17D841B5-FE76-40E2-963B-FB0B4E0CA678}">
      <dgm:prSet/>
      <dgm:spPr/>
      <dgm:t>
        <a:bodyPr/>
        <a:lstStyle/>
        <a:p>
          <a:endParaRPr lang="tr-TR"/>
        </a:p>
      </dgm:t>
    </dgm:pt>
    <dgm:pt modelId="{7B96BE8D-43B0-4EF7-B3D4-77538549C76B}" type="sibTrans" cxnId="{17D841B5-FE76-40E2-963B-FB0B4E0CA678}">
      <dgm:prSet/>
      <dgm:spPr/>
      <dgm:t>
        <a:bodyPr/>
        <a:lstStyle/>
        <a:p>
          <a:endParaRPr lang="tr-TR"/>
        </a:p>
      </dgm:t>
    </dgm:pt>
    <dgm:pt modelId="{88E3853E-D88C-423B-9FD8-1B8849FB8438}">
      <dgm:prSet custT="1"/>
      <dgm:spPr/>
      <dgm:t>
        <a:bodyPr/>
        <a:lstStyle/>
        <a:p>
          <a:pPr rtl="0"/>
          <a:r>
            <a:rPr lang="tr-TR" sz="2000" dirty="0" smtClean="0"/>
            <a:t>Süreç Anlam- Ürün Anlam</a:t>
          </a:r>
          <a:endParaRPr lang="tr-TR" sz="2000" dirty="0"/>
        </a:p>
      </dgm:t>
    </dgm:pt>
    <dgm:pt modelId="{BA1AA61C-E771-4C9E-9780-4CF19C9E081B}" type="parTrans" cxnId="{C85BC6E8-9F21-4F81-A688-2DECEE0132A1}">
      <dgm:prSet/>
      <dgm:spPr/>
      <dgm:t>
        <a:bodyPr/>
        <a:lstStyle/>
        <a:p>
          <a:endParaRPr lang="tr-TR"/>
        </a:p>
      </dgm:t>
    </dgm:pt>
    <dgm:pt modelId="{DCC5559A-1083-4C2C-82EF-1FEDB84B9A75}" type="sibTrans" cxnId="{C85BC6E8-9F21-4F81-A688-2DECEE0132A1}">
      <dgm:prSet/>
      <dgm:spPr/>
      <dgm:t>
        <a:bodyPr/>
        <a:lstStyle/>
        <a:p>
          <a:endParaRPr lang="tr-TR"/>
        </a:p>
      </dgm:t>
    </dgm:pt>
    <dgm:pt modelId="{6009872D-5674-4C0D-840D-96517F82A234}">
      <dgm:prSet custT="1"/>
      <dgm:spPr/>
      <dgm:t>
        <a:bodyPr/>
        <a:lstStyle/>
        <a:p>
          <a:pPr rtl="0"/>
          <a:r>
            <a:rPr lang="tr-TR" sz="1800" dirty="0" smtClean="0"/>
            <a:t>Betimleyici Anlam- Program Koyucu Anlam</a:t>
          </a:r>
          <a:endParaRPr lang="tr-TR" sz="1800" dirty="0"/>
        </a:p>
      </dgm:t>
    </dgm:pt>
    <dgm:pt modelId="{C1B27082-F095-449D-9280-8E9C6CAE2889}" type="parTrans" cxnId="{1C3E2350-0901-499B-BFA9-B9EFA022A23E}">
      <dgm:prSet/>
      <dgm:spPr/>
      <dgm:t>
        <a:bodyPr/>
        <a:lstStyle/>
        <a:p>
          <a:endParaRPr lang="tr-TR"/>
        </a:p>
      </dgm:t>
    </dgm:pt>
    <dgm:pt modelId="{7512C3A0-3776-49EE-BE51-75C0A9E39ECB}" type="sibTrans" cxnId="{1C3E2350-0901-499B-BFA9-B9EFA022A23E}">
      <dgm:prSet/>
      <dgm:spPr/>
      <dgm:t>
        <a:bodyPr/>
        <a:lstStyle/>
        <a:p>
          <a:endParaRPr lang="tr-TR"/>
        </a:p>
      </dgm:t>
    </dgm:pt>
    <dgm:pt modelId="{A76C84B3-781B-4139-843F-A9C3F7889681}">
      <dgm:prSet custT="1"/>
      <dgm:spPr/>
      <dgm:t>
        <a:bodyPr/>
        <a:lstStyle/>
        <a:p>
          <a:pPr rtl="0"/>
          <a:r>
            <a:rPr lang="tr-TR" sz="2000" dirty="0" smtClean="0"/>
            <a:t>Niyet Anlam- Etki Anlam</a:t>
          </a:r>
          <a:endParaRPr lang="tr-TR" sz="2000" dirty="0"/>
        </a:p>
      </dgm:t>
    </dgm:pt>
    <dgm:pt modelId="{D0A8292B-A460-4250-9A98-F0A5C2F3B33B}" type="parTrans" cxnId="{6DB04A53-6D4C-4EDF-8FDE-15A0A96CA1E4}">
      <dgm:prSet/>
      <dgm:spPr/>
      <dgm:t>
        <a:bodyPr/>
        <a:lstStyle/>
        <a:p>
          <a:endParaRPr lang="tr-TR"/>
        </a:p>
      </dgm:t>
    </dgm:pt>
    <dgm:pt modelId="{7140EEB1-E171-4567-A551-E1B45DAC61F0}" type="sibTrans" cxnId="{6DB04A53-6D4C-4EDF-8FDE-15A0A96CA1E4}">
      <dgm:prSet/>
      <dgm:spPr/>
      <dgm:t>
        <a:bodyPr/>
        <a:lstStyle/>
        <a:p>
          <a:endParaRPr lang="tr-TR"/>
        </a:p>
      </dgm:t>
    </dgm:pt>
    <dgm:pt modelId="{C7D5B1DE-82E1-45D4-B3F3-FFF6301ED11F}">
      <dgm:prSet custT="1"/>
      <dgm:spPr/>
      <dgm:t>
        <a:bodyPr/>
        <a:lstStyle/>
        <a:p>
          <a:pPr rtl="0"/>
          <a:r>
            <a:rPr lang="tr-TR" sz="2000" dirty="0" smtClean="0"/>
            <a:t>Davranış Anlam- Olay Anlam</a:t>
          </a:r>
          <a:endParaRPr lang="tr-TR" sz="2000" dirty="0"/>
        </a:p>
      </dgm:t>
    </dgm:pt>
    <dgm:pt modelId="{5FCDD66C-8482-41F5-B7A3-7FEE62930CB1}" type="parTrans" cxnId="{EECEF134-D552-4FAA-926A-A053044C8A7B}">
      <dgm:prSet/>
      <dgm:spPr/>
      <dgm:t>
        <a:bodyPr/>
        <a:lstStyle/>
        <a:p>
          <a:endParaRPr lang="tr-TR"/>
        </a:p>
      </dgm:t>
    </dgm:pt>
    <dgm:pt modelId="{BFC5732C-0CFE-404D-8E5E-6A152067EAF4}" type="sibTrans" cxnId="{EECEF134-D552-4FAA-926A-A053044C8A7B}">
      <dgm:prSet/>
      <dgm:spPr/>
      <dgm:t>
        <a:bodyPr/>
        <a:lstStyle/>
        <a:p>
          <a:endParaRPr lang="tr-TR"/>
        </a:p>
      </dgm:t>
    </dgm:pt>
    <dgm:pt modelId="{4DDDD0F2-F116-4680-9D14-A690729D3A24}" type="pres">
      <dgm:prSet presAssocID="{3492247D-ACB8-458B-B107-B3378E1208A6}" presName="hierChild1" presStyleCnt="0">
        <dgm:presLayoutVars>
          <dgm:chPref val="1"/>
          <dgm:dir/>
          <dgm:animOne val="branch"/>
          <dgm:animLvl val="lvl"/>
          <dgm:resizeHandles/>
        </dgm:presLayoutVars>
      </dgm:prSet>
      <dgm:spPr/>
      <dgm:t>
        <a:bodyPr/>
        <a:lstStyle/>
        <a:p>
          <a:endParaRPr lang="tr-TR"/>
        </a:p>
      </dgm:t>
    </dgm:pt>
    <dgm:pt modelId="{785EF350-DBA0-4F07-A531-D55EDE0BE4D9}" type="pres">
      <dgm:prSet presAssocID="{B334F943-A849-4105-A62A-3A58FFD7C3CD}" presName="hierRoot1" presStyleCnt="0"/>
      <dgm:spPr/>
    </dgm:pt>
    <dgm:pt modelId="{F8607758-27E3-49AE-9868-0AA189680F71}" type="pres">
      <dgm:prSet presAssocID="{B334F943-A849-4105-A62A-3A58FFD7C3CD}" presName="composite" presStyleCnt="0"/>
      <dgm:spPr/>
    </dgm:pt>
    <dgm:pt modelId="{186E8187-8ABD-4433-84A9-942B00B25858}" type="pres">
      <dgm:prSet presAssocID="{B334F943-A849-4105-A62A-3A58FFD7C3CD}" presName="background" presStyleLbl="node0" presStyleIdx="0" presStyleCnt="1"/>
      <dgm:spPr/>
    </dgm:pt>
    <dgm:pt modelId="{5E84AF63-B901-41D9-A5D3-0A3CC2FAFEC6}" type="pres">
      <dgm:prSet presAssocID="{B334F943-A849-4105-A62A-3A58FFD7C3CD}" presName="text" presStyleLbl="fgAcc0" presStyleIdx="0" presStyleCnt="1" custScaleX="144139">
        <dgm:presLayoutVars>
          <dgm:chPref val="3"/>
        </dgm:presLayoutVars>
      </dgm:prSet>
      <dgm:spPr/>
      <dgm:t>
        <a:bodyPr/>
        <a:lstStyle/>
        <a:p>
          <a:endParaRPr lang="tr-TR"/>
        </a:p>
      </dgm:t>
    </dgm:pt>
    <dgm:pt modelId="{639F77A5-E874-434E-8D6A-FB620D0C2986}" type="pres">
      <dgm:prSet presAssocID="{B334F943-A849-4105-A62A-3A58FFD7C3CD}" presName="hierChild2" presStyleCnt="0"/>
      <dgm:spPr/>
    </dgm:pt>
    <dgm:pt modelId="{5D124F1C-748B-417D-9A90-04037DA6EEDD}" type="pres">
      <dgm:prSet presAssocID="{BA1AA61C-E771-4C9E-9780-4CF19C9E081B}" presName="Name10" presStyleLbl="parChTrans1D2" presStyleIdx="0" presStyleCnt="4"/>
      <dgm:spPr/>
      <dgm:t>
        <a:bodyPr/>
        <a:lstStyle/>
        <a:p>
          <a:endParaRPr lang="tr-TR"/>
        </a:p>
      </dgm:t>
    </dgm:pt>
    <dgm:pt modelId="{AB9FCD07-CF74-4BAE-9188-589F0F2A8CC9}" type="pres">
      <dgm:prSet presAssocID="{88E3853E-D88C-423B-9FD8-1B8849FB8438}" presName="hierRoot2" presStyleCnt="0"/>
      <dgm:spPr/>
    </dgm:pt>
    <dgm:pt modelId="{8F1133D5-B878-4FC3-AEFB-044944A29F1E}" type="pres">
      <dgm:prSet presAssocID="{88E3853E-D88C-423B-9FD8-1B8849FB8438}" presName="composite2" presStyleCnt="0"/>
      <dgm:spPr/>
    </dgm:pt>
    <dgm:pt modelId="{2CA0E4BF-8066-4E3C-A9B5-AB18C767B479}" type="pres">
      <dgm:prSet presAssocID="{88E3853E-D88C-423B-9FD8-1B8849FB8438}" presName="background2" presStyleLbl="node2" presStyleIdx="0" presStyleCnt="4"/>
      <dgm:spPr/>
    </dgm:pt>
    <dgm:pt modelId="{EC68822B-6858-4565-8050-A14382B7F70D}" type="pres">
      <dgm:prSet presAssocID="{88E3853E-D88C-423B-9FD8-1B8849FB8438}" presName="text2" presStyleLbl="fgAcc2" presStyleIdx="0" presStyleCnt="4" custScaleX="85327" custScaleY="183544">
        <dgm:presLayoutVars>
          <dgm:chPref val="3"/>
        </dgm:presLayoutVars>
      </dgm:prSet>
      <dgm:spPr/>
      <dgm:t>
        <a:bodyPr/>
        <a:lstStyle/>
        <a:p>
          <a:endParaRPr lang="tr-TR"/>
        </a:p>
      </dgm:t>
    </dgm:pt>
    <dgm:pt modelId="{E0BC82C6-FE39-4143-9D3C-5A4278435EB5}" type="pres">
      <dgm:prSet presAssocID="{88E3853E-D88C-423B-9FD8-1B8849FB8438}" presName="hierChild3" presStyleCnt="0"/>
      <dgm:spPr/>
    </dgm:pt>
    <dgm:pt modelId="{EE67A58C-0159-417C-AB1C-005FBCA29CF9}" type="pres">
      <dgm:prSet presAssocID="{C1B27082-F095-449D-9280-8E9C6CAE2889}" presName="Name10" presStyleLbl="parChTrans1D2" presStyleIdx="1" presStyleCnt="4"/>
      <dgm:spPr/>
      <dgm:t>
        <a:bodyPr/>
        <a:lstStyle/>
        <a:p>
          <a:endParaRPr lang="tr-TR"/>
        </a:p>
      </dgm:t>
    </dgm:pt>
    <dgm:pt modelId="{FD083CBB-588B-462D-89C3-AF0EE8ECA84C}" type="pres">
      <dgm:prSet presAssocID="{6009872D-5674-4C0D-840D-96517F82A234}" presName="hierRoot2" presStyleCnt="0"/>
      <dgm:spPr/>
    </dgm:pt>
    <dgm:pt modelId="{438FA3AF-EC32-43AD-9976-EE28E348378E}" type="pres">
      <dgm:prSet presAssocID="{6009872D-5674-4C0D-840D-96517F82A234}" presName="composite2" presStyleCnt="0"/>
      <dgm:spPr/>
    </dgm:pt>
    <dgm:pt modelId="{EF6F3B41-0415-439D-AF26-FD985E9927B4}" type="pres">
      <dgm:prSet presAssocID="{6009872D-5674-4C0D-840D-96517F82A234}" presName="background2" presStyleLbl="node2" presStyleIdx="1" presStyleCnt="4"/>
      <dgm:spPr/>
    </dgm:pt>
    <dgm:pt modelId="{09FF921A-CD06-4F18-9685-B7EA9D24B47A}" type="pres">
      <dgm:prSet presAssocID="{6009872D-5674-4C0D-840D-96517F82A234}" presName="text2" presStyleLbl="fgAcc2" presStyleIdx="1" presStyleCnt="4" custScaleY="188754">
        <dgm:presLayoutVars>
          <dgm:chPref val="3"/>
        </dgm:presLayoutVars>
      </dgm:prSet>
      <dgm:spPr/>
      <dgm:t>
        <a:bodyPr/>
        <a:lstStyle/>
        <a:p>
          <a:endParaRPr lang="tr-TR"/>
        </a:p>
      </dgm:t>
    </dgm:pt>
    <dgm:pt modelId="{D7BBD741-D868-4DEE-8675-CA6CAE6A8B63}" type="pres">
      <dgm:prSet presAssocID="{6009872D-5674-4C0D-840D-96517F82A234}" presName="hierChild3" presStyleCnt="0"/>
      <dgm:spPr/>
    </dgm:pt>
    <dgm:pt modelId="{52571DE3-8A7D-41CB-957F-A5B6D26DEF4C}" type="pres">
      <dgm:prSet presAssocID="{D0A8292B-A460-4250-9A98-F0A5C2F3B33B}" presName="Name10" presStyleLbl="parChTrans1D2" presStyleIdx="2" presStyleCnt="4"/>
      <dgm:spPr/>
      <dgm:t>
        <a:bodyPr/>
        <a:lstStyle/>
        <a:p>
          <a:endParaRPr lang="tr-TR"/>
        </a:p>
      </dgm:t>
    </dgm:pt>
    <dgm:pt modelId="{60DED784-97EA-4E05-A557-05E6B3854320}" type="pres">
      <dgm:prSet presAssocID="{A76C84B3-781B-4139-843F-A9C3F7889681}" presName="hierRoot2" presStyleCnt="0"/>
      <dgm:spPr/>
    </dgm:pt>
    <dgm:pt modelId="{9B4C702E-2D6A-46A3-9B83-BDC130D46AC1}" type="pres">
      <dgm:prSet presAssocID="{A76C84B3-781B-4139-843F-A9C3F7889681}" presName="composite2" presStyleCnt="0"/>
      <dgm:spPr/>
    </dgm:pt>
    <dgm:pt modelId="{1C33563A-461A-45D7-A0BC-FFE23E70FDAB}" type="pres">
      <dgm:prSet presAssocID="{A76C84B3-781B-4139-843F-A9C3F7889681}" presName="background2" presStyleLbl="node2" presStyleIdx="2" presStyleCnt="4"/>
      <dgm:spPr/>
    </dgm:pt>
    <dgm:pt modelId="{F6224597-2B58-4ECF-BA44-FF5F864948FD}" type="pres">
      <dgm:prSet presAssocID="{A76C84B3-781B-4139-843F-A9C3F7889681}" presName="text2" presStyleLbl="fgAcc2" presStyleIdx="2" presStyleCnt="4" custScaleX="78452" custScaleY="172683">
        <dgm:presLayoutVars>
          <dgm:chPref val="3"/>
        </dgm:presLayoutVars>
      </dgm:prSet>
      <dgm:spPr/>
      <dgm:t>
        <a:bodyPr/>
        <a:lstStyle/>
        <a:p>
          <a:endParaRPr lang="tr-TR"/>
        </a:p>
      </dgm:t>
    </dgm:pt>
    <dgm:pt modelId="{64235398-65DB-4110-B476-86AAF9E140C2}" type="pres">
      <dgm:prSet presAssocID="{A76C84B3-781B-4139-843F-A9C3F7889681}" presName="hierChild3" presStyleCnt="0"/>
      <dgm:spPr/>
    </dgm:pt>
    <dgm:pt modelId="{0BF49085-4352-4841-9835-D4A7C8C6F16A}" type="pres">
      <dgm:prSet presAssocID="{5FCDD66C-8482-41F5-B7A3-7FEE62930CB1}" presName="Name10" presStyleLbl="parChTrans1D2" presStyleIdx="3" presStyleCnt="4"/>
      <dgm:spPr/>
      <dgm:t>
        <a:bodyPr/>
        <a:lstStyle/>
        <a:p>
          <a:endParaRPr lang="tr-TR"/>
        </a:p>
      </dgm:t>
    </dgm:pt>
    <dgm:pt modelId="{9ABAADAE-B32D-4D76-B09F-929C9432E5DB}" type="pres">
      <dgm:prSet presAssocID="{C7D5B1DE-82E1-45D4-B3F3-FFF6301ED11F}" presName="hierRoot2" presStyleCnt="0"/>
      <dgm:spPr/>
    </dgm:pt>
    <dgm:pt modelId="{04D8070B-4209-4C33-9D38-B6FCD377B756}" type="pres">
      <dgm:prSet presAssocID="{C7D5B1DE-82E1-45D4-B3F3-FFF6301ED11F}" presName="composite2" presStyleCnt="0"/>
      <dgm:spPr/>
    </dgm:pt>
    <dgm:pt modelId="{C13901B1-F5A3-432E-BBF0-6A1442377C45}" type="pres">
      <dgm:prSet presAssocID="{C7D5B1DE-82E1-45D4-B3F3-FFF6301ED11F}" presName="background2" presStyleLbl="node2" presStyleIdx="3" presStyleCnt="4"/>
      <dgm:spPr/>
    </dgm:pt>
    <dgm:pt modelId="{E0FBA6F6-36EF-4578-9CAB-324A14BAF48C}" type="pres">
      <dgm:prSet presAssocID="{C7D5B1DE-82E1-45D4-B3F3-FFF6301ED11F}" presName="text2" presStyleLbl="fgAcc2" presStyleIdx="3" presStyleCnt="4" custScaleX="81795" custScaleY="168076">
        <dgm:presLayoutVars>
          <dgm:chPref val="3"/>
        </dgm:presLayoutVars>
      </dgm:prSet>
      <dgm:spPr/>
      <dgm:t>
        <a:bodyPr/>
        <a:lstStyle/>
        <a:p>
          <a:endParaRPr lang="tr-TR"/>
        </a:p>
      </dgm:t>
    </dgm:pt>
    <dgm:pt modelId="{A83700F0-8E22-4719-9ECA-DEB72E87575B}" type="pres">
      <dgm:prSet presAssocID="{C7D5B1DE-82E1-45D4-B3F3-FFF6301ED11F}" presName="hierChild3" presStyleCnt="0"/>
      <dgm:spPr/>
    </dgm:pt>
  </dgm:ptLst>
  <dgm:cxnLst>
    <dgm:cxn modelId="{1635359D-5949-46BA-947A-3AFB9593A235}" type="presOf" srcId="{C7D5B1DE-82E1-45D4-B3F3-FFF6301ED11F}" destId="{E0FBA6F6-36EF-4578-9CAB-324A14BAF48C}" srcOrd="0" destOrd="0" presId="urn:microsoft.com/office/officeart/2005/8/layout/hierarchy1"/>
    <dgm:cxn modelId="{F34AD3A2-1F88-4E91-96CF-B65F8D84FF12}" type="presOf" srcId="{88E3853E-D88C-423B-9FD8-1B8849FB8438}" destId="{EC68822B-6858-4565-8050-A14382B7F70D}" srcOrd="0" destOrd="0" presId="urn:microsoft.com/office/officeart/2005/8/layout/hierarchy1"/>
    <dgm:cxn modelId="{17D841B5-FE76-40E2-963B-FB0B4E0CA678}" srcId="{3492247D-ACB8-458B-B107-B3378E1208A6}" destId="{B334F943-A849-4105-A62A-3A58FFD7C3CD}" srcOrd="0" destOrd="0" parTransId="{BEB18FF4-313B-45CD-961B-13637F0B9E24}" sibTransId="{7B96BE8D-43B0-4EF7-B3D4-77538549C76B}"/>
    <dgm:cxn modelId="{1C3E2350-0901-499B-BFA9-B9EFA022A23E}" srcId="{B334F943-A849-4105-A62A-3A58FFD7C3CD}" destId="{6009872D-5674-4C0D-840D-96517F82A234}" srcOrd="1" destOrd="0" parTransId="{C1B27082-F095-449D-9280-8E9C6CAE2889}" sibTransId="{7512C3A0-3776-49EE-BE51-75C0A9E39ECB}"/>
    <dgm:cxn modelId="{F94561E0-DCB4-476D-8C1E-93684026C45A}" type="presOf" srcId="{BA1AA61C-E771-4C9E-9780-4CF19C9E081B}" destId="{5D124F1C-748B-417D-9A90-04037DA6EEDD}" srcOrd="0" destOrd="0" presId="urn:microsoft.com/office/officeart/2005/8/layout/hierarchy1"/>
    <dgm:cxn modelId="{604090D5-0A16-490B-9D08-CBD9AA9849D4}" type="presOf" srcId="{3492247D-ACB8-458B-B107-B3378E1208A6}" destId="{4DDDD0F2-F116-4680-9D14-A690729D3A24}" srcOrd="0" destOrd="0" presId="urn:microsoft.com/office/officeart/2005/8/layout/hierarchy1"/>
    <dgm:cxn modelId="{EECEF134-D552-4FAA-926A-A053044C8A7B}" srcId="{B334F943-A849-4105-A62A-3A58FFD7C3CD}" destId="{C7D5B1DE-82E1-45D4-B3F3-FFF6301ED11F}" srcOrd="3" destOrd="0" parTransId="{5FCDD66C-8482-41F5-B7A3-7FEE62930CB1}" sibTransId="{BFC5732C-0CFE-404D-8E5E-6A152067EAF4}"/>
    <dgm:cxn modelId="{6DB04A53-6D4C-4EDF-8FDE-15A0A96CA1E4}" srcId="{B334F943-A849-4105-A62A-3A58FFD7C3CD}" destId="{A76C84B3-781B-4139-843F-A9C3F7889681}" srcOrd="2" destOrd="0" parTransId="{D0A8292B-A460-4250-9A98-F0A5C2F3B33B}" sibTransId="{7140EEB1-E171-4567-A551-E1B45DAC61F0}"/>
    <dgm:cxn modelId="{45C56827-F2B7-41CE-BFFB-8E5293AB2309}" type="presOf" srcId="{C1B27082-F095-449D-9280-8E9C6CAE2889}" destId="{EE67A58C-0159-417C-AB1C-005FBCA29CF9}" srcOrd="0" destOrd="0" presId="urn:microsoft.com/office/officeart/2005/8/layout/hierarchy1"/>
    <dgm:cxn modelId="{F5424161-E01B-40F2-A784-91AF1E4ED5D6}" type="presOf" srcId="{B334F943-A849-4105-A62A-3A58FFD7C3CD}" destId="{5E84AF63-B901-41D9-A5D3-0A3CC2FAFEC6}" srcOrd="0" destOrd="0" presId="urn:microsoft.com/office/officeart/2005/8/layout/hierarchy1"/>
    <dgm:cxn modelId="{E14764E1-5508-4BB5-A6ED-F8283707F599}" type="presOf" srcId="{A76C84B3-781B-4139-843F-A9C3F7889681}" destId="{F6224597-2B58-4ECF-BA44-FF5F864948FD}" srcOrd="0" destOrd="0" presId="urn:microsoft.com/office/officeart/2005/8/layout/hierarchy1"/>
    <dgm:cxn modelId="{E4DFE65A-AAF0-46F4-A0F1-A594B87D1F2C}" type="presOf" srcId="{D0A8292B-A460-4250-9A98-F0A5C2F3B33B}" destId="{52571DE3-8A7D-41CB-957F-A5B6D26DEF4C}" srcOrd="0" destOrd="0" presId="urn:microsoft.com/office/officeart/2005/8/layout/hierarchy1"/>
    <dgm:cxn modelId="{42D8D5E3-B872-470E-BA70-807EAF1AC148}" type="presOf" srcId="{5FCDD66C-8482-41F5-B7A3-7FEE62930CB1}" destId="{0BF49085-4352-4841-9835-D4A7C8C6F16A}" srcOrd="0" destOrd="0" presId="urn:microsoft.com/office/officeart/2005/8/layout/hierarchy1"/>
    <dgm:cxn modelId="{C85BC6E8-9F21-4F81-A688-2DECEE0132A1}" srcId="{B334F943-A849-4105-A62A-3A58FFD7C3CD}" destId="{88E3853E-D88C-423B-9FD8-1B8849FB8438}" srcOrd="0" destOrd="0" parTransId="{BA1AA61C-E771-4C9E-9780-4CF19C9E081B}" sibTransId="{DCC5559A-1083-4C2C-82EF-1FEDB84B9A75}"/>
    <dgm:cxn modelId="{AA104574-3CF2-4811-A452-5C5B4099CA2B}" type="presOf" srcId="{6009872D-5674-4C0D-840D-96517F82A234}" destId="{09FF921A-CD06-4F18-9685-B7EA9D24B47A}" srcOrd="0" destOrd="0" presId="urn:microsoft.com/office/officeart/2005/8/layout/hierarchy1"/>
    <dgm:cxn modelId="{50AB473A-7F84-4AEE-B2A0-BAA2C612AF17}" type="presParOf" srcId="{4DDDD0F2-F116-4680-9D14-A690729D3A24}" destId="{785EF350-DBA0-4F07-A531-D55EDE0BE4D9}" srcOrd="0" destOrd="0" presId="urn:microsoft.com/office/officeart/2005/8/layout/hierarchy1"/>
    <dgm:cxn modelId="{7493D403-1A1C-4DEE-B853-77506DB7EFEA}" type="presParOf" srcId="{785EF350-DBA0-4F07-A531-D55EDE0BE4D9}" destId="{F8607758-27E3-49AE-9868-0AA189680F71}" srcOrd="0" destOrd="0" presId="urn:microsoft.com/office/officeart/2005/8/layout/hierarchy1"/>
    <dgm:cxn modelId="{7F4DCD86-3915-46B8-8AA2-DDD823E38791}" type="presParOf" srcId="{F8607758-27E3-49AE-9868-0AA189680F71}" destId="{186E8187-8ABD-4433-84A9-942B00B25858}" srcOrd="0" destOrd="0" presId="urn:microsoft.com/office/officeart/2005/8/layout/hierarchy1"/>
    <dgm:cxn modelId="{20D8403A-5508-420A-852A-B5CE9F41D868}" type="presParOf" srcId="{F8607758-27E3-49AE-9868-0AA189680F71}" destId="{5E84AF63-B901-41D9-A5D3-0A3CC2FAFEC6}" srcOrd="1" destOrd="0" presId="urn:microsoft.com/office/officeart/2005/8/layout/hierarchy1"/>
    <dgm:cxn modelId="{3A6ECF96-E28F-4647-A3A3-AB7DE3D4F63A}" type="presParOf" srcId="{785EF350-DBA0-4F07-A531-D55EDE0BE4D9}" destId="{639F77A5-E874-434E-8D6A-FB620D0C2986}" srcOrd="1" destOrd="0" presId="urn:microsoft.com/office/officeart/2005/8/layout/hierarchy1"/>
    <dgm:cxn modelId="{FD14795D-9776-4353-A855-5B13AF9DFA99}" type="presParOf" srcId="{639F77A5-E874-434E-8D6A-FB620D0C2986}" destId="{5D124F1C-748B-417D-9A90-04037DA6EEDD}" srcOrd="0" destOrd="0" presId="urn:microsoft.com/office/officeart/2005/8/layout/hierarchy1"/>
    <dgm:cxn modelId="{F0267615-26B0-42E0-B788-4CACA3F1E566}" type="presParOf" srcId="{639F77A5-E874-434E-8D6A-FB620D0C2986}" destId="{AB9FCD07-CF74-4BAE-9188-589F0F2A8CC9}" srcOrd="1" destOrd="0" presId="urn:microsoft.com/office/officeart/2005/8/layout/hierarchy1"/>
    <dgm:cxn modelId="{7E72873D-4925-4090-8DE7-4FB91B5858AC}" type="presParOf" srcId="{AB9FCD07-CF74-4BAE-9188-589F0F2A8CC9}" destId="{8F1133D5-B878-4FC3-AEFB-044944A29F1E}" srcOrd="0" destOrd="0" presId="urn:microsoft.com/office/officeart/2005/8/layout/hierarchy1"/>
    <dgm:cxn modelId="{12E801A0-5177-4568-B8BA-17484105AA65}" type="presParOf" srcId="{8F1133D5-B878-4FC3-AEFB-044944A29F1E}" destId="{2CA0E4BF-8066-4E3C-A9B5-AB18C767B479}" srcOrd="0" destOrd="0" presId="urn:microsoft.com/office/officeart/2005/8/layout/hierarchy1"/>
    <dgm:cxn modelId="{63AB6F08-2F34-4BBC-A9D6-7C91B25CCBAB}" type="presParOf" srcId="{8F1133D5-B878-4FC3-AEFB-044944A29F1E}" destId="{EC68822B-6858-4565-8050-A14382B7F70D}" srcOrd="1" destOrd="0" presId="urn:microsoft.com/office/officeart/2005/8/layout/hierarchy1"/>
    <dgm:cxn modelId="{19DFA3AC-F8C0-4AEE-B6F9-528B8A841974}" type="presParOf" srcId="{AB9FCD07-CF74-4BAE-9188-589F0F2A8CC9}" destId="{E0BC82C6-FE39-4143-9D3C-5A4278435EB5}" srcOrd="1" destOrd="0" presId="urn:microsoft.com/office/officeart/2005/8/layout/hierarchy1"/>
    <dgm:cxn modelId="{397A5284-DCB5-4AA9-AF6E-B2D69EE30647}" type="presParOf" srcId="{639F77A5-E874-434E-8D6A-FB620D0C2986}" destId="{EE67A58C-0159-417C-AB1C-005FBCA29CF9}" srcOrd="2" destOrd="0" presId="urn:microsoft.com/office/officeart/2005/8/layout/hierarchy1"/>
    <dgm:cxn modelId="{0957EDA4-95E9-4C00-A657-7777EDDE5BB3}" type="presParOf" srcId="{639F77A5-E874-434E-8D6A-FB620D0C2986}" destId="{FD083CBB-588B-462D-89C3-AF0EE8ECA84C}" srcOrd="3" destOrd="0" presId="urn:microsoft.com/office/officeart/2005/8/layout/hierarchy1"/>
    <dgm:cxn modelId="{0B2BD31E-AD95-44F4-A2FC-8041D5B83B0C}" type="presParOf" srcId="{FD083CBB-588B-462D-89C3-AF0EE8ECA84C}" destId="{438FA3AF-EC32-43AD-9976-EE28E348378E}" srcOrd="0" destOrd="0" presId="urn:microsoft.com/office/officeart/2005/8/layout/hierarchy1"/>
    <dgm:cxn modelId="{5EFBF2E6-3932-43F0-92D7-C0F5C98A0949}" type="presParOf" srcId="{438FA3AF-EC32-43AD-9976-EE28E348378E}" destId="{EF6F3B41-0415-439D-AF26-FD985E9927B4}" srcOrd="0" destOrd="0" presId="urn:microsoft.com/office/officeart/2005/8/layout/hierarchy1"/>
    <dgm:cxn modelId="{218824C2-606C-42A9-B0EE-335B6253A54C}" type="presParOf" srcId="{438FA3AF-EC32-43AD-9976-EE28E348378E}" destId="{09FF921A-CD06-4F18-9685-B7EA9D24B47A}" srcOrd="1" destOrd="0" presId="urn:microsoft.com/office/officeart/2005/8/layout/hierarchy1"/>
    <dgm:cxn modelId="{FCDD235C-F905-4438-9BE5-1A9FD9787617}" type="presParOf" srcId="{FD083CBB-588B-462D-89C3-AF0EE8ECA84C}" destId="{D7BBD741-D868-4DEE-8675-CA6CAE6A8B63}" srcOrd="1" destOrd="0" presId="urn:microsoft.com/office/officeart/2005/8/layout/hierarchy1"/>
    <dgm:cxn modelId="{35D36E6A-7A2E-4E99-9880-5E17D68A8735}" type="presParOf" srcId="{639F77A5-E874-434E-8D6A-FB620D0C2986}" destId="{52571DE3-8A7D-41CB-957F-A5B6D26DEF4C}" srcOrd="4" destOrd="0" presId="urn:microsoft.com/office/officeart/2005/8/layout/hierarchy1"/>
    <dgm:cxn modelId="{732E9EEC-6B9F-41A8-8A65-EC1315B857D6}" type="presParOf" srcId="{639F77A5-E874-434E-8D6A-FB620D0C2986}" destId="{60DED784-97EA-4E05-A557-05E6B3854320}" srcOrd="5" destOrd="0" presId="urn:microsoft.com/office/officeart/2005/8/layout/hierarchy1"/>
    <dgm:cxn modelId="{7FCB90DF-CEA9-4E4C-B078-A86B9692C560}" type="presParOf" srcId="{60DED784-97EA-4E05-A557-05E6B3854320}" destId="{9B4C702E-2D6A-46A3-9B83-BDC130D46AC1}" srcOrd="0" destOrd="0" presId="urn:microsoft.com/office/officeart/2005/8/layout/hierarchy1"/>
    <dgm:cxn modelId="{64936020-29EF-433A-8AE2-455565BA3CEC}" type="presParOf" srcId="{9B4C702E-2D6A-46A3-9B83-BDC130D46AC1}" destId="{1C33563A-461A-45D7-A0BC-FFE23E70FDAB}" srcOrd="0" destOrd="0" presId="urn:microsoft.com/office/officeart/2005/8/layout/hierarchy1"/>
    <dgm:cxn modelId="{EFC7EE27-1AAC-4B9E-AA56-58343CDF505F}" type="presParOf" srcId="{9B4C702E-2D6A-46A3-9B83-BDC130D46AC1}" destId="{F6224597-2B58-4ECF-BA44-FF5F864948FD}" srcOrd="1" destOrd="0" presId="urn:microsoft.com/office/officeart/2005/8/layout/hierarchy1"/>
    <dgm:cxn modelId="{85454B51-A1D9-4C69-8B34-CABCB6B1589E}" type="presParOf" srcId="{60DED784-97EA-4E05-A557-05E6B3854320}" destId="{64235398-65DB-4110-B476-86AAF9E140C2}" srcOrd="1" destOrd="0" presId="urn:microsoft.com/office/officeart/2005/8/layout/hierarchy1"/>
    <dgm:cxn modelId="{18863CCE-80CE-4A89-8743-D00F7A5CD1FF}" type="presParOf" srcId="{639F77A5-E874-434E-8D6A-FB620D0C2986}" destId="{0BF49085-4352-4841-9835-D4A7C8C6F16A}" srcOrd="6" destOrd="0" presId="urn:microsoft.com/office/officeart/2005/8/layout/hierarchy1"/>
    <dgm:cxn modelId="{AD246C6E-1605-433F-8260-9B3DDF457725}" type="presParOf" srcId="{639F77A5-E874-434E-8D6A-FB620D0C2986}" destId="{9ABAADAE-B32D-4D76-B09F-929C9432E5DB}" srcOrd="7" destOrd="0" presId="urn:microsoft.com/office/officeart/2005/8/layout/hierarchy1"/>
    <dgm:cxn modelId="{46072F18-A922-4DC4-A2A9-5A31E597BBA5}" type="presParOf" srcId="{9ABAADAE-B32D-4D76-B09F-929C9432E5DB}" destId="{04D8070B-4209-4C33-9D38-B6FCD377B756}" srcOrd="0" destOrd="0" presId="urn:microsoft.com/office/officeart/2005/8/layout/hierarchy1"/>
    <dgm:cxn modelId="{8962C61D-046C-4642-BA74-6356768415C8}" type="presParOf" srcId="{04D8070B-4209-4C33-9D38-B6FCD377B756}" destId="{C13901B1-F5A3-432E-BBF0-6A1442377C45}" srcOrd="0" destOrd="0" presId="urn:microsoft.com/office/officeart/2005/8/layout/hierarchy1"/>
    <dgm:cxn modelId="{6DE633EA-3967-47C7-A42C-97DE979F4273}" type="presParOf" srcId="{04D8070B-4209-4C33-9D38-B6FCD377B756}" destId="{E0FBA6F6-36EF-4578-9CAB-324A14BAF48C}" srcOrd="1" destOrd="0" presId="urn:microsoft.com/office/officeart/2005/8/layout/hierarchy1"/>
    <dgm:cxn modelId="{AE2960E4-4E83-4DB5-809B-B392031FE360}" type="presParOf" srcId="{9ABAADAE-B32D-4D76-B09F-929C9432E5DB}" destId="{A83700F0-8E22-4719-9ECA-DEB72E87575B}"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76AA6A6-D30F-4E7D-8156-A90B6CE3739E}">
      <dsp:nvSpPr>
        <dsp:cNvPr id="0" name=""/>
        <dsp:cNvSpPr/>
      </dsp:nvSpPr>
      <dsp:spPr>
        <a:xfrm rot="21300000">
          <a:off x="19277" y="2524457"/>
          <a:ext cx="6243318" cy="714954"/>
        </a:xfrm>
        <a:prstGeom prst="mathMinus">
          <a:avLst/>
        </a:prstGeom>
        <a:gradFill rotWithShape="0">
          <a:gsLst>
            <a:gs pos="0">
              <a:schemeClr val="accent5">
                <a:tint val="55000"/>
                <a:hueOff val="0"/>
                <a:satOff val="0"/>
                <a:lumOff val="0"/>
                <a:alphaOff val="0"/>
                <a:tint val="98000"/>
                <a:satMod val="110000"/>
                <a:lumMod val="104000"/>
              </a:schemeClr>
            </a:gs>
            <a:gs pos="69000">
              <a:schemeClr val="accent5">
                <a:tint val="55000"/>
                <a:hueOff val="0"/>
                <a:satOff val="0"/>
                <a:lumOff val="0"/>
                <a:alphaOff val="0"/>
                <a:shade val="84000"/>
                <a:satMod val="130000"/>
                <a:lumMod val="92000"/>
              </a:schemeClr>
            </a:gs>
            <a:gs pos="100000">
              <a:schemeClr val="accent5">
                <a:tint val="55000"/>
                <a:hueOff val="0"/>
                <a:satOff val="0"/>
                <a:lumOff val="0"/>
                <a:alphaOff val="0"/>
                <a:shade val="76000"/>
                <a:satMod val="130000"/>
                <a:lumMod val="88000"/>
              </a:schemeClr>
            </a:gs>
          </a:gsLst>
          <a:lin ang="5400000" scaled="0"/>
        </a:gradFill>
        <a:ln>
          <a:noFill/>
        </a:ln>
        <a:effectLst/>
      </dsp:spPr>
      <dsp:style>
        <a:lnRef idx="0">
          <a:scrgbClr r="0" g="0" b="0"/>
        </a:lnRef>
        <a:fillRef idx="3">
          <a:scrgbClr r="0" g="0" b="0"/>
        </a:fillRef>
        <a:effectRef idx="2">
          <a:scrgbClr r="0" g="0" b="0"/>
        </a:effectRef>
        <a:fontRef idx="minor"/>
      </dsp:style>
    </dsp:sp>
    <dsp:sp modelId="{5857E36A-FB05-48AD-B511-48220CAC1406}">
      <dsp:nvSpPr>
        <dsp:cNvPr id="0" name=""/>
        <dsp:cNvSpPr/>
      </dsp:nvSpPr>
      <dsp:spPr>
        <a:xfrm>
          <a:off x="255056" y="379493"/>
          <a:ext cx="1884561" cy="2305547"/>
        </a:xfrm>
        <a:prstGeom prst="downArrow">
          <a:avLst/>
        </a:prstGeom>
        <a:gradFill rotWithShape="0">
          <a:gsLst>
            <a:gs pos="0">
              <a:schemeClr val="accent5">
                <a:shade val="50000"/>
                <a:hueOff val="0"/>
                <a:satOff val="0"/>
                <a:lumOff val="0"/>
                <a:alphaOff val="0"/>
                <a:tint val="98000"/>
                <a:satMod val="110000"/>
                <a:lumMod val="104000"/>
              </a:schemeClr>
            </a:gs>
            <a:gs pos="69000">
              <a:schemeClr val="accent5">
                <a:shade val="50000"/>
                <a:hueOff val="0"/>
                <a:satOff val="0"/>
                <a:lumOff val="0"/>
                <a:alphaOff val="0"/>
                <a:shade val="84000"/>
                <a:satMod val="130000"/>
                <a:lumMod val="92000"/>
              </a:schemeClr>
            </a:gs>
            <a:gs pos="100000">
              <a:schemeClr val="accent5">
                <a:shade val="50000"/>
                <a:hueOff val="0"/>
                <a:satOff val="0"/>
                <a:lumOff val="0"/>
                <a:alphaOff val="0"/>
                <a:shade val="76000"/>
                <a:satMod val="130000"/>
                <a:lumMod val="8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617358DB-5FC2-4360-BF30-B0D4339DED81}">
      <dsp:nvSpPr>
        <dsp:cNvPr id="0" name=""/>
        <dsp:cNvSpPr/>
      </dsp:nvSpPr>
      <dsp:spPr>
        <a:xfrm>
          <a:off x="1912101" y="0"/>
          <a:ext cx="4844781" cy="24208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1376" tIns="341376" rIns="341376" bIns="341376" numCol="1" spcCol="1270" anchor="ctr" anchorCtr="0">
          <a:noAutofit/>
        </a:bodyPr>
        <a:lstStyle/>
        <a:p>
          <a:pPr lvl="0" algn="ctr" defTabSz="2133600" rtl="0">
            <a:lnSpc>
              <a:spcPct val="90000"/>
            </a:lnSpc>
            <a:spcBef>
              <a:spcPct val="0"/>
            </a:spcBef>
            <a:spcAft>
              <a:spcPct val="35000"/>
            </a:spcAft>
          </a:pPr>
          <a:r>
            <a:rPr lang="tr-TR" sz="4800" kern="1200" dirty="0" smtClean="0"/>
            <a:t>Dinî Eğitim, Din Eğitimi, Din Öğretimi</a:t>
          </a:r>
          <a:endParaRPr lang="tr-TR" sz="4800" kern="1200" dirty="0"/>
        </a:p>
      </dsp:txBody>
      <dsp:txXfrm>
        <a:off x="1912101" y="0"/>
        <a:ext cx="4844781" cy="2420824"/>
      </dsp:txXfrm>
    </dsp:sp>
    <dsp:sp modelId="{787403F1-1551-47CB-BB96-0B59D48190B6}">
      <dsp:nvSpPr>
        <dsp:cNvPr id="0" name=""/>
        <dsp:cNvSpPr/>
      </dsp:nvSpPr>
      <dsp:spPr>
        <a:xfrm>
          <a:off x="3643486" y="3170127"/>
          <a:ext cx="1884561" cy="2305547"/>
        </a:xfrm>
        <a:prstGeom prst="upArrow">
          <a:avLst/>
        </a:prstGeom>
        <a:gradFill rotWithShape="0">
          <a:gsLst>
            <a:gs pos="0">
              <a:schemeClr val="accent5">
                <a:shade val="50000"/>
                <a:hueOff val="134172"/>
                <a:satOff val="-7613"/>
                <a:lumOff val="41819"/>
                <a:alphaOff val="0"/>
                <a:tint val="98000"/>
                <a:satMod val="110000"/>
                <a:lumMod val="104000"/>
              </a:schemeClr>
            </a:gs>
            <a:gs pos="69000">
              <a:schemeClr val="accent5">
                <a:shade val="50000"/>
                <a:hueOff val="134172"/>
                <a:satOff val="-7613"/>
                <a:lumOff val="41819"/>
                <a:alphaOff val="0"/>
                <a:shade val="84000"/>
                <a:satMod val="130000"/>
                <a:lumMod val="92000"/>
              </a:schemeClr>
            </a:gs>
            <a:gs pos="100000">
              <a:schemeClr val="accent5">
                <a:shade val="50000"/>
                <a:hueOff val="134172"/>
                <a:satOff val="-7613"/>
                <a:lumOff val="41819"/>
                <a:alphaOff val="0"/>
                <a:shade val="76000"/>
                <a:satMod val="130000"/>
                <a:lumMod val="8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ED3B788A-86E3-4CD1-9325-72C5BC3B6CEB}">
      <dsp:nvSpPr>
        <dsp:cNvPr id="0" name=""/>
        <dsp:cNvSpPr/>
      </dsp:nvSpPr>
      <dsp:spPr>
        <a:xfrm>
          <a:off x="700464" y="3343044"/>
          <a:ext cx="2493833" cy="24208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tr-TR" sz="2400" kern="1200" dirty="0" smtClean="0"/>
            <a:t>Siz bu kavramlar hakkında ne biliyorsunuz? Zihinlerimizi yoklayalım..</a:t>
          </a:r>
          <a:endParaRPr lang="tr-TR" sz="2400" kern="1200" dirty="0"/>
        </a:p>
      </dsp:txBody>
      <dsp:txXfrm>
        <a:off x="700464" y="3343044"/>
        <a:ext cx="2493833" cy="2420824"/>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BF49085-4352-4841-9835-D4A7C8C6F16A}">
      <dsp:nvSpPr>
        <dsp:cNvPr id="0" name=""/>
        <dsp:cNvSpPr/>
      </dsp:nvSpPr>
      <dsp:spPr>
        <a:xfrm>
          <a:off x="3607950" y="2076032"/>
          <a:ext cx="2889262" cy="508582"/>
        </a:xfrm>
        <a:custGeom>
          <a:avLst/>
          <a:gdLst/>
          <a:ahLst/>
          <a:cxnLst/>
          <a:rect l="0" t="0" r="0" b="0"/>
          <a:pathLst>
            <a:path>
              <a:moveTo>
                <a:pt x="0" y="0"/>
              </a:moveTo>
              <a:lnTo>
                <a:pt x="0" y="346583"/>
              </a:lnTo>
              <a:lnTo>
                <a:pt x="2889262" y="346583"/>
              </a:lnTo>
              <a:lnTo>
                <a:pt x="2889262" y="508582"/>
              </a:lnTo>
            </a:path>
          </a:pathLst>
        </a:custGeom>
        <a:noFill/>
        <a:ln w="9525" cap="flat" cmpd="sng" algn="ctr">
          <a:solidFill>
            <a:schemeClr val="dk2">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2571DE3-8A7D-41CB-957F-A5B6D26DEF4C}">
      <dsp:nvSpPr>
        <dsp:cNvPr id="0" name=""/>
        <dsp:cNvSpPr/>
      </dsp:nvSpPr>
      <dsp:spPr>
        <a:xfrm>
          <a:off x="3607950" y="2076032"/>
          <a:ext cx="1099536" cy="508582"/>
        </a:xfrm>
        <a:custGeom>
          <a:avLst/>
          <a:gdLst/>
          <a:ahLst/>
          <a:cxnLst/>
          <a:rect l="0" t="0" r="0" b="0"/>
          <a:pathLst>
            <a:path>
              <a:moveTo>
                <a:pt x="0" y="0"/>
              </a:moveTo>
              <a:lnTo>
                <a:pt x="0" y="346583"/>
              </a:lnTo>
              <a:lnTo>
                <a:pt x="1099536" y="346583"/>
              </a:lnTo>
              <a:lnTo>
                <a:pt x="1099536" y="508582"/>
              </a:lnTo>
            </a:path>
          </a:pathLst>
        </a:custGeom>
        <a:noFill/>
        <a:ln w="9525" cap="flat" cmpd="sng" algn="ctr">
          <a:solidFill>
            <a:schemeClr val="dk2">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E67A58C-0159-417C-AB1C-005FBCA29CF9}">
      <dsp:nvSpPr>
        <dsp:cNvPr id="0" name=""/>
        <dsp:cNvSpPr/>
      </dsp:nvSpPr>
      <dsp:spPr>
        <a:xfrm>
          <a:off x="2758584" y="2076032"/>
          <a:ext cx="849366" cy="508582"/>
        </a:xfrm>
        <a:custGeom>
          <a:avLst/>
          <a:gdLst/>
          <a:ahLst/>
          <a:cxnLst/>
          <a:rect l="0" t="0" r="0" b="0"/>
          <a:pathLst>
            <a:path>
              <a:moveTo>
                <a:pt x="849366" y="0"/>
              </a:moveTo>
              <a:lnTo>
                <a:pt x="849366" y="346583"/>
              </a:lnTo>
              <a:lnTo>
                <a:pt x="0" y="346583"/>
              </a:lnTo>
              <a:lnTo>
                <a:pt x="0" y="508582"/>
              </a:lnTo>
            </a:path>
          </a:pathLst>
        </a:custGeom>
        <a:noFill/>
        <a:ln w="9525" cap="flat" cmpd="sng" algn="ctr">
          <a:solidFill>
            <a:schemeClr val="dk2">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D124F1C-748B-417D-9A90-04037DA6EEDD}">
      <dsp:nvSpPr>
        <dsp:cNvPr id="0" name=""/>
        <dsp:cNvSpPr/>
      </dsp:nvSpPr>
      <dsp:spPr>
        <a:xfrm>
          <a:off x="749570" y="2076032"/>
          <a:ext cx="2858380" cy="508582"/>
        </a:xfrm>
        <a:custGeom>
          <a:avLst/>
          <a:gdLst/>
          <a:ahLst/>
          <a:cxnLst/>
          <a:rect l="0" t="0" r="0" b="0"/>
          <a:pathLst>
            <a:path>
              <a:moveTo>
                <a:pt x="2858380" y="0"/>
              </a:moveTo>
              <a:lnTo>
                <a:pt x="2858380" y="346583"/>
              </a:lnTo>
              <a:lnTo>
                <a:pt x="0" y="346583"/>
              </a:lnTo>
              <a:lnTo>
                <a:pt x="0" y="508582"/>
              </a:lnTo>
            </a:path>
          </a:pathLst>
        </a:custGeom>
        <a:noFill/>
        <a:ln w="9525" cap="flat" cmpd="sng" algn="ctr">
          <a:solidFill>
            <a:schemeClr val="dk2">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86E8187-8ABD-4433-84A9-942B00B25858}">
      <dsp:nvSpPr>
        <dsp:cNvPr id="0" name=""/>
        <dsp:cNvSpPr/>
      </dsp:nvSpPr>
      <dsp:spPr>
        <a:xfrm>
          <a:off x="2347666" y="965604"/>
          <a:ext cx="2520567" cy="1110428"/>
        </a:xfrm>
        <a:prstGeom prst="roundRect">
          <a:avLst>
            <a:gd name="adj" fmla="val 10000"/>
          </a:avLst>
        </a:prstGeom>
        <a:gradFill rotWithShape="0">
          <a:gsLst>
            <a:gs pos="0">
              <a:schemeClr val="lt1">
                <a:hueOff val="0"/>
                <a:satOff val="0"/>
                <a:lumOff val="0"/>
                <a:alphaOff val="0"/>
                <a:tint val="98000"/>
                <a:satMod val="110000"/>
                <a:lumMod val="104000"/>
              </a:schemeClr>
            </a:gs>
            <a:gs pos="69000">
              <a:schemeClr val="lt1">
                <a:hueOff val="0"/>
                <a:satOff val="0"/>
                <a:lumOff val="0"/>
                <a:alphaOff val="0"/>
                <a:shade val="84000"/>
                <a:satMod val="130000"/>
                <a:lumMod val="92000"/>
              </a:schemeClr>
            </a:gs>
            <a:gs pos="100000">
              <a:schemeClr val="lt1">
                <a:hueOff val="0"/>
                <a:satOff val="0"/>
                <a:lumOff val="0"/>
                <a:alphaOff val="0"/>
                <a:shade val="76000"/>
                <a:satMod val="130000"/>
                <a:lumMod val="8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5E84AF63-B901-41D9-A5D3-0A3CC2FAFEC6}">
      <dsp:nvSpPr>
        <dsp:cNvPr id="0" name=""/>
        <dsp:cNvSpPr/>
      </dsp:nvSpPr>
      <dsp:spPr>
        <a:xfrm>
          <a:off x="2541967" y="1150189"/>
          <a:ext cx="2520567" cy="1110428"/>
        </a:xfrm>
        <a:prstGeom prst="roundRect">
          <a:avLst>
            <a:gd name="adj" fmla="val 10000"/>
          </a:avLst>
        </a:prstGeom>
        <a:solidFill>
          <a:schemeClr val="dk2">
            <a:alpha val="90000"/>
            <a:tint val="4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lvl="0" algn="ctr" defTabSz="1333500" rtl="0">
            <a:lnSpc>
              <a:spcPct val="90000"/>
            </a:lnSpc>
            <a:spcBef>
              <a:spcPct val="0"/>
            </a:spcBef>
            <a:spcAft>
              <a:spcPct val="35000"/>
            </a:spcAft>
          </a:pPr>
          <a:r>
            <a:rPr lang="tr-TR" sz="3000" kern="1200" dirty="0" smtClean="0"/>
            <a:t>Eğitim Tanımları</a:t>
          </a:r>
          <a:endParaRPr lang="tr-TR" sz="3000" kern="1200" dirty="0"/>
        </a:p>
      </dsp:txBody>
      <dsp:txXfrm>
        <a:off x="2541967" y="1150189"/>
        <a:ext cx="2520567" cy="1110428"/>
      </dsp:txXfrm>
    </dsp:sp>
    <dsp:sp modelId="{2CA0E4BF-8066-4E3C-A9B5-AB18C767B479}">
      <dsp:nvSpPr>
        <dsp:cNvPr id="0" name=""/>
        <dsp:cNvSpPr/>
      </dsp:nvSpPr>
      <dsp:spPr>
        <a:xfrm>
          <a:off x="3511" y="2584614"/>
          <a:ext cx="1492118" cy="2038124"/>
        </a:xfrm>
        <a:prstGeom prst="roundRect">
          <a:avLst>
            <a:gd name="adj" fmla="val 10000"/>
          </a:avLst>
        </a:prstGeom>
        <a:gradFill rotWithShape="0">
          <a:gsLst>
            <a:gs pos="0">
              <a:schemeClr val="lt1">
                <a:hueOff val="0"/>
                <a:satOff val="0"/>
                <a:lumOff val="0"/>
                <a:alphaOff val="0"/>
                <a:tint val="98000"/>
                <a:satMod val="110000"/>
                <a:lumMod val="104000"/>
              </a:schemeClr>
            </a:gs>
            <a:gs pos="69000">
              <a:schemeClr val="lt1">
                <a:hueOff val="0"/>
                <a:satOff val="0"/>
                <a:lumOff val="0"/>
                <a:alphaOff val="0"/>
                <a:shade val="84000"/>
                <a:satMod val="130000"/>
                <a:lumMod val="92000"/>
              </a:schemeClr>
            </a:gs>
            <a:gs pos="100000">
              <a:schemeClr val="lt1">
                <a:hueOff val="0"/>
                <a:satOff val="0"/>
                <a:lumOff val="0"/>
                <a:alphaOff val="0"/>
                <a:shade val="76000"/>
                <a:satMod val="130000"/>
                <a:lumMod val="8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EC68822B-6858-4565-8050-A14382B7F70D}">
      <dsp:nvSpPr>
        <dsp:cNvPr id="0" name=""/>
        <dsp:cNvSpPr/>
      </dsp:nvSpPr>
      <dsp:spPr>
        <a:xfrm>
          <a:off x="197811" y="2769200"/>
          <a:ext cx="1492118" cy="2038124"/>
        </a:xfrm>
        <a:prstGeom prst="roundRect">
          <a:avLst>
            <a:gd name="adj" fmla="val 10000"/>
          </a:avLst>
        </a:prstGeom>
        <a:solidFill>
          <a:schemeClr val="dk2">
            <a:alpha val="90000"/>
            <a:tint val="4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tr-TR" sz="2000" kern="1200" dirty="0" smtClean="0"/>
            <a:t>Süreç Anlam- Ürün Anlam</a:t>
          </a:r>
          <a:endParaRPr lang="tr-TR" sz="2000" kern="1200" dirty="0"/>
        </a:p>
      </dsp:txBody>
      <dsp:txXfrm>
        <a:off x="197811" y="2769200"/>
        <a:ext cx="1492118" cy="2038124"/>
      </dsp:txXfrm>
    </dsp:sp>
    <dsp:sp modelId="{EF6F3B41-0415-439D-AF26-FD985E9927B4}">
      <dsp:nvSpPr>
        <dsp:cNvPr id="0" name=""/>
        <dsp:cNvSpPr/>
      </dsp:nvSpPr>
      <dsp:spPr>
        <a:xfrm>
          <a:off x="1884231" y="2584614"/>
          <a:ext cx="1748706" cy="2095978"/>
        </a:xfrm>
        <a:prstGeom prst="roundRect">
          <a:avLst>
            <a:gd name="adj" fmla="val 10000"/>
          </a:avLst>
        </a:prstGeom>
        <a:gradFill rotWithShape="0">
          <a:gsLst>
            <a:gs pos="0">
              <a:schemeClr val="lt1">
                <a:hueOff val="0"/>
                <a:satOff val="0"/>
                <a:lumOff val="0"/>
                <a:alphaOff val="0"/>
                <a:tint val="98000"/>
                <a:satMod val="110000"/>
                <a:lumMod val="104000"/>
              </a:schemeClr>
            </a:gs>
            <a:gs pos="69000">
              <a:schemeClr val="lt1">
                <a:hueOff val="0"/>
                <a:satOff val="0"/>
                <a:lumOff val="0"/>
                <a:alphaOff val="0"/>
                <a:shade val="84000"/>
                <a:satMod val="130000"/>
                <a:lumMod val="92000"/>
              </a:schemeClr>
            </a:gs>
            <a:gs pos="100000">
              <a:schemeClr val="lt1">
                <a:hueOff val="0"/>
                <a:satOff val="0"/>
                <a:lumOff val="0"/>
                <a:alphaOff val="0"/>
                <a:shade val="76000"/>
                <a:satMod val="130000"/>
                <a:lumMod val="8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09FF921A-CD06-4F18-9685-B7EA9D24B47A}">
      <dsp:nvSpPr>
        <dsp:cNvPr id="0" name=""/>
        <dsp:cNvSpPr/>
      </dsp:nvSpPr>
      <dsp:spPr>
        <a:xfrm>
          <a:off x="2078532" y="2769200"/>
          <a:ext cx="1748706" cy="2095978"/>
        </a:xfrm>
        <a:prstGeom prst="roundRect">
          <a:avLst>
            <a:gd name="adj" fmla="val 10000"/>
          </a:avLst>
        </a:prstGeom>
        <a:solidFill>
          <a:schemeClr val="dk2">
            <a:alpha val="90000"/>
            <a:tint val="4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dirty="0" smtClean="0"/>
            <a:t>Betimleyici Anlam- Program Koyucu Anlam</a:t>
          </a:r>
          <a:endParaRPr lang="tr-TR" sz="1800" kern="1200" dirty="0"/>
        </a:p>
      </dsp:txBody>
      <dsp:txXfrm>
        <a:off x="2078532" y="2769200"/>
        <a:ext cx="1748706" cy="2095978"/>
      </dsp:txXfrm>
    </dsp:sp>
    <dsp:sp modelId="{1C33563A-461A-45D7-A0BC-FFE23E70FDAB}">
      <dsp:nvSpPr>
        <dsp:cNvPr id="0" name=""/>
        <dsp:cNvSpPr/>
      </dsp:nvSpPr>
      <dsp:spPr>
        <a:xfrm>
          <a:off x="4021539" y="2584614"/>
          <a:ext cx="1371895" cy="1917521"/>
        </a:xfrm>
        <a:prstGeom prst="roundRect">
          <a:avLst>
            <a:gd name="adj" fmla="val 10000"/>
          </a:avLst>
        </a:prstGeom>
        <a:gradFill rotWithShape="0">
          <a:gsLst>
            <a:gs pos="0">
              <a:schemeClr val="lt1">
                <a:hueOff val="0"/>
                <a:satOff val="0"/>
                <a:lumOff val="0"/>
                <a:alphaOff val="0"/>
                <a:tint val="98000"/>
                <a:satMod val="110000"/>
                <a:lumMod val="104000"/>
              </a:schemeClr>
            </a:gs>
            <a:gs pos="69000">
              <a:schemeClr val="lt1">
                <a:hueOff val="0"/>
                <a:satOff val="0"/>
                <a:lumOff val="0"/>
                <a:alphaOff val="0"/>
                <a:shade val="84000"/>
                <a:satMod val="130000"/>
                <a:lumMod val="92000"/>
              </a:schemeClr>
            </a:gs>
            <a:gs pos="100000">
              <a:schemeClr val="lt1">
                <a:hueOff val="0"/>
                <a:satOff val="0"/>
                <a:lumOff val="0"/>
                <a:alphaOff val="0"/>
                <a:shade val="76000"/>
                <a:satMod val="130000"/>
                <a:lumMod val="8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F6224597-2B58-4ECF-BA44-FF5F864948FD}">
      <dsp:nvSpPr>
        <dsp:cNvPr id="0" name=""/>
        <dsp:cNvSpPr/>
      </dsp:nvSpPr>
      <dsp:spPr>
        <a:xfrm>
          <a:off x="4215839" y="2769200"/>
          <a:ext cx="1371895" cy="1917521"/>
        </a:xfrm>
        <a:prstGeom prst="roundRect">
          <a:avLst>
            <a:gd name="adj" fmla="val 10000"/>
          </a:avLst>
        </a:prstGeom>
        <a:solidFill>
          <a:schemeClr val="dk2">
            <a:alpha val="90000"/>
            <a:tint val="4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tr-TR" sz="2000" kern="1200" dirty="0" smtClean="0"/>
            <a:t>Niyet Anlam- Etki Anlam</a:t>
          </a:r>
          <a:endParaRPr lang="tr-TR" sz="2000" kern="1200" dirty="0"/>
        </a:p>
      </dsp:txBody>
      <dsp:txXfrm>
        <a:off x="4215839" y="2769200"/>
        <a:ext cx="1371895" cy="1917521"/>
      </dsp:txXfrm>
    </dsp:sp>
    <dsp:sp modelId="{C13901B1-F5A3-432E-BBF0-6A1442377C45}">
      <dsp:nvSpPr>
        <dsp:cNvPr id="0" name=""/>
        <dsp:cNvSpPr/>
      </dsp:nvSpPr>
      <dsp:spPr>
        <a:xfrm>
          <a:off x="5782035" y="2584614"/>
          <a:ext cx="1430354" cy="1866363"/>
        </a:xfrm>
        <a:prstGeom prst="roundRect">
          <a:avLst>
            <a:gd name="adj" fmla="val 10000"/>
          </a:avLst>
        </a:prstGeom>
        <a:gradFill rotWithShape="0">
          <a:gsLst>
            <a:gs pos="0">
              <a:schemeClr val="lt1">
                <a:hueOff val="0"/>
                <a:satOff val="0"/>
                <a:lumOff val="0"/>
                <a:alphaOff val="0"/>
                <a:tint val="98000"/>
                <a:satMod val="110000"/>
                <a:lumMod val="104000"/>
              </a:schemeClr>
            </a:gs>
            <a:gs pos="69000">
              <a:schemeClr val="lt1">
                <a:hueOff val="0"/>
                <a:satOff val="0"/>
                <a:lumOff val="0"/>
                <a:alphaOff val="0"/>
                <a:shade val="84000"/>
                <a:satMod val="130000"/>
                <a:lumMod val="92000"/>
              </a:schemeClr>
            </a:gs>
            <a:gs pos="100000">
              <a:schemeClr val="lt1">
                <a:hueOff val="0"/>
                <a:satOff val="0"/>
                <a:lumOff val="0"/>
                <a:alphaOff val="0"/>
                <a:shade val="76000"/>
                <a:satMod val="130000"/>
                <a:lumMod val="8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E0FBA6F6-36EF-4578-9CAB-324A14BAF48C}">
      <dsp:nvSpPr>
        <dsp:cNvPr id="0" name=""/>
        <dsp:cNvSpPr/>
      </dsp:nvSpPr>
      <dsp:spPr>
        <a:xfrm>
          <a:off x="5976336" y="2769200"/>
          <a:ext cx="1430354" cy="1866363"/>
        </a:xfrm>
        <a:prstGeom prst="roundRect">
          <a:avLst>
            <a:gd name="adj" fmla="val 10000"/>
          </a:avLst>
        </a:prstGeom>
        <a:solidFill>
          <a:schemeClr val="dk2">
            <a:alpha val="90000"/>
            <a:tint val="4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tr-TR" sz="2000" kern="1200" dirty="0" smtClean="0"/>
            <a:t>Davranış Anlam- Olay Anlam</a:t>
          </a:r>
          <a:endParaRPr lang="tr-TR" sz="2000" kern="1200" dirty="0"/>
        </a:p>
      </dsp:txBody>
      <dsp:txXfrm>
        <a:off x="5976336" y="2769200"/>
        <a:ext cx="1430354" cy="1866363"/>
      </dsp:txXfrm>
    </dsp:sp>
  </dsp:spTree>
</dsp:drawing>
</file>

<file path=ppt/diagrams/layout1.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36646B40-2F6A-4CE4-A68F-05CC1502B091}" type="datetimeFigureOut">
              <a:rPr lang="tr-TR" smtClean="0"/>
              <a:pPr/>
              <a:t>18.09.2019</a:t>
            </a:fld>
            <a:endParaRPr lang="tr-TR"/>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tr-TR"/>
          </a:p>
        </p:txBody>
      </p:sp>
      <p:sp>
        <p:nvSpPr>
          <p:cNvPr id="6" name="Slide Number Placeholder 5"/>
          <p:cNvSpPr>
            <a:spLocks noGrp="1"/>
          </p:cNvSpPr>
          <p:nvPr>
            <p:ph type="sldNum" sz="quarter" idx="12"/>
          </p:nvPr>
        </p:nvSpPr>
        <p:spPr>
          <a:xfrm>
            <a:off x="10469880" y="320040"/>
            <a:ext cx="914400" cy="320040"/>
          </a:xfrm>
        </p:spPr>
        <p:txBody>
          <a:bodyPr/>
          <a:lstStyle/>
          <a:p>
            <a:fld id="{428C3CB0-4C88-4C01-92FC-E58C78425B7B}" type="slidenum">
              <a:rPr lang="tr-TR" smtClean="0"/>
              <a:pPr/>
              <a:t>‹#›</a:t>
            </a:fld>
            <a:endParaRPr lang="tr-TR"/>
          </a:p>
        </p:txBody>
      </p:sp>
    </p:spTree>
    <p:extLst>
      <p:ext uri="{BB962C8B-B14F-4D97-AF65-F5344CB8AC3E}">
        <p14:creationId xmlns="" xmlns:p14="http://schemas.microsoft.com/office/powerpoint/2010/main" val="15654853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6646B40-2F6A-4CE4-A68F-05CC1502B091}" type="datetimeFigureOut">
              <a:rPr lang="tr-TR" smtClean="0"/>
              <a:pPr/>
              <a:t>18.09.2019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8C3CB0-4C88-4C01-92FC-E58C78425B7B}" type="slidenum">
              <a:rPr lang="tr-TR" smtClean="0"/>
              <a:pPr/>
              <a:t>‹#›</a:t>
            </a:fld>
            <a:endParaRPr lang="tr-TR"/>
          </a:p>
        </p:txBody>
      </p:sp>
    </p:spTree>
    <p:extLst>
      <p:ext uri="{BB962C8B-B14F-4D97-AF65-F5344CB8AC3E}">
        <p14:creationId xmlns="" xmlns:p14="http://schemas.microsoft.com/office/powerpoint/2010/main" val="104788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804672" y="320040"/>
            <a:ext cx="3657600" cy="320040"/>
          </a:xfrm>
        </p:spPr>
        <p:txBody>
          <a:bodyPr/>
          <a:lstStyle/>
          <a:p>
            <a:fld id="{36646B40-2F6A-4CE4-A68F-05CC1502B091}" type="datetimeFigureOut">
              <a:rPr lang="tr-TR" smtClean="0"/>
              <a:pPr/>
              <a:t>18.09.2019</a:t>
            </a:fld>
            <a:endParaRPr lang="tr-TR"/>
          </a:p>
        </p:txBody>
      </p:sp>
      <p:sp>
        <p:nvSpPr>
          <p:cNvPr id="5" name="Footer Placeholder 4"/>
          <p:cNvSpPr>
            <a:spLocks noGrp="1"/>
          </p:cNvSpPr>
          <p:nvPr>
            <p:ph type="ftr" sz="quarter" idx="11"/>
          </p:nvPr>
        </p:nvSpPr>
        <p:spPr>
          <a:xfrm>
            <a:off x="804672" y="6227064"/>
            <a:ext cx="10588752" cy="320040"/>
          </a:xfrm>
        </p:spPr>
        <p:txBody>
          <a:bodyPr/>
          <a:lstStyle/>
          <a:p>
            <a:endParaRPr lang="tr-TR"/>
          </a:p>
        </p:txBody>
      </p:sp>
      <p:sp>
        <p:nvSpPr>
          <p:cNvPr id="6" name="Slide Number Placeholder 5"/>
          <p:cNvSpPr>
            <a:spLocks noGrp="1"/>
          </p:cNvSpPr>
          <p:nvPr>
            <p:ph type="sldNum" sz="quarter" idx="12"/>
          </p:nvPr>
        </p:nvSpPr>
        <p:spPr>
          <a:xfrm>
            <a:off x="10469880" y="320040"/>
            <a:ext cx="914400" cy="320040"/>
          </a:xfrm>
        </p:spPr>
        <p:txBody>
          <a:bodyPr/>
          <a:lstStyle/>
          <a:p>
            <a:fld id="{428C3CB0-4C88-4C01-92FC-E58C78425B7B}" type="slidenum">
              <a:rPr lang="tr-TR" smtClean="0"/>
              <a:pPr/>
              <a:t>‹#›</a:t>
            </a:fld>
            <a:endParaRPr lang="tr-TR"/>
          </a:p>
        </p:txBody>
      </p:sp>
    </p:spTree>
    <p:extLst>
      <p:ext uri="{BB962C8B-B14F-4D97-AF65-F5344CB8AC3E}">
        <p14:creationId xmlns="" xmlns:p14="http://schemas.microsoft.com/office/powerpoint/2010/main" val="3681033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6646B40-2F6A-4CE4-A68F-05CC1502B091}" type="datetimeFigureOut">
              <a:rPr lang="tr-TR" smtClean="0"/>
              <a:pPr/>
              <a:t>18.09.2019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8C3CB0-4C88-4C01-92FC-E58C78425B7B}" type="slidenum">
              <a:rPr lang="tr-TR" smtClean="0"/>
              <a:pPr/>
              <a:t>‹#›</a:t>
            </a:fld>
            <a:endParaRPr lang="tr-TR"/>
          </a:p>
        </p:txBody>
      </p:sp>
    </p:spTree>
    <p:extLst>
      <p:ext uri="{BB962C8B-B14F-4D97-AF65-F5344CB8AC3E}">
        <p14:creationId xmlns="" xmlns:p14="http://schemas.microsoft.com/office/powerpoint/2010/main" val="1111755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804672" y="320040"/>
            <a:ext cx="3657600" cy="320040"/>
          </a:xfrm>
        </p:spPr>
        <p:txBody>
          <a:bodyPr/>
          <a:lstStyle/>
          <a:p>
            <a:fld id="{36646B40-2F6A-4CE4-A68F-05CC1502B091}" type="datetimeFigureOut">
              <a:rPr lang="tr-TR" smtClean="0"/>
              <a:pPr/>
              <a:t>18.09.2019</a:t>
            </a:fld>
            <a:endParaRPr lang="tr-TR"/>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tr-TR"/>
          </a:p>
        </p:txBody>
      </p:sp>
      <p:sp>
        <p:nvSpPr>
          <p:cNvPr id="6" name="Slide Number Placeholder 5"/>
          <p:cNvSpPr>
            <a:spLocks noGrp="1"/>
          </p:cNvSpPr>
          <p:nvPr>
            <p:ph type="sldNum" sz="quarter" idx="12"/>
          </p:nvPr>
        </p:nvSpPr>
        <p:spPr>
          <a:xfrm>
            <a:off x="10469880" y="320040"/>
            <a:ext cx="914400" cy="320040"/>
          </a:xfrm>
        </p:spPr>
        <p:txBody>
          <a:bodyPr/>
          <a:lstStyle/>
          <a:p>
            <a:fld id="{428C3CB0-4C88-4C01-92FC-E58C78425B7B}" type="slidenum">
              <a:rPr lang="tr-TR" smtClean="0"/>
              <a:pPr/>
              <a:t>‹#›</a:t>
            </a:fld>
            <a:endParaRPr lang="tr-TR"/>
          </a:p>
        </p:txBody>
      </p:sp>
    </p:spTree>
    <p:extLst>
      <p:ext uri="{BB962C8B-B14F-4D97-AF65-F5344CB8AC3E}">
        <p14:creationId xmlns="" xmlns:p14="http://schemas.microsoft.com/office/powerpoint/2010/main" val="2652266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a:xfrm>
            <a:off x="804672" y="320040"/>
            <a:ext cx="3657600" cy="320040"/>
          </a:xfrm>
        </p:spPr>
        <p:txBody>
          <a:bodyPr/>
          <a:lstStyle/>
          <a:p>
            <a:fld id="{36646B40-2F6A-4CE4-A68F-05CC1502B091}" type="datetimeFigureOut">
              <a:rPr lang="tr-TR" smtClean="0"/>
              <a:pPr/>
              <a:t>18.09.2019</a:t>
            </a:fld>
            <a:endParaRPr lang="tr-TR"/>
          </a:p>
        </p:txBody>
      </p:sp>
      <p:sp>
        <p:nvSpPr>
          <p:cNvPr id="6" name="Footer Placeholder 5"/>
          <p:cNvSpPr>
            <a:spLocks noGrp="1"/>
          </p:cNvSpPr>
          <p:nvPr>
            <p:ph type="ftr" sz="quarter" idx="11"/>
          </p:nvPr>
        </p:nvSpPr>
        <p:spPr>
          <a:xfrm>
            <a:off x="804672" y="6227064"/>
            <a:ext cx="10588752" cy="320040"/>
          </a:xfrm>
        </p:spPr>
        <p:txBody>
          <a:bodyPr/>
          <a:lstStyle/>
          <a:p>
            <a:endParaRPr lang="tr-TR"/>
          </a:p>
        </p:txBody>
      </p:sp>
      <p:sp>
        <p:nvSpPr>
          <p:cNvPr id="7" name="Slide Number Placeholder 6"/>
          <p:cNvSpPr>
            <a:spLocks noGrp="1"/>
          </p:cNvSpPr>
          <p:nvPr>
            <p:ph type="sldNum" sz="quarter" idx="12"/>
          </p:nvPr>
        </p:nvSpPr>
        <p:spPr>
          <a:xfrm>
            <a:off x="10469880" y="320040"/>
            <a:ext cx="914400" cy="320040"/>
          </a:xfrm>
        </p:spPr>
        <p:txBody>
          <a:bodyPr/>
          <a:lstStyle/>
          <a:p>
            <a:fld id="{428C3CB0-4C88-4C01-92FC-E58C78425B7B}" type="slidenum">
              <a:rPr lang="tr-TR" smtClean="0"/>
              <a:pPr/>
              <a:t>‹#›</a:t>
            </a:fld>
            <a:endParaRPr lang="tr-TR"/>
          </a:p>
        </p:txBody>
      </p:sp>
    </p:spTree>
    <p:extLst>
      <p:ext uri="{BB962C8B-B14F-4D97-AF65-F5344CB8AC3E}">
        <p14:creationId xmlns="" xmlns:p14="http://schemas.microsoft.com/office/powerpoint/2010/main" val="630006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5125305" y="1488985"/>
            <a:ext cx="6264350" cy="169685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118447" y="4351687"/>
            <a:ext cx="6265588" cy="17040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a:xfrm>
            <a:off x="804672" y="320040"/>
            <a:ext cx="3657600" cy="320040"/>
          </a:xfrm>
        </p:spPr>
        <p:txBody>
          <a:bodyPr/>
          <a:lstStyle/>
          <a:p>
            <a:fld id="{36646B40-2F6A-4CE4-A68F-05CC1502B091}" type="datetimeFigureOut">
              <a:rPr lang="tr-TR" smtClean="0"/>
              <a:pPr/>
              <a:t>18.09.2019</a:t>
            </a:fld>
            <a:endParaRPr lang="tr-TR"/>
          </a:p>
        </p:txBody>
      </p:sp>
      <p:sp>
        <p:nvSpPr>
          <p:cNvPr id="8" name="Footer Placeholder 7"/>
          <p:cNvSpPr>
            <a:spLocks noGrp="1"/>
          </p:cNvSpPr>
          <p:nvPr>
            <p:ph type="ftr" sz="quarter" idx="11"/>
          </p:nvPr>
        </p:nvSpPr>
        <p:spPr>
          <a:xfrm>
            <a:off x="804672" y="6227064"/>
            <a:ext cx="10588752" cy="320040"/>
          </a:xfrm>
        </p:spPr>
        <p:txBody>
          <a:bodyPr/>
          <a:lstStyle/>
          <a:p>
            <a:endParaRPr lang="tr-TR"/>
          </a:p>
        </p:txBody>
      </p:sp>
      <p:sp>
        <p:nvSpPr>
          <p:cNvPr id="9" name="Slide Number Placeholder 8"/>
          <p:cNvSpPr>
            <a:spLocks noGrp="1"/>
          </p:cNvSpPr>
          <p:nvPr>
            <p:ph type="sldNum" sz="quarter" idx="12"/>
          </p:nvPr>
        </p:nvSpPr>
        <p:spPr>
          <a:xfrm>
            <a:off x="10469880" y="320040"/>
            <a:ext cx="914400" cy="320040"/>
          </a:xfrm>
        </p:spPr>
        <p:txBody>
          <a:bodyPr/>
          <a:lstStyle/>
          <a:p>
            <a:fld id="{428C3CB0-4C88-4C01-92FC-E58C78425B7B}" type="slidenum">
              <a:rPr lang="tr-TR" smtClean="0"/>
              <a:pPr/>
              <a:t>‹#›</a:t>
            </a:fld>
            <a:endParaRPr lang="tr-TR"/>
          </a:p>
        </p:txBody>
      </p:sp>
    </p:spTree>
    <p:extLst>
      <p:ext uri="{BB962C8B-B14F-4D97-AF65-F5344CB8AC3E}">
        <p14:creationId xmlns="" xmlns:p14="http://schemas.microsoft.com/office/powerpoint/2010/main" val="2278538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6646B40-2F6A-4CE4-A68F-05CC1502B091}" type="datetimeFigureOut">
              <a:rPr lang="tr-TR" smtClean="0"/>
              <a:pPr/>
              <a:t>18.09.2019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28C3CB0-4C88-4C01-92FC-E58C78425B7B}" type="slidenum">
              <a:rPr lang="tr-TR" smtClean="0"/>
              <a:pPr/>
              <a:t>‹#›</a:t>
            </a:fld>
            <a:endParaRPr lang="tr-TR"/>
          </a:p>
        </p:txBody>
      </p:sp>
    </p:spTree>
    <p:extLst>
      <p:ext uri="{BB962C8B-B14F-4D97-AF65-F5344CB8AC3E}">
        <p14:creationId xmlns="" xmlns:p14="http://schemas.microsoft.com/office/powerpoint/2010/main" val="2544710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36646B40-2F6A-4CE4-A68F-05CC1502B091}" type="datetimeFigureOut">
              <a:rPr lang="tr-TR" smtClean="0"/>
              <a:pPr/>
              <a:t>18.09.2019</a:t>
            </a:fld>
            <a:endParaRPr lang="tr-TR"/>
          </a:p>
        </p:txBody>
      </p:sp>
      <p:sp>
        <p:nvSpPr>
          <p:cNvPr id="3" name="Footer Placeholder 2"/>
          <p:cNvSpPr>
            <a:spLocks noGrp="1"/>
          </p:cNvSpPr>
          <p:nvPr>
            <p:ph type="ftr" sz="quarter" idx="11"/>
          </p:nvPr>
        </p:nvSpPr>
        <p:spPr>
          <a:xfrm>
            <a:off x="804672" y="6227064"/>
            <a:ext cx="10588752" cy="320040"/>
          </a:xfrm>
        </p:spPr>
        <p:txBody>
          <a:bodyPr/>
          <a:lstStyle/>
          <a:p>
            <a:endParaRPr lang="tr-TR"/>
          </a:p>
        </p:txBody>
      </p:sp>
      <p:sp>
        <p:nvSpPr>
          <p:cNvPr id="4" name="Slide Number Placeholder 3"/>
          <p:cNvSpPr>
            <a:spLocks noGrp="1"/>
          </p:cNvSpPr>
          <p:nvPr>
            <p:ph type="sldNum" sz="quarter" idx="12"/>
          </p:nvPr>
        </p:nvSpPr>
        <p:spPr>
          <a:xfrm>
            <a:off x="10469880" y="320040"/>
            <a:ext cx="914400" cy="320040"/>
          </a:xfrm>
        </p:spPr>
        <p:txBody>
          <a:bodyPr/>
          <a:lstStyle/>
          <a:p>
            <a:fld id="{428C3CB0-4C88-4C01-92FC-E58C78425B7B}" type="slidenum">
              <a:rPr lang="tr-TR" smtClean="0"/>
              <a:pPr/>
              <a:t>‹#›</a:t>
            </a:fld>
            <a:endParaRPr lang="tr-TR"/>
          </a:p>
        </p:txBody>
      </p:sp>
    </p:spTree>
    <p:extLst>
      <p:ext uri="{BB962C8B-B14F-4D97-AF65-F5344CB8AC3E}">
        <p14:creationId xmlns="" xmlns:p14="http://schemas.microsoft.com/office/powerpoint/2010/main" val="24371527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6646B40-2F6A-4CE4-A68F-05CC1502B091}" type="datetimeFigureOut">
              <a:rPr lang="tr-TR" smtClean="0"/>
              <a:pPr/>
              <a:t>18.09.2019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28C3CB0-4C88-4C01-92FC-E58C78425B7B}" type="slidenum">
              <a:rPr lang="tr-TR" smtClean="0"/>
              <a:pPr/>
              <a:t>‹#›</a:t>
            </a:fld>
            <a:endParaRPr lang="tr-TR"/>
          </a:p>
        </p:txBody>
      </p:sp>
    </p:spTree>
    <p:extLst>
      <p:ext uri="{BB962C8B-B14F-4D97-AF65-F5344CB8AC3E}">
        <p14:creationId xmlns="" xmlns:p14="http://schemas.microsoft.com/office/powerpoint/2010/main" val="1882586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804672" y="320040"/>
            <a:ext cx="3657600" cy="320040"/>
          </a:xfrm>
        </p:spPr>
        <p:txBody>
          <a:bodyPr/>
          <a:lstStyle/>
          <a:p>
            <a:fld id="{36646B40-2F6A-4CE4-A68F-05CC1502B091}" type="datetimeFigureOut">
              <a:rPr lang="tr-TR" smtClean="0"/>
              <a:pPr/>
              <a:t>18.09.2019</a:t>
            </a:fld>
            <a:endParaRPr lang="tr-TR"/>
          </a:p>
        </p:txBody>
      </p:sp>
      <p:sp>
        <p:nvSpPr>
          <p:cNvPr id="6" name="Footer Placeholder 5"/>
          <p:cNvSpPr>
            <a:spLocks noGrp="1"/>
          </p:cNvSpPr>
          <p:nvPr>
            <p:ph type="ftr" sz="quarter" idx="11"/>
          </p:nvPr>
        </p:nvSpPr>
        <p:spPr>
          <a:xfrm>
            <a:off x="804672" y="6227064"/>
            <a:ext cx="5942203" cy="320040"/>
          </a:xfrm>
        </p:spPr>
        <p:txBody>
          <a:bodyPr/>
          <a:lstStyle/>
          <a:p>
            <a:endParaRPr lang="tr-TR"/>
          </a:p>
        </p:txBody>
      </p:sp>
      <p:sp>
        <p:nvSpPr>
          <p:cNvPr id="7" name="Slide Number Placeholder 6"/>
          <p:cNvSpPr>
            <a:spLocks noGrp="1"/>
          </p:cNvSpPr>
          <p:nvPr>
            <p:ph type="sldNum" sz="quarter" idx="12"/>
          </p:nvPr>
        </p:nvSpPr>
        <p:spPr>
          <a:xfrm>
            <a:off x="5828377" y="320040"/>
            <a:ext cx="914400" cy="320040"/>
          </a:xfrm>
        </p:spPr>
        <p:txBody>
          <a:bodyPr/>
          <a:lstStyle/>
          <a:p>
            <a:fld id="{428C3CB0-4C88-4C01-92FC-E58C78425B7B}" type="slidenum">
              <a:rPr lang="tr-TR" smtClean="0"/>
              <a:pPr/>
              <a:t>‹#›</a:t>
            </a:fld>
            <a:endParaRPr lang="tr-TR"/>
          </a:p>
        </p:txBody>
      </p:sp>
    </p:spTree>
    <p:extLst>
      <p:ext uri="{BB962C8B-B14F-4D97-AF65-F5344CB8AC3E}">
        <p14:creationId xmlns="" xmlns:p14="http://schemas.microsoft.com/office/powerpoint/2010/main" val="1880579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36646B40-2F6A-4CE4-A68F-05CC1502B091}" type="datetimeFigureOut">
              <a:rPr lang="tr-TR" smtClean="0"/>
              <a:pPr/>
              <a:t>18.09.2019</a:t>
            </a:fld>
            <a:endParaRPr lang="tr-TR"/>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428C3CB0-4C88-4C01-92FC-E58C78425B7B}" type="slidenum">
              <a:rPr lang="tr-TR" smtClean="0"/>
              <a:pPr/>
              <a:t>‹#›</a:t>
            </a:fld>
            <a:endParaRPr lang="tr-TR"/>
          </a:p>
        </p:txBody>
      </p:sp>
    </p:spTree>
    <p:extLst>
      <p:ext uri="{BB962C8B-B14F-4D97-AF65-F5344CB8AC3E}">
        <p14:creationId xmlns="" xmlns:p14="http://schemas.microsoft.com/office/powerpoint/2010/main" val="3228930088"/>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9236" y="2075504"/>
            <a:ext cx="8679915" cy="2813996"/>
          </a:xfrm>
        </p:spPr>
        <p:txBody>
          <a:bodyPr>
            <a:normAutofit/>
          </a:bodyPr>
          <a:lstStyle/>
          <a:p>
            <a:r>
              <a:rPr lang="tr-TR" b="1" dirty="0" smtClean="0"/>
              <a:t>DİN EĞİTİMİNDEKİ TEMEL KAVRAMLARIN 100 YILLIK YOLCULUĞU</a:t>
            </a:r>
            <a:endParaRPr lang="tr-TR" b="1" dirty="0"/>
          </a:p>
        </p:txBody>
      </p:sp>
      <p:sp>
        <p:nvSpPr>
          <p:cNvPr id="3" name="Alt Başlık 2"/>
          <p:cNvSpPr>
            <a:spLocks noGrp="1"/>
          </p:cNvSpPr>
          <p:nvPr>
            <p:ph type="subTitle" idx="1"/>
          </p:nvPr>
        </p:nvSpPr>
        <p:spPr/>
        <p:txBody>
          <a:bodyPr/>
          <a:lstStyle/>
          <a:p>
            <a:endParaRPr lang="tr-TR" dirty="0" smtClean="0"/>
          </a:p>
          <a:p>
            <a:endParaRPr lang="tr-TR" dirty="0"/>
          </a:p>
        </p:txBody>
      </p:sp>
    </p:spTree>
    <p:extLst>
      <p:ext uri="{BB962C8B-B14F-4D97-AF65-F5344CB8AC3E}">
        <p14:creationId xmlns="" xmlns:p14="http://schemas.microsoft.com/office/powerpoint/2010/main" val="26092164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 Eğitimi</a:t>
            </a:r>
            <a:endParaRPr lang="tr-TR" dirty="0"/>
          </a:p>
        </p:txBody>
      </p:sp>
      <p:sp>
        <p:nvSpPr>
          <p:cNvPr id="3" name="İçerik Yer Tutucusu 2"/>
          <p:cNvSpPr>
            <a:spLocks noGrp="1"/>
          </p:cNvSpPr>
          <p:nvPr>
            <p:ph idx="1"/>
          </p:nvPr>
        </p:nvSpPr>
        <p:spPr/>
        <p:txBody>
          <a:bodyPr>
            <a:normAutofit/>
          </a:bodyPr>
          <a:lstStyle/>
          <a:p>
            <a:r>
              <a:rPr lang="tr-TR" sz="2400" dirty="0" smtClean="0"/>
              <a:t>Anlamına </a:t>
            </a:r>
            <a:r>
              <a:rPr lang="tr-TR" sz="2400" dirty="0"/>
              <a:t>ilişkin çokça belirsizlik bulunan bir kavram da </a:t>
            </a:r>
            <a:r>
              <a:rPr lang="tr-TR" sz="2400" b="1" dirty="0"/>
              <a:t>din eğitimi </a:t>
            </a:r>
            <a:r>
              <a:rPr lang="tr-TR" sz="2400" dirty="0"/>
              <a:t>kavramıdır. </a:t>
            </a:r>
            <a:endParaRPr lang="tr-TR" sz="2400" dirty="0" smtClean="0"/>
          </a:p>
          <a:p>
            <a:r>
              <a:rPr lang="tr-TR" sz="2400" dirty="0" smtClean="0"/>
              <a:t>Baltacıoğlu </a:t>
            </a:r>
            <a:r>
              <a:rPr lang="tr-TR" sz="2400" dirty="0"/>
              <a:t>yazınında din eğitimi telkin olgusuyla yakından ilişkili bir kavram olup öğretimin karşısında konumlandırılır.</a:t>
            </a:r>
          </a:p>
        </p:txBody>
      </p:sp>
    </p:spTree>
    <p:extLst>
      <p:ext uri="{BB962C8B-B14F-4D97-AF65-F5344CB8AC3E}">
        <p14:creationId xmlns="" xmlns:p14="http://schemas.microsoft.com/office/powerpoint/2010/main" val="18538936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 Eğitimi</a:t>
            </a:r>
            <a:endParaRPr lang="tr-TR" dirty="0"/>
          </a:p>
        </p:txBody>
      </p:sp>
      <p:sp>
        <p:nvSpPr>
          <p:cNvPr id="3" name="İçerik Yer Tutucusu 2"/>
          <p:cNvSpPr>
            <a:spLocks noGrp="1"/>
          </p:cNvSpPr>
          <p:nvPr>
            <p:ph idx="1"/>
          </p:nvPr>
        </p:nvSpPr>
        <p:spPr>
          <a:xfrm>
            <a:off x="4880759" y="510639"/>
            <a:ext cx="6958940" cy="5541169"/>
          </a:xfrm>
        </p:spPr>
        <p:txBody>
          <a:bodyPr>
            <a:normAutofit fontScale="92500" lnSpcReduction="10000"/>
          </a:bodyPr>
          <a:lstStyle/>
          <a:p>
            <a:pPr algn="just"/>
            <a:r>
              <a:rPr lang="tr-TR" sz="2400" dirty="0"/>
              <a:t>Dinî eğitim </a:t>
            </a:r>
            <a:r>
              <a:rPr lang="tr-TR" sz="2400" dirty="0" smtClean="0"/>
              <a:t>kavramından farklı </a:t>
            </a:r>
            <a:r>
              <a:rPr lang="tr-TR" sz="2400" dirty="0"/>
              <a:t>bir kavramsallaştırma </a:t>
            </a:r>
            <a:r>
              <a:rPr lang="tr-TR" sz="2400" dirty="0" smtClean="0"/>
              <a:t>olan </a:t>
            </a:r>
            <a:r>
              <a:rPr lang="tr-TR" sz="2400" dirty="0"/>
              <a:t>“öğretim” ve “tedrisat” vurgulu terkipler cumhuriyet tarihi boyunca okullarda yürütülen din eğitimi faaliyetlerinin anlaşılması ve açıklanması bakımından önem taşımaktadır. </a:t>
            </a:r>
          </a:p>
          <a:p>
            <a:pPr algn="just"/>
            <a:endParaRPr lang="tr-TR" sz="2400" dirty="0" smtClean="0"/>
          </a:p>
          <a:p>
            <a:pPr algn="just"/>
            <a:r>
              <a:rPr lang="tr-TR" sz="2400" dirty="0" smtClean="0"/>
              <a:t>Aslında </a:t>
            </a:r>
            <a:r>
              <a:rPr lang="tr-TR" sz="2400" dirty="0"/>
              <a:t>bağımsız bir disiplin ya da modern bir tabir olarak “din eğitimi” ve din eğitimi sorunu, modern batı tarzı okullarla simgelenen, laik eğitim içerisinde yürütülen din dersi faaliyetleri etrafında doğmuş ve gelişmiş bir sorundur (Parmaksızoğlu, </a:t>
            </a:r>
            <a:r>
              <a:rPr lang="tr-TR" sz="2400" dirty="0" smtClean="0"/>
              <a:t>1966). </a:t>
            </a:r>
          </a:p>
        </p:txBody>
      </p:sp>
    </p:spTree>
    <p:extLst>
      <p:ext uri="{BB962C8B-B14F-4D97-AF65-F5344CB8AC3E}">
        <p14:creationId xmlns="" xmlns:p14="http://schemas.microsoft.com/office/powerpoint/2010/main" val="90619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 Bilgin</a:t>
            </a:r>
            <a:endParaRPr lang="tr-TR" dirty="0"/>
          </a:p>
        </p:txBody>
      </p:sp>
      <p:sp>
        <p:nvSpPr>
          <p:cNvPr id="3" name="İçerik Yer Tutucusu 2"/>
          <p:cNvSpPr>
            <a:spLocks noGrp="1"/>
          </p:cNvSpPr>
          <p:nvPr>
            <p:ph idx="1"/>
          </p:nvPr>
        </p:nvSpPr>
        <p:spPr>
          <a:xfrm>
            <a:off x="4648200" y="165100"/>
            <a:ext cx="7274625" cy="6502400"/>
          </a:xfrm>
        </p:spPr>
        <p:txBody>
          <a:bodyPr>
            <a:normAutofit lnSpcReduction="10000"/>
          </a:bodyPr>
          <a:lstStyle/>
          <a:p>
            <a:pPr algn="just"/>
            <a:r>
              <a:rPr lang="tr-TR" sz="2000" b="1" dirty="0" smtClean="0"/>
              <a:t>Terbiye</a:t>
            </a:r>
            <a:r>
              <a:rPr lang="tr-TR" sz="2000" dirty="0" smtClean="0"/>
              <a:t> </a:t>
            </a:r>
            <a:r>
              <a:rPr lang="tr-TR" sz="2000" dirty="0"/>
              <a:t>“insanı içinde bulunduğu daha aşağı bir durumdan daha üstün bir duruma, bir seviyeden veya seviyesizlikten üstün bir seviyeye ulaştırma çabası”, </a:t>
            </a:r>
            <a:r>
              <a:rPr lang="tr-TR" sz="2000" b="1" dirty="0" smtClean="0"/>
              <a:t>eğitim</a:t>
            </a:r>
            <a:r>
              <a:rPr lang="tr-TR" sz="2000" dirty="0" smtClean="0"/>
              <a:t> </a:t>
            </a:r>
            <a:r>
              <a:rPr lang="tr-TR" sz="2000" dirty="0"/>
              <a:t>ise “insanı bütün kabiliyetleri ile geliştirme ve onu toplumun bir üyesi yapma yolundaki amaçlı ve planlı etkilemeler” olarak </a:t>
            </a:r>
            <a:r>
              <a:rPr lang="tr-TR" sz="2000" dirty="0" smtClean="0"/>
              <a:t>tanımlanmıştır. </a:t>
            </a:r>
            <a:r>
              <a:rPr lang="tr-TR" sz="2000" b="1" dirty="0"/>
              <a:t>Eğitim</a:t>
            </a:r>
            <a:r>
              <a:rPr lang="tr-TR" sz="2000" dirty="0"/>
              <a:t>, henüz yeni bir kavramdır ve terbiye kavramının yerini almış gibi görünmekle beraber terbiyenin bütün anlamlarını kuşatacak derecede zengin bir yük yüklenmemiştir. </a:t>
            </a:r>
            <a:r>
              <a:rPr lang="tr-TR" sz="2000" dirty="0" smtClean="0"/>
              <a:t> </a:t>
            </a:r>
          </a:p>
          <a:p>
            <a:pPr algn="just"/>
            <a:r>
              <a:rPr lang="tr-TR" sz="2000" b="1" dirty="0" smtClean="0"/>
              <a:t>Öğretim</a:t>
            </a:r>
            <a:r>
              <a:rPr lang="tr-TR" sz="2000" dirty="0" smtClean="0"/>
              <a:t> </a:t>
            </a:r>
            <a:r>
              <a:rPr lang="tr-TR" sz="2000" dirty="0"/>
              <a:t>ise eğitim işinin düzenli çalışmalarla planlı ve kontrollü bir biçimde, kurumlaştırılarak gerçekleştirilmesidir. Öğretim, ağırlıklı okullarda olmak üzere, bütün diğer kurumların içinde bulunabilmektedir (Bilgin, </a:t>
            </a:r>
            <a:r>
              <a:rPr lang="tr-TR" sz="2000" dirty="0" smtClean="0"/>
              <a:t>1988).</a:t>
            </a:r>
          </a:p>
          <a:p>
            <a:pPr algn="just"/>
            <a:r>
              <a:rPr lang="tr-TR" sz="2100" dirty="0" smtClean="0"/>
              <a:t>“</a:t>
            </a:r>
            <a:r>
              <a:rPr lang="tr-TR" sz="2100" dirty="0"/>
              <a:t>istenilen davranış biçiminin kazandırılması yolundaki çalışmada, terbiye, eğitim ve öğretim kavramlarını olayın bütünlüğü içinde buluruz” (Bilgin, </a:t>
            </a:r>
            <a:r>
              <a:rPr lang="tr-TR" sz="2100" dirty="0" smtClean="0"/>
              <a:t>1988).</a:t>
            </a:r>
            <a:endParaRPr lang="tr-TR" sz="2400" dirty="0"/>
          </a:p>
        </p:txBody>
      </p:sp>
    </p:spTree>
    <p:extLst>
      <p:ext uri="{BB962C8B-B14F-4D97-AF65-F5344CB8AC3E}">
        <p14:creationId xmlns="" xmlns:p14="http://schemas.microsoft.com/office/powerpoint/2010/main" val="32445430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 Bilgin</a:t>
            </a:r>
            <a:endParaRPr lang="tr-TR" dirty="0"/>
          </a:p>
        </p:txBody>
      </p:sp>
      <p:sp>
        <p:nvSpPr>
          <p:cNvPr id="3" name="İçerik Yer Tutucusu 2"/>
          <p:cNvSpPr>
            <a:spLocks noGrp="1"/>
          </p:cNvSpPr>
          <p:nvPr>
            <p:ph idx="1"/>
          </p:nvPr>
        </p:nvSpPr>
        <p:spPr>
          <a:xfrm>
            <a:off x="4711701" y="203200"/>
            <a:ext cx="7315200" cy="6413500"/>
          </a:xfrm>
        </p:spPr>
        <p:txBody>
          <a:bodyPr>
            <a:normAutofit/>
          </a:bodyPr>
          <a:lstStyle/>
          <a:p>
            <a:pPr algn="just"/>
            <a:r>
              <a:rPr lang="tr-TR" dirty="0"/>
              <a:t>Bilgin’in “din kültürünün verilmesi, din kişiliğinin kazandırılması” olarak tanımladığı din eğitimi kavrayışı Baltacıoğlu’nun din eğitimi kavrayışına benzemektedir. Bununla birlikte onun din eğitimine bakışı Baltacıoğlu’nun yaklaşımı ile tümden örtüşmez. Örneğin Bilgin’e göre din eğitimi ancak inanılan dinin eğitimi olarak mümkündür. Yani bir Müslüman için bu Müslümanlık eğitimidir. Onun kimi yerlerde “İslami din eğitimi” gibi tabirlere yer vermesi de bu yüzdendir (Bkz. Bilgin, </a:t>
            </a:r>
            <a:r>
              <a:rPr lang="tr-TR" dirty="0" smtClean="0"/>
              <a:t>1988).</a:t>
            </a:r>
          </a:p>
          <a:p>
            <a:pPr algn="just"/>
            <a:r>
              <a:rPr lang="tr-TR" dirty="0" smtClean="0"/>
              <a:t>“</a:t>
            </a:r>
            <a:r>
              <a:rPr lang="tr-TR" dirty="0"/>
              <a:t>din eğitimi, birlikte yaşama içinde, yaparak ve konuşarak gerçekleşmektedir. Bu sebeple o bir yandan öğretimdir, diğer yandan yapıp etmedir, uygulamadır ve bu her ikisi birbiriyle iç içedir, birbirinden ayrılmaz” (Bilgin, 1988, s. 38). </a:t>
            </a:r>
          </a:p>
          <a:p>
            <a:pPr algn="just"/>
            <a:r>
              <a:rPr lang="tr-TR" dirty="0" smtClean="0"/>
              <a:t>Bilgin</a:t>
            </a:r>
            <a:r>
              <a:rPr lang="tr-TR" dirty="0"/>
              <a:t>, eğitim ile öğretim arasında daha önce üzerinde durulan yapay ayrımların farkındadır ve söz konusu ayrımların dayattığı belirsizlikleri aşmaya çalışmıştır.</a:t>
            </a:r>
            <a:endParaRPr lang="tr-TR" sz="2000" dirty="0"/>
          </a:p>
        </p:txBody>
      </p:sp>
    </p:spTree>
    <p:extLst>
      <p:ext uri="{BB962C8B-B14F-4D97-AF65-F5344CB8AC3E}">
        <p14:creationId xmlns="" xmlns:p14="http://schemas.microsoft.com/office/powerpoint/2010/main" val="29400940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Eğitim-Öğretim</a:t>
            </a:r>
            <a:endParaRPr lang="tr-TR" dirty="0"/>
          </a:p>
        </p:txBody>
      </p:sp>
      <p:sp>
        <p:nvSpPr>
          <p:cNvPr id="3" name="İçerik Yer Tutucusu 2"/>
          <p:cNvSpPr>
            <a:spLocks noGrp="1"/>
          </p:cNvSpPr>
          <p:nvPr>
            <p:ph idx="1"/>
          </p:nvPr>
        </p:nvSpPr>
        <p:spPr>
          <a:xfrm>
            <a:off x="4857008" y="380010"/>
            <a:ext cx="7068291" cy="6058890"/>
          </a:xfrm>
        </p:spPr>
        <p:txBody>
          <a:bodyPr>
            <a:noAutofit/>
          </a:bodyPr>
          <a:lstStyle/>
          <a:p>
            <a:pPr marL="0" indent="0" algn="just">
              <a:buNone/>
            </a:pPr>
            <a:r>
              <a:rPr lang="tr-TR" dirty="0" smtClean="0"/>
              <a:t>Bilgin’in </a:t>
            </a:r>
            <a:r>
              <a:rPr lang="tr-TR" dirty="0"/>
              <a:t>“eğitimin hedefini belirleyecek olan düşünce biçimi budur” ifadesiyle atıf yaptığı </a:t>
            </a:r>
            <a:r>
              <a:rPr lang="tr-TR" dirty="0" smtClean="0"/>
              <a:t>tanımlar: </a:t>
            </a:r>
          </a:p>
          <a:p>
            <a:pPr algn="just"/>
            <a:r>
              <a:rPr lang="tr-TR" dirty="0" smtClean="0"/>
              <a:t>“</a:t>
            </a:r>
            <a:r>
              <a:rPr lang="tr-TR" dirty="0"/>
              <a:t>Öğretim, birikmiş asırların oluşturduğu insan bilgisini yeni nesillere vermek, eğitim ise bu bilgi ile birlikte ahlâka, adetlere, hukuka, dine ait değerlerin yeni nesillerce benimsenmesi, tekrar yaşanması ve adeta onların kendi yarattıkları dünya haline gelerek, huy ve karakterlerini onlarla yoğurmaları olduğuna göre, bu eğitim, aklın yanında ruhun bütün yönlerinin de birlikte çalışmasını, yani kafa ile kalbin birleştirilmesini gerektiriyor (Ülken, 1967). </a:t>
            </a:r>
            <a:endParaRPr lang="tr-TR" dirty="0" smtClean="0"/>
          </a:p>
          <a:p>
            <a:pPr algn="just"/>
            <a:r>
              <a:rPr lang="tr-TR" dirty="0" smtClean="0"/>
              <a:t> </a:t>
            </a:r>
            <a:r>
              <a:rPr lang="tr-TR" dirty="0"/>
              <a:t>“Öğretme, nazari erdemleri oluşturmak demektir. Eğitim ise ahlaki erdemleri ve sanatları oluşturma yöntemidir. Öğretim konuşmakla, eğitim kişilerde bu işleri yapma istek ve iradesini harekete geçirmek, bunları alışkanlığa dönüştürmekle başlar” (Atay, 1974)</a:t>
            </a:r>
          </a:p>
        </p:txBody>
      </p:sp>
    </p:spTree>
    <p:extLst>
      <p:ext uri="{BB962C8B-B14F-4D97-AF65-F5344CB8AC3E}">
        <p14:creationId xmlns="" xmlns:p14="http://schemas.microsoft.com/office/powerpoint/2010/main" val="41102673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 Selçuk</a:t>
            </a:r>
            <a:endParaRPr lang="tr-TR" dirty="0"/>
          </a:p>
        </p:txBody>
      </p:sp>
      <p:sp>
        <p:nvSpPr>
          <p:cNvPr id="3" name="İçerik Yer Tutucusu 2"/>
          <p:cNvSpPr>
            <a:spLocks noGrp="1"/>
          </p:cNvSpPr>
          <p:nvPr>
            <p:ph idx="1"/>
          </p:nvPr>
        </p:nvSpPr>
        <p:spPr/>
        <p:txBody>
          <a:bodyPr>
            <a:normAutofit/>
          </a:bodyPr>
          <a:lstStyle/>
          <a:p>
            <a:pPr>
              <a:buNone/>
            </a:pPr>
            <a:endParaRPr lang="tr-TR" sz="2400" dirty="0" smtClean="0"/>
          </a:p>
          <a:p>
            <a:r>
              <a:rPr lang="tr-TR" sz="2400" dirty="0" smtClean="0"/>
              <a:t>Din Bilgisi Kazandırma olarak Din Dersi</a:t>
            </a:r>
          </a:p>
          <a:p>
            <a:r>
              <a:rPr lang="tr-TR" sz="2400" dirty="0" smtClean="0"/>
              <a:t>Din Öğretimi olarak Din Dersi </a:t>
            </a:r>
          </a:p>
          <a:p>
            <a:endParaRPr lang="tr-TR" dirty="0"/>
          </a:p>
          <a:p>
            <a:r>
              <a:rPr lang="tr-TR" sz="2400" i="1" dirty="0" smtClean="0">
                <a:solidFill>
                  <a:srgbClr val="002060"/>
                </a:solidFill>
              </a:rPr>
              <a:t>Nasıl bir din anlayışı? </a:t>
            </a:r>
          </a:p>
          <a:p>
            <a:pPr marL="0" indent="0">
              <a:buNone/>
            </a:pPr>
            <a:endParaRPr lang="tr-TR" sz="2400" i="1" dirty="0" smtClean="0"/>
          </a:p>
          <a:p>
            <a:pPr marL="0" indent="0">
              <a:buNone/>
            </a:pPr>
            <a:r>
              <a:rPr lang="tr-TR" sz="2000" dirty="0" smtClean="0"/>
              <a:t>Kutsal metinlerin anlaşılmasında </a:t>
            </a:r>
          </a:p>
          <a:p>
            <a:pPr lvl="2"/>
            <a:r>
              <a:rPr lang="tr-TR" sz="1800" dirty="0" smtClean="0"/>
              <a:t>Antropoloji ya da Tarih temelli yaklaşım.</a:t>
            </a:r>
          </a:p>
          <a:p>
            <a:pPr marL="457200" lvl="1" indent="0">
              <a:buNone/>
            </a:pPr>
            <a:r>
              <a:rPr lang="tr-TR" sz="1800" dirty="0"/>
              <a:t>	</a:t>
            </a:r>
            <a:r>
              <a:rPr lang="tr-TR" sz="1800" dirty="0" smtClean="0"/>
              <a:t>		</a:t>
            </a:r>
            <a:r>
              <a:rPr lang="tr-TR" dirty="0" smtClean="0"/>
              <a:t>	</a:t>
            </a:r>
            <a:r>
              <a:rPr lang="tr-TR" sz="1800" dirty="0" smtClean="0"/>
              <a:t>(Selçuk, 2005)</a:t>
            </a:r>
            <a:endParaRPr lang="tr-TR" dirty="0"/>
          </a:p>
        </p:txBody>
      </p:sp>
    </p:spTree>
    <p:extLst>
      <p:ext uri="{BB962C8B-B14F-4D97-AF65-F5344CB8AC3E}">
        <p14:creationId xmlns="" xmlns:p14="http://schemas.microsoft.com/office/powerpoint/2010/main" val="7166745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C</a:t>
            </a:r>
            <a:r>
              <a:rPr lang="tr-TR" dirty="0" smtClean="0"/>
              <a:t>. Tosun</a:t>
            </a:r>
            <a:endParaRPr lang="tr-TR" dirty="0"/>
          </a:p>
        </p:txBody>
      </p:sp>
      <p:sp>
        <p:nvSpPr>
          <p:cNvPr id="3" name="İçerik Yer Tutucusu 2"/>
          <p:cNvSpPr>
            <a:spLocks noGrp="1"/>
          </p:cNvSpPr>
          <p:nvPr>
            <p:ph idx="1"/>
          </p:nvPr>
        </p:nvSpPr>
        <p:spPr>
          <a:xfrm>
            <a:off x="4738255" y="391886"/>
            <a:ext cx="7125194" cy="6246420"/>
          </a:xfrm>
        </p:spPr>
        <p:txBody>
          <a:bodyPr>
            <a:normAutofit/>
          </a:bodyPr>
          <a:lstStyle/>
          <a:p>
            <a:pPr algn="just"/>
            <a:r>
              <a:rPr lang="tr-TR" sz="2000" dirty="0" smtClean="0"/>
              <a:t>C. Tosun’a göre din eğitimi kavram terkibini oluşturan din ve eğitim kelimelerinin her birine yüklenen anlamlar farklıdır. Bu tamlama, ‘çok anlamlı’, içlem ve kaplamları ‘belirsiz’ kavramlardan oluşmaktadır. Bu kavramların anlamları ve kapsamları hakkında bilimsel çevrelerin anlaştıkları ortak sonuçlar bulunmamaktadır. </a:t>
            </a:r>
          </a:p>
          <a:p>
            <a:pPr algn="just"/>
            <a:r>
              <a:rPr lang="tr-TR" sz="2000" dirty="0" smtClean="0"/>
              <a:t>Bu </a:t>
            </a:r>
            <a:r>
              <a:rPr lang="tr-TR" sz="2000" dirty="0" smtClean="0"/>
              <a:t>tamlamadaki ‘din’ kavramına hem teolojik hem de bilimsel-antropolojik açıdan yaklaşılabilmektedir. Teolojik yaklaşımda inanılan dinin öğretilmesi, Bilimsel-antropolojik yaklaşımda ise herhangi bir din öncelenmeksizin genel anlamda din kavramına odaklanılmaktadır. </a:t>
            </a:r>
            <a:endParaRPr lang="tr-TR" sz="2000" dirty="0"/>
          </a:p>
        </p:txBody>
      </p:sp>
    </p:spTree>
    <p:extLst>
      <p:ext uri="{BB962C8B-B14F-4D97-AF65-F5344CB8AC3E}">
        <p14:creationId xmlns="" xmlns:p14="http://schemas.microsoft.com/office/powerpoint/2010/main" val="23685521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Brezinka/ Eğitim Tanımları Araştırması</a:t>
            </a:r>
            <a:endParaRPr lang="tr-TR" dirty="0"/>
          </a:p>
        </p:txBody>
      </p:sp>
      <p:graphicFrame>
        <p:nvGraphicFramePr>
          <p:cNvPr id="4" name="İçerik Yer Tutucusu 3"/>
          <p:cNvGraphicFramePr>
            <a:graphicFrameLocks noGrp="1"/>
          </p:cNvGraphicFramePr>
          <p:nvPr>
            <p:ph idx="1"/>
            <p:extLst>
              <p:ext uri="{D42A27DB-BD31-4B8C-83A1-F6EECF244321}">
                <p14:modId xmlns="" xmlns:p14="http://schemas.microsoft.com/office/powerpoint/2010/main" val="1360775130"/>
              </p:ext>
            </p:extLst>
          </p:nvPr>
        </p:nvGraphicFramePr>
        <p:xfrm>
          <a:off x="4631377" y="510639"/>
          <a:ext cx="7410202" cy="58307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19883849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C. Tosun</a:t>
            </a:r>
            <a:endParaRPr lang="tr-TR" b="1" dirty="0"/>
          </a:p>
        </p:txBody>
      </p:sp>
      <p:sp>
        <p:nvSpPr>
          <p:cNvPr id="3" name="İçerik Yer Tutucusu 2"/>
          <p:cNvSpPr>
            <a:spLocks noGrp="1"/>
          </p:cNvSpPr>
          <p:nvPr>
            <p:ph idx="1"/>
          </p:nvPr>
        </p:nvSpPr>
        <p:spPr/>
        <p:txBody>
          <a:bodyPr>
            <a:normAutofit/>
          </a:bodyPr>
          <a:lstStyle/>
          <a:p>
            <a:r>
              <a:rPr lang="tr-TR" sz="2400" b="1" dirty="0" smtClean="0"/>
              <a:t>Din Eğitimi</a:t>
            </a:r>
            <a:r>
              <a:rPr lang="tr-TR" sz="2400" dirty="0" smtClean="0"/>
              <a:t>, bireyin dinî davranışlarında kendi yaşantıları yoluyla ve kasıtlı olarak istendik değişme meydana getirme denemeleri sürecidir. </a:t>
            </a:r>
          </a:p>
          <a:p>
            <a:r>
              <a:rPr lang="tr-TR" sz="2400" b="1" dirty="0" smtClean="0"/>
              <a:t>Din Öğretimi </a:t>
            </a:r>
            <a:r>
              <a:rPr lang="tr-TR" sz="2400" dirty="0" smtClean="0"/>
              <a:t>ise, okulda, planlı, programlı, amaçlı, dizgeli bir şekilde bireylerin din öğrenmelerine, yani din ile ilgili kalıcı izli davranış değişikliği geliştirmelerine kılavuzluk etmek üzere yaşanılan süreçtir.</a:t>
            </a:r>
            <a:endParaRPr lang="tr-TR" sz="2400" dirty="0"/>
          </a:p>
        </p:txBody>
      </p:sp>
    </p:spTree>
    <p:extLst>
      <p:ext uri="{BB962C8B-B14F-4D97-AF65-F5344CB8AC3E}">
        <p14:creationId xmlns="" xmlns:p14="http://schemas.microsoft.com/office/powerpoint/2010/main" val="271429824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Soru?</a:t>
            </a:r>
            <a:endParaRPr lang="tr-TR" dirty="0"/>
          </a:p>
        </p:txBody>
      </p:sp>
      <p:sp>
        <p:nvSpPr>
          <p:cNvPr id="3" name="İçerik Yer Tutucusu 2"/>
          <p:cNvSpPr>
            <a:spLocks noGrp="1"/>
          </p:cNvSpPr>
          <p:nvPr>
            <p:ph idx="1"/>
          </p:nvPr>
        </p:nvSpPr>
        <p:spPr>
          <a:xfrm>
            <a:off x="5118447" y="803186"/>
            <a:ext cx="6832253" cy="5635714"/>
          </a:xfrm>
        </p:spPr>
        <p:txBody>
          <a:bodyPr>
            <a:normAutofit/>
          </a:bodyPr>
          <a:lstStyle/>
          <a:p>
            <a:pPr algn="just"/>
            <a:r>
              <a:rPr lang="tr-TR" sz="2000" dirty="0" smtClean="0"/>
              <a:t>MEB’in eğitim sistemi tasarımında benimsediği Davranışçı/ Yapılandırmacı/ Beceri Temelli Öğrenme/…? yaklaşımları bağlamında temel kavramlarımız yeniden tanımlanmış mıdır? / tanımlanmalı mıdır?</a:t>
            </a:r>
          </a:p>
          <a:p>
            <a:pPr algn="just"/>
            <a:r>
              <a:rPr lang="tr-TR" sz="2000" dirty="0" smtClean="0"/>
              <a:t>Din Eğitimi alanına dair kavramsal tanımlamalarımız benimsenen ve değişen genel eğitim felsefesinden bağımsız olarak ortaya konulabilir mi?</a:t>
            </a:r>
          </a:p>
          <a:p>
            <a:pPr algn="just"/>
            <a:r>
              <a:rPr lang="tr-TR" sz="2000" dirty="0" smtClean="0"/>
              <a:t>‘Okullarda din eğitimi değil din öğretimi yapılmalıdır’ sözünü nasıl yorumluyorsunuz? </a:t>
            </a:r>
            <a:endParaRPr lang="tr-TR" sz="2000" dirty="0"/>
          </a:p>
        </p:txBody>
      </p:sp>
    </p:spTree>
    <p:extLst>
      <p:ext uri="{BB962C8B-B14F-4D97-AF65-F5344CB8AC3E}">
        <p14:creationId xmlns="" xmlns:p14="http://schemas.microsoft.com/office/powerpoint/2010/main" val="29952452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1. Basamak: Mevcut Durum</a:t>
            </a:r>
            <a:endParaRPr lang="tr-TR" dirty="0"/>
          </a:p>
        </p:txBody>
      </p:sp>
      <p:sp>
        <p:nvSpPr>
          <p:cNvPr id="3" name="2 İçerik Yer Tutucusu"/>
          <p:cNvSpPr>
            <a:spLocks noGrp="1"/>
          </p:cNvSpPr>
          <p:nvPr>
            <p:ph idx="1"/>
          </p:nvPr>
        </p:nvSpPr>
        <p:spPr/>
        <p:txBody>
          <a:bodyPr/>
          <a:lstStyle/>
          <a:p>
            <a:endParaRPr lang="tr-TR" dirty="0"/>
          </a:p>
        </p:txBody>
      </p:sp>
      <p:sp>
        <p:nvSpPr>
          <p:cNvPr id="4" name="3 Yuvarlatılmış Dikdörtgen"/>
          <p:cNvSpPr/>
          <p:nvPr/>
        </p:nvSpPr>
        <p:spPr>
          <a:xfrm>
            <a:off x="4726379" y="237506"/>
            <a:ext cx="6768935" cy="570015"/>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dirty="0" smtClean="0"/>
              <a:t>Kavramsal Netlik Modeli (</a:t>
            </a:r>
            <a:r>
              <a:rPr lang="tr-TR" sz="2800" b="1" dirty="0" err="1" smtClean="0"/>
              <a:t>CCm</a:t>
            </a:r>
            <a:r>
              <a:rPr lang="tr-TR" sz="2800" b="1" dirty="0" smtClean="0"/>
              <a:t>)</a:t>
            </a:r>
            <a:endParaRPr lang="tr-TR" sz="2800" b="1" dirty="0"/>
          </a:p>
        </p:txBody>
      </p:sp>
      <p:sp>
        <p:nvSpPr>
          <p:cNvPr id="5" name="4 Yukarı Aşağı Ok"/>
          <p:cNvSpPr/>
          <p:nvPr/>
        </p:nvSpPr>
        <p:spPr>
          <a:xfrm>
            <a:off x="7422078" y="890651"/>
            <a:ext cx="484632" cy="558139"/>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5 Yuvarlatılmış Dikdörtgen"/>
          <p:cNvSpPr/>
          <p:nvPr/>
        </p:nvSpPr>
        <p:spPr>
          <a:xfrm>
            <a:off x="5427023" y="1555666"/>
            <a:ext cx="4963885" cy="807523"/>
          </a:xfrm>
          <a:prstGeom prst="roundRect">
            <a:avLst/>
          </a:prstGeom>
          <a:solidFill>
            <a:srgbClr val="FF5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dirty="0" smtClean="0"/>
              <a:t>Mevcut Durum</a:t>
            </a:r>
            <a:endParaRPr lang="tr-TR" sz="3200" dirty="0"/>
          </a:p>
        </p:txBody>
      </p:sp>
      <p:sp>
        <p:nvSpPr>
          <p:cNvPr id="7" name="6 Yukarı Aşağı Ok"/>
          <p:cNvSpPr/>
          <p:nvPr/>
        </p:nvSpPr>
        <p:spPr>
          <a:xfrm>
            <a:off x="7433953" y="2398816"/>
            <a:ext cx="484632" cy="54626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7 Yuvarlatılmış Dikdörtgen"/>
          <p:cNvSpPr/>
          <p:nvPr/>
        </p:nvSpPr>
        <p:spPr>
          <a:xfrm>
            <a:off x="6056414" y="2992582"/>
            <a:ext cx="3538847" cy="463138"/>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Metin-Bağlam İlişkisi</a:t>
            </a:r>
            <a:endParaRPr lang="tr-TR" dirty="0"/>
          </a:p>
        </p:txBody>
      </p:sp>
      <p:sp>
        <p:nvSpPr>
          <p:cNvPr id="9" name="8 Yukarı Aşağı Ok"/>
          <p:cNvSpPr/>
          <p:nvPr/>
        </p:nvSpPr>
        <p:spPr>
          <a:xfrm>
            <a:off x="7481454" y="3479470"/>
            <a:ext cx="484632" cy="558141"/>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9 Yuvarlatılmış Dikdörtgen"/>
          <p:cNvSpPr/>
          <p:nvPr/>
        </p:nvSpPr>
        <p:spPr>
          <a:xfrm>
            <a:off x="6080166" y="4085111"/>
            <a:ext cx="3550722" cy="427512"/>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Kişisel Gelişim</a:t>
            </a:r>
            <a:endParaRPr lang="tr-TR" dirty="0"/>
          </a:p>
        </p:txBody>
      </p:sp>
      <p:sp>
        <p:nvSpPr>
          <p:cNvPr id="11" name="10 Yuvarlatılmış Dikdörtgen"/>
          <p:cNvSpPr/>
          <p:nvPr/>
        </p:nvSpPr>
        <p:spPr>
          <a:xfrm>
            <a:off x="6080165" y="5142017"/>
            <a:ext cx="3562597" cy="427510"/>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Ortak İyi</a:t>
            </a:r>
            <a:endParaRPr lang="tr-TR" dirty="0"/>
          </a:p>
        </p:txBody>
      </p:sp>
      <p:sp>
        <p:nvSpPr>
          <p:cNvPr id="12" name="11 Yuvarlatılmış Dikdörtgen"/>
          <p:cNvSpPr/>
          <p:nvPr/>
        </p:nvSpPr>
        <p:spPr>
          <a:xfrm>
            <a:off x="6080167" y="6222670"/>
            <a:ext cx="3621974" cy="463138"/>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Etkili Pedagoji</a:t>
            </a:r>
            <a:endParaRPr lang="tr-TR" dirty="0"/>
          </a:p>
        </p:txBody>
      </p:sp>
      <p:sp>
        <p:nvSpPr>
          <p:cNvPr id="13" name="12 Yukarı Aşağı Ok"/>
          <p:cNvSpPr/>
          <p:nvPr/>
        </p:nvSpPr>
        <p:spPr>
          <a:xfrm>
            <a:off x="7469578" y="4524499"/>
            <a:ext cx="484632" cy="581891"/>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5" name="14 Yukarı Aşağı Ok"/>
          <p:cNvSpPr/>
          <p:nvPr/>
        </p:nvSpPr>
        <p:spPr>
          <a:xfrm>
            <a:off x="7517080" y="5581400"/>
            <a:ext cx="484632" cy="59863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Kaynaklar:</a:t>
            </a:r>
          </a:p>
          <a:p>
            <a:r>
              <a:rPr lang="tr-TR" dirty="0" smtClean="0"/>
              <a:t>Aydın</a:t>
            </a:r>
            <a:r>
              <a:rPr lang="tr-TR" dirty="0"/>
              <a:t>, </a:t>
            </a:r>
            <a:r>
              <a:rPr lang="tr-TR" dirty="0" smtClean="0"/>
              <a:t>M. Ş. </a:t>
            </a:r>
            <a:r>
              <a:rPr lang="tr-TR" dirty="0"/>
              <a:t>(2017). </a:t>
            </a:r>
            <a:r>
              <a:rPr lang="tr-TR" i="1" dirty="0"/>
              <a:t>Din eğitimi bilimi</a:t>
            </a:r>
            <a:r>
              <a:rPr lang="tr-TR" dirty="0"/>
              <a:t>. Kayseri: </a:t>
            </a:r>
            <a:r>
              <a:rPr lang="tr-TR" dirty="0" smtClean="0"/>
              <a:t>Kimlik.</a:t>
            </a:r>
          </a:p>
          <a:p>
            <a:r>
              <a:rPr lang="tr-TR" dirty="0" smtClean="0"/>
              <a:t>Selçuk, M. (2005). Din öğretiminde yeni açılımlar. </a:t>
            </a:r>
            <a:r>
              <a:rPr lang="tr-TR" i="1" dirty="0" smtClean="0"/>
              <a:t>Ülkemizde Laik Eğitim Sisteminde Sosyal Bilim Olarak Din Öğretimi Kurultayı içinde</a:t>
            </a:r>
            <a:r>
              <a:rPr lang="tr-TR" dirty="0" smtClean="0"/>
              <a:t>. Malatya: İnönü Üniversitesi Matbaası. </a:t>
            </a:r>
          </a:p>
          <a:p>
            <a:r>
              <a:rPr lang="tr-TR" dirty="0" smtClean="0"/>
              <a:t>Osmanoğlu</a:t>
            </a:r>
            <a:r>
              <a:rPr lang="tr-TR" dirty="0"/>
              <a:t>, C. (2016). </a:t>
            </a:r>
            <a:r>
              <a:rPr lang="tr-TR" dirty="0" smtClean="0"/>
              <a:t>Cumhuriyet dönemi eğitim literatüründe din eğitimine ilişkin temel kavramların kullanılışı üzerine bir araştırma. </a:t>
            </a:r>
            <a:r>
              <a:rPr lang="tr-TR" dirty="0"/>
              <a:t> </a:t>
            </a:r>
            <a:r>
              <a:rPr lang="tr-TR" i="1" dirty="0" err="1"/>
              <a:t>Bilimname</a:t>
            </a:r>
            <a:r>
              <a:rPr lang="tr-TR" dirty="0"/>
              <a:t>, </a:t>
            </a:r>
            <a:r>
              <a:rPr lang="tr-TR" i="1" dirty="0"/>
              <a:t>30</a:t>
            </a:r>
            <a:r>
              <a:rPr lang="tr-TR" dirty="0"/>
              <a:t>(1). </a:t>
            </a:r>
            <a:endParaRPr lang="tr-TR" dirty="0" smtClean="0"/>
          </a:p>
          <a:p>
            <a:r>
              <a:rPr lang="tr-TR" dirty="0" smtClean="0"/>
              <a:t>Tosun, C. (2017). </a:t>
            </a:r>
            <a:r>
              <a:rPr lang="tr-TR" i="1" dirty="0" smtClean="0"/>
              <a:t>Din eğitimi </a:t>
            </a:r>
            <a:r>
              <a:rPr lang="tr-TR" i="1" dirty="0"/>
              <a:t>b</a:t>
            </a:r>
            <a:r>
              <a:rPr lang="tr-TR" i="1" dirty="0" smtClean="0"/>
              <a:t>ilimine </a:t>
            </a:r>
            <a:r>
              <a:rPr lang="tr-TR" i="1" dirty="0"/>
              <a:t>g</a:t>
            </a:r>
            <a:r>
              <a:rPr lang="tr-TR" i="1" dirty="0" smtClean="0"/>
              <a:t>iriş</a:t>
            </a:r>
            <a:r>
              <a:rPr lang="tr-TR" dirty="0" smtClean="0"/>
              <a:t>. Ankara: </a:t>
            </a:r>
            <a:r>
              <a:rPr lang="tr-TR" dirty="0" err="1" smtClean="0"/>
              <a:t>Pegem</a:t>
            </a:r>
            <a:r>
              <a:rPr lang="tr-TR" dirty="0" smtClean="0"/>
              <a:t> Akademi.</a:t>
            </a:r>
          </a:p>
          <a:p>
            <a:endParaRPr lang="tr-TR" dirty="0"/>
          </a:p>
        </p:txBody>
      </p:sp>
    </p:spTree>
    <p:extLst>
      <p:ext uri="{BB962C8B-B14F-4D97-AF65-F5344CB8AC3E}">
        <p14:creationId xmlns="" xmlns:p14="http://schemas.microsoft.com/office/powerpoint/2010/main" val="17603677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4400" b="1" dirty="0" smtClean="0"/>
              <a:t>1. Basamak: Mevcut </a:t>
            </a:r>
            <a:r>
              <a:rPr lang="tr-TR" sz="4400" b="1" dirty="0"/>
              <a:t>Durum Üzerine Tefekkür</a:t>
            </a:r>
            <a:r>
              <a:rPr lang="tr-TR" dirty="0"/>
              <a:t/>
            </a:r>
            <a:br>
              <a:rPr lang="tr-TR" dirty="0"/>
            </a:br>
            <a:endParaRPr lang="tr-TR" dirty="0"/>
          </a:p>
        </p:txBody>
      </p:sp>
      <p:sp>
        <p:nvSpPr>
          <p:cNvPr id="3" name="İçerik Yer Tutucusu 2"/>
          <p:cNvSpPr>
            <a:spLocks noGrp="1"/>
          </p:cNvSpPr>
          <p:nvPr>
            <p:ph idx="1"/>
          </p:nvPr>
        </p:nvSpPr>
        <p:spPr/>
        <p:txBody>
          <a:bodyPr/>
          <a:lstStyle/>
          <a:p>
            <a:r>
              <a:rPr lang="tr-TR" dirty="0" smtClean="0"/>
              <a:t>Öğretim </a:t>
            </a:r>
            <a:r>
              <a:rPr lang="tr-TR" dirty="0"/>
              <a:t>konusu yaptığımız ya da anlattığımız konuda herkes aynı derecede bilgiye sahip olmayacaktır. Bu, öğrencilerin hâlihazırda sahip oldukları ön bilgilerin çoğunu, yaşam deneyimlerini, ortak davranış kurallarını keşfettiği, konuyla ilgili duygularını ve eylemlerini yansıttıkları bir aşamadır. Konuyla ilgili ortak anlayış ve uygulamaları açıklar, anlayışlarının izlerinin ne olduğunu, soruları ve davranışları hangi deneyimlerin desteklediğini sorgular. </a:t>
            </a:r>
          </a:p>
        </p:txBody>
      </p:sp>
    </p:spTree>
    <p:extLst>
      <p:ext uri="{BB962C8B-B14F-4D97-AF65-F5344CB8AC3E}">
        <p14:creationId xmlns="" xmlns:p14="http://schemas.microsoft.com/office/powerpoint/2010/main" val="6854065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 xmlns:p14="http://schemas.microsoft.com/office/powerpoint/2010/main" val="4213477240"/>
              </p:ext>
            </p:extLst>
          </p:nvPr>
        </p:nvGraphicFramePr>
        <p:xfrm>
          <a:off x="5118447" y="803185"/>
          <a:ext cx="6281873" cy="57638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18191596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88631" y="2137558"/>
            <a:ext cx="3498979" cy="2668809"/>
          </a:xfrm>
        </p:spPr>
        <p:txBody>
          <a:bodyPr>
            <a:normAutofit/>
          </a:bodyPr>
          <a:lstStyle/>
          <a:p>
            <a:r>
              <a:rPr lang="tr-TR" sz="2800" b="1" dirty="0" smtClean="0"/>
              <a:t>‘Din Eğimi’ Kavramı Üzerinde Netlik Çalışmasında Bir Örnek Olarak </a:t>
            </a:r>
            <a:br>
              <a:rPr lang="tr-TR" sz="2800" b="1" dirty="0" smtClean="0"/>
            </a:br>
            <a:r>
              <a:rPr lang="tr-TR" sz="2800" b="1" dirty="0" smtClean="0"/>
              <a:t>İ</a:t>
            </a:r>
            <a:r>
              <a:rPr lang="tr-TR" sz="2800" b="1" dirty="0" smtClean="0"/>
              <a:t>. H. </a:t>
            </a:r>
            <a:r>
              <a:rPr lang="tr-TR" sz="2800" b="1" dirty="0" err="1" smtClean="0"/>
              <a:t>Baltacıoğlu</a:t>
            </a:r>
            <a:r>
              <a:rPr lang="tr-TR" sz="2800" b="1" dirty="0" smtClean="0"/>
              <a:t> ve Kullandığı Kavramlar</a:t>
            </a:r>
            <a:endParaRPr lang="tr-TR" sz="2800" b="1" dirty="0"/>
          </a:p>
        </p:txBody>
      </p:sp>
      <p:sp>
        <p:nvSpPr>
          <p:cNvPr id="3" name="İçerik Yer Tutucusu 2"/>
          <p:cNvSpPr>
            <a:spLocks noGrp="1"/>
          </p:cNvSpPr>
          <p:nvPr>
            <p:ph idx="1"/>
          </p:nvPr>
        </p:nvSpPr>
        <p:spPr>
          <a:xfrm>
            <a:off x="5118447" y="427512"/>
            <a:ext cx="6281873" cy="6222670"/>
          </a:xfrm>
        </p:spPr>
        <p:txBody>
          <a:bodyPr>
            <a:noAutofit/>
          </a:bodyPr>
          <a:lstStyle/>
          <a:p>
            <a:pPr algn="just"/>
            <a:r>
              <a:rPr lang="tr-TR" sz="2400" dirty="0"/>
              <a:t>Baltacıoğlu </a:t>
            </a:r>
            <a:r>
              <a:rPr lang="tr-TR" sz="2400" dirty="0" smtClean="0"/>
              <a:t>1918’lerden </a:t>
            </a:r>
            <a:r>
              <a:rPr lang="tr-TR" sz="2400" dirty="0"/>
              <a:t>itibaren din eğitimiyle ilgili yazılar kaleme almaya başlamıştır. Bu yazılarda “</a:t>
            </a:r>
            <a:r>
              <a:rPr lang="tr-TR" sz="2400" b="1" dirty="0"/>
              <a:t>din pedagojisi”, “dinî tedris”, “dinî tedrisat”, “dinî eğitim”, “din eğitimi”, “din öğretimi”, “dini telkin” </a:t>
            </a:r>
            <a:r>
              <a:rPr lang="tr-TR" sz="2400" dirty="0"/>
              <a:t>vb. kavramları çokça kullanmıştır</a:t>
            </a:r>
            <a:r>
              <a:rPr lang="tr-TR" sz="2400" dirty="0" smtClean="0"/>
              <a:t>.</a:t>
            </a:r>
          </a:p>
        </p:txBody>
      </p:sp>
    </p:spTree>
    <p:extLst>
      <p:ext uri="{BB962C8B-B14F-4D97-AF65-F5344CB8AC3E}">
        <p14:creationId xmlns="" xmlns:p14="http://schemas.microsoft.com/office/powerpoint/2010/main" val="752916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 H. Baltacıoğlu</a:t>
            </a:r>
            <a:endParaRPr lang="tr-TR" dirty="0"/>
          </a:p>
        </p:txBody>
      </p:sp>
      <p:sp>
        <p:nvSpPr>
          <p:cNvPr id="3" name="İçerik Yer Tutucusu 2"/>
          <p:cNvSpPr>
            <a:spLocks noGrp="1"/>
          </p:cNvSpPr>
          <p:nvPr>
            <p:ph idx="1"/>
          </p:nvPr>
        </p:nvSpPr>
        <p:spPr>
          <a:xfrm>
            <a:off x="4696370" y="439387"/>
            <a:ext cx="7012710" cy="6293922"/>
          </a:xfrm>
        </p:spPr>
        <p:txBody>
          <a:bodyPr>
            <a:normAutofit/>
          </a:bodyPr>
          <a:lstStyle/>
          <a:p>
            <a:pPr algn="just"/>
            <a:r>
              <a:rPr lang="tr-TR" sz="2400" dirty="0"/>
              <a:t>Baltacıoğlu, </a:t>
            </a:r>
            <a:r>
              <a:rPr lang="tr-TR" sz="2400" dirty="0" smtClean="0"/>
              <a:t>“terbiye</a:t>
            </a:r>
            <a:r>
              <a:rPr lang="tr-TR" sz="2400" dirty="0"/>
              <a:t>” ve “tedris” kavramlarından hareketle </a:t>
            </a:r>
            <a:r>
              <a:rPr lang="tr-TR" sz="2400" dirty="0" smtClean="0"/>
              <a:t>bir ayrım yaparak </a:t>
            </a:r>
            <a:r>
              <a:rPr lang="tr-TR" sz="2400" dirty="0"/>
              <a:t>bunu dinî terbiye ile dini tedrisat kavramlarına taşımıştır. </a:t>
            </a:r>
            <a:endParaRPr lang="tr-TR" sz="2400" dirty="0" smtClean="0"/>
          </a:p>
          <a:p>
            <a:pPr algn="just"/>
            <a:r>
              <a:rPr lang="tr-TR" sz="2400" b="1" dirty="0" smtClean="0"/>
              <a:t>“</a:t>
            </a:r>
            <a:r>
              <a:rPr lang="tr-TR" sz="2400" b="1" dirty="0"/>
              <a:t>Okulda dinî terbiye ile dinî tedrisatın devamlı birbirini inkâr etmesine mani olmalıdır” </a:t>
            </a:r>
            <a:r>
              <a:rPr lang="tr-TR" sz="2400" dirty="0"/>
              <a:t>(Baltacıoğlu, 1996). </a:t>
            </a:r>
            <a:endParaRPr lang="tr-TR" sz="2400" dirty="0" smtClean="0"/>
          </a:p>
        </p:txBody>
      </p:sp>
    </p:spTree>
    <p:extLst>
      <p:ext uri="{BB962C8B-B14F-4D97-AF65-F5344CB8AC3E}">
        <p14:creationId xmlns="" xmlns:p14="http://schemas.microsoft.com/office/powerpoint/2010/main" val="11069982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 H. Baltacıoğlu</a:t>
            </a:r>
          </a:p>
        </p:txBody>
      </p:sp>
      <p:sp>
        <p:nvSpPr>
          <p:cNvPr id="3" name="İçerik Yer Tutucusu 2"/>
          <p:cNvSpPr>
            <a:spLocks noGrp="1"/>
          </p:cNvSpPr>
          <p:nvPr>
            <p:ph idx="1"/>
          </p:nvPr>
        </p:nvSpPr>
        <p:spPr>
          <a:xfrm>
            <a:off x="5118447" y="320635"/>
            <a:ext cx="6281873" cy="6198918"/>
          </a:xfrm>
        </p:spPr>
        <p:txBody>
          <a:bodyPr>
            <a:normAutofit/>
          </a:bodyPr>
          <a:lstStyle/>
          <a:p>
            <a:r>
              <a:rPr lang="tr-TR" sz="2400" dirty="0"/>
              <a:t>Baltacıoğlu’nun dinî terbiye kavramı “</a:t>
            </a:r>
            <a:r>
              <a:rPr lang="tr-TR" sz="2400" b="1" dirty="0"/>
              <a:t>telkin</a:t>
            </a:r>
            <a:r>
              <a:rPr lang="tr-TR" sz="2400" dirty="0"/>
              <a:t>” kavramı ile irtibatlı olarak ele alınmalıdır. O, terbiye olgusunun eğitim ile ilgili kısmını ‘telkin’, öğretim ile ilgili kısmını ise ‘tedris’ kavramı bağlamında anlamıştır. Telkin görevi okula değil topluma aittir</a:t>
            </a:r>
            <a:r>
              <a:rPr lang="tr-TR" sz="2400" dirty="0" smtClean="0"/>
              <a:t>.</a:t>
            </a:r>
          </a:p>
          <a:p>
            <a:r>
              <a:rPr lang="tr-TR" sz="2400" dirty="0" smtClean="0"/>
              <a:t>Baltacıoğlu’na </a:t>
            </a:r>
            <a:r>
              <a:rPr lang="tr-TR" sz="2400" dirty="0"/>
              <a:t>göre “… din eğitimini bir yaşayış işi olmasından dolayı ancak dindar insanlar verebilir… temeli inanç olan dini, akli yönden anlatmaktan ziyade gönle hitap eden bu duyguyu, inandırmak üzere vermek gerekir” </a:t>
            </a:r>
            <a:endParaRPr lang="tr-TR" sz="2400" dirty="0" smtClean="0"/>
          </a:p>
        </p:txBody>
      </p:sp>
    </p:spTree>
    <p:extLst>
      <p:ext uri="{BB962C8B-B14F-4D97-AF65-F5344CB8AC3E}">
        <p14:creationId xmlns="" xmlns:p14="http://schemas.microsoft.com/office/powerpoint/2010/main" val="20854432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88631" y="2349925"/>
            <a:ext cx="3350859" cy="2456442"/>
          </a:xfrm>
        </p:spPr>
        <p:txBody>
          <a:bodyPr/>
          <a:lstStyle/>
          <a:p>
            <a:r>
              <a:rPr lang="tr-TR" dirty="0"/>
              <a:t>Dinî Eğitim</a:t>
            </a:r>
          </a:p>
        </p:txBody>
      </p:sp>
      <p:sp>
        <p:nvSpPr>
          <p:cNvPr id="3" name="İçerik Yer Tutucusu 2"/>
          <p:cNvSpPr>
            <a:spLocks noGrp="1"/>
          </p:cNvSpPr>
          <p:nvPr>
            <p:ph idx="1"/>
          </p:nvPr>
        </p:nvSpPr>
        <p:spPr>
          <a:xfrm>
            <a:off x="4678879" y="344384"/>
            <a:ext cx="7208322" cy="6127668"/>
          </a:xfrm>
        </p:spPr>
        <p:txBody>
          <a:bodyPr>
            <a:normAutofit/>
          </a:bodyPr>
          <a:lstStyle/>
          <a:p>
            <a:pPr algn="just"/>
            <a:r>
              <a:rPr lang="tr-TR" sz="2400" dirty="0" smtClean="0"/>
              <a:t>Baltacıoğlu’nda </a:t>
            </a:r>
            <a:r>
              <a:rPr lang="tr-TR" sz="2400" i="1" dirty="0"/>
              <a:t>dinî tedrisat </a:t>
            </a:r>
            <a:r>
              <a:rPr lang="tr-TR" sz="2400" dirty="0"/>
              <a:t>kavramı Topçu’da </a:t>
            </a:r>
            <a:r>
              <a:rPr lang="tr-TR" sz="2400" i="1" dirty="0"/>
              <a:t>din öğretimine </a:t>
            </a:r>
            <a:r>
              <a:rPr lang="tr-TR" sz="2400" dirty="0"/>
              <a:t>dönüşmekle beraber, ilkinin okullardaki din dersleri ekseninde anladığı kavrama ikincisi çok daha geniş bir anlam yüklemiş ve hemen tüm örgün ve yaygın din eğitimi faaliyetleriyle ilişkilendirmiştir. </a:t>
            </a:r>
            <a:endParaRPr lang="tr-TR" sz="2400" dirty="0" smtClean="0"/>
          </a:p>
          <a:p>
            <a:pPr algn="just"/>
            <a:r>
              <a:rPr lang="tr-TR" sz="2400" dirty="0" smtClean="0"/>
              <a:t>Baltacıoğlu’nun </a:t>
            </a:r>
            <a:r>
              <a:rPr lang="tr-TR" sz="2400" dirty="0"/>
              <a:t>akıl ve zihinsel süreçleri dışarıda bırakan okul eksenli din öğretimi tabiri Topçu yazınında eleştiri konusu edilir. Topçu okullarda kuru bir bilgi verme işine dönüşmüş olan din öğretimini bir makineyi işletmesini onun işçilerine öğretmekten öte bir şey olarak görmez. </a:t>
            </a:r>
          </a:p>
        </p:txBody>
      </p:sp>
    </p:spTree>
    <p:extLst>
      <p:ext uri="{BB962C8B-B14F-4D97-AF65-F5344CB8AC3E}">
        <p14:creationId xmlns="" xmlns:p14="http://schemas.microsoft.com/office/powerpoint/2010/main" val="14251933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 Bilgin</a:t>
            </a:r>
            <a:endParaRPr lang="tr-TR" dirty="0"/>
          </a:p>
        </p:txBody>
      </p:sp>
      <p:sp>
        <p:nvSpPr>
          <p:cNvPr id="3" name="İçerik Yer Tutucusu 2"/>
          <p:cNvSpPr>
            <a:spLocks noGrp="1"/>
          </p:cNvSpPr>
          <p:nvPr>
            <p:ph idx="1"/>
          </p:nvPr>
        </p:nvSpPr>
        <p:spPr>
          <a:xfrm>
            <a:off x="5118447" y="803186"/>
            <a:ext cx="6281873" cy="5813514"/>
          </a:xfrm>
        </p:spPr>
        <p:txBody>
          <a:bodyPr>
            <a:normAutofit lnSpcReduction="10000"/>
          </a:bodyPr>
          <a:lstStyle/>
          <a:p>
            <a:pPr marL="0" indent="0" algn="just">
              <a:buNone/>
            </a:pPr>
            <a:endParaRPr lang="tr-TR" sz="2400" dirty="0"/>
          </a:p>
          <a:p>
            <a:pPr algn="just"/>
            <a:r>
              <a:rPr lang="tr-TR" sz="2400" dirty="0" smtClean="0"/>
              <a:t>B</a:t>
            </a:r>
            <a:r>
              <a:rPr lang="tr-TR" sz="2400" dirty="0"/>
              <a:t>. Bilgin ise, </a:t>
            </a:r>
            <a:r>
              <a:rPr lang="tr-TR" sz="2400" dirty="0" smtClean="0"/>
              <a:t>dinî </a:t>
            </a:r>
            <a:r>
              <a:rPr lang="tr-TR" sz="2400" dirty="0"/>
              <a:t>eğitime </a:t>
            </a:r>
            <a:r>
              <a:rPr lang="tr-TR" sz="2400" b="1" dirty="0"/>
              <a:t>“</a:t>
            </a:r>
            <a:r>
              <a:rPr lang="tr-TR" sz="2400" b="1" dirty="0" smtClean="0"/>
              <a:t>dini merkeze alan </a:t>
            </a:r>
            <a:r>
              <a:rPr lang="tr-TR" sz="2400" b="1" dirty="0"/>
              <a:t>eğitim ve öğretim”</a:t>
            </a:r>
            <a:r>
              <a:rPr lang="tr-TR" sz="2400" dirty="0"/>
              <a:t> anlamı vermiştir. </a:t>
            </a:r>
            <a:endParaRPr lang="tr-TR" sz="2400" dirty="0" smtClean="0"/>
          </a:p>
          <a:p>
            <a:pPr marL="0" indent="0" algn="just">
              <a:buNone/>
            </a:pPr>
            <a:endParaRPr lang="tr-TR" sz="2400" dirty="0" smtClean="0"/>
          </a:p>
          <a:p>
            <a:pPr algn="just"/>
            <a:r>
              <a:rPr lang="tr-TR" sz="2400" dirty="0" smtClean="0"/>
              <a:t>Bilgin’e </a:t>
            </a:r>
            <a:r>
              <a:rPr lang="tr-TR" sz="2400" dirty="0"/>
              <a:t>göre Tanzimat süreciyle başlayan ve Cumhuriyet dönemi itibariyle seyrine devam eden modern eğitim gerçekliği öncesinin “</a:t>
            </a:r>
            <a:r>
              <a:rPr lang="tr-TR" sz="2400" dirty="0" smtClean="0"/>
              <a:t>dinî </a:t>
            </a:r>
            <a:r>
              <a:rPr lang="tr-TR" sz="2400" dirty="0" err="1"/>
              <a:t>eğitim”i</a:t>
            </a:r>
            <a:r>
              <a:rPr lang="tr-TR" sz="2400" dirty="0"/>
              <a:t> elenirken </a:t>
            </a:r>
            <a:r>
              <a:rPr lang="tr-TR" sz="2400" b="1" dirty="0"/>
              <a:t>din, genel eğitim sistemi içinde bir birim, bir branş halini almıştır</a:t>
            </a:r>
            <a:r>
              <a:rPr lang="tr-TR" sz="2400" dirty="0"/>
              <a:t>. O, bu süreçte oluşan yeni durumu ‘dinin öğretimi’ olarak ifade etmiştir. </a:t>
            </a:r>
            <a:endParaRPr lang="tr-TR" sz="2400" dirty="0" smtClean="0"/>
          </a:p>
        </p:txBody>
      </p:sp>
    </p:spTree>
    <p:extLst>
      <p:ext uri="{BB962C8B-B14F-4D97-AF65-F5344CB8AC3E}">
        <p14:creationId xmlns="" xmlns:p14="http://schemas.microsoft.com/office/powerpoint/2010/main" val="1103596102"/>
      </p:ext>
    </p:extLst>
  </p:cSld>
  <p:clrMapOvr>
    <a:masterClrMapping/>
  </p:clrMapOvr>
  <p:timing>
    <p:tnLst>
      <p:par>
        <p:cTn id="1" dur="indefinite" restart="never" nodeType="tmRoot"/>
      </p:par>
    </p:tnLst>
  </p:timing>
</p:sld>
</file>

<file path=ppt/theme/theme1.xml><?xml version="1.0" encoding="utf-8"?>
<a:theme xmlns:a="http://schemas.openxmlformats.org/drawingml/2006/main" name="Atlas">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Atlas">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 xmlns:thm15="http://schemas.microsoft.com/office/thememl/2012/main" name="Atlas" id="{5156B0E4-0EB1-49FE-A26B-15F6F698AEC6}" vid="{C0CB9708-C445-4049-9D7F-4C8684E69AF3}"/>
    </a:ext>
  </a:extLst>
</a:theme>
</file>

<file path=docProps/app.xml><?xml version="1.0" encoding="utf-8"?>
<Properties xmlns="http://schemas.openxmlformats.org/officeDocument/2006/extended-properties" xmlns:vt="http://schemas.openxmlformats.org/officeDocument/2006/docPropsVTypes">
  <Template>Atlas</Template>
  <TotalTime>689</TotalTime>
  <Words>1287</Words>
  <Application>Microsoft Office PowerPoint</Application>
  <PresentationFormat>Özel</PresentationFormat>
  <Paragraphs>78</Paragraphs>
  <Slides>20</Slides>
  <Notes>0</Notes>
  <HiddenSlides>0</HiddenSlides>
  <MMClips>0</MMClips>
  <ScaleCrop>false</ScaleCrop>
  <HeadingPairs>
    <vt:vector size="4" baseType="variant">
      <vt:variant>
        <vt:lpstr>Tema</vt:lpstr>
      </vt:variant>
      <vt:variant>
        <vt:i4>1</vt:i4>
      </vt:variant>
      <vt:variant>
        <vt:lpstr>Slayt Başlıkları</vt:lpstr>
      </vt:variant>
      <vt:variant>
        <vt:i4>20</vt:i4>
      </vt:variant>
    </vt:vector>
  </HeadingPairs>
  <TitlesOfParts>
    <vt:vector size="21" baseType="lpstr">
      <vt:lpstr>Atlas</vt:lpstr>
      <vt:lpstr>DİN EĞİTİMİNDEKİ TEMEL KAVRAMLARIN 100 YILLIK YOLCULUĞU</vt:lpstr>
      <vt:lpstr>1. Basamak: Mevcut Durum</vt:lpstr>
      <vt:lpstr>1. Basamak: Mevcut Durum Üzerine Tefekkür </vt:lpstr>
      <vt:lpstr>Slayt 4</vt:lpstr>
      <vt:lpstr>‘Din Eğimi’ Kavramı Üzerinde Netlik Çalışmasında Bir Örnek Olarak  İ. H. Baltacıoğlu ve Kullandığı Kavramlar</vt:lpstr>
      <vt:lpstr>İ. H. Baltacıoğlu</vt:lpstr>
      <vt:lpstr>İ. H. Baltacıoğlu</vt:lpstr>
      <vt:lpstr>Dinî Eğitim</vt:lpstr>
      <vt:lpstr>B. Bilgin</vt:lpstr>
      <vt:lpstr>Din Eğitimi</vt:lpstr>
      <vt:lpstr>Din Eğitimi</vt:lpstr>
      <vt:lpstr>B. Bilgin</vt:lpstr>
      <vt:lpstr>B. Bilgin</vt:lpstr>
      <vt:lpstr>Eğitim-Öğretim</vt:lpstr>
      <vt:lpstr>M. Selçuk</vt:lpstr>
      <vt:lpstr>C. Tosun</vt:lpstr>
      <vt:lpstr>Brezinka/ Eğitim Tanımları Araştırması</vt:lpstr>
      <vt:lpstr>C. Tosun</vt:lpstr>
      <vt:lpstr>Soru?</vt:lpstr>
      <vt:lpstr>Slayt 20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ÖRNEK BİR KAVRAM ÇALIŞMASI</dc:title>
  <dc:creator>Windows Kullanıcısı</dc:creator>
  <cp:lastModifiedBy>sinem</cp:lastModifiedBy>
  <cp:revision>307</cp:revision>
  <dcterms:created xsi:type="dcterms:W3CDTF">2019-03-05T06:28:31Z</dcterms:created>
  <dcterms:modified xsi:type="dcterms:W3CDTF">2019-09-18T12:23:25Z</dcterms:modified>
</cp:coreProperties>
</file>