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theme/theme23.xml" ContentType="application/vnd.openxmlformats-officedocument.theme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theme/theme24.xml" ContentType="application/vnd.openxmlformats-officedocument.theme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theme/theme25.xml" ContentType="application/vnd.openxmlformats-officedocument.theme+xml"/>
  <Override PartName="/ppt/slideLayouts/slideLayout297.xml" ContentType="application/vnd.openxmlformats-officedocument.presentationml.slideLayout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theme/theme26.xml" ContentType="application/vnd.openxmlformats-officedocument.theme+xml"/>
  <Override PartName="/ppt/slideLayouts/slideLayout309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slideLayouts/slideLayout319.xml" ContentType="application/vnd.openxmlformats-officedocument.presentationml.slideLayout+xml"/>
  <Override PartName="/ppt/slideLayouts/slideLayout320.xml" ContentType="application/vnd.openxmlformats-officedocument.presentationml.slideLayout+xml"/>
  <Override PartName="/ppt/theme/theme27.xml" ContentType="application/vnd.openxmlformats-officedocument.theme+xml"/>
  <Override PartName="/ppt/slideLayouts/slideLayout321.xml" ContentType="application/vnd.openxmlformats-officedocument.presentationml.slideLayout+xml"/>
  <Override PartName="/ppt/slideLayouts/slideLayout322.xml" ContentType="application/vnd.openxmlformats-officedocument.presentationml.slideLayout+xml"/>
  <Override PartName="/ppt/slideLayouts/slideLayout323.xml" ContentType="application/vnd.openxmlformats-officedocument.presentationml.slideLayout+xml"/>
  <Override PartName="/ppt/slideLayouts/slideLayout324.xml" ContentType="application/vnd.openxmlformats-officedocument.presentationml.slideLayout+xml"/>
  <Override PartName="/ppt/slideLayouts/slideLayout325.xml" ContentType="application/vnd.openxmlformats-officedocument.presentationml.slideLayout+xml"/>
  <Override PartName="/ppt/slideLayouts/slideLayout326.xml" ContentType="application/vnd.openxmlformats-officedocument.presentationml.slideLayout+xml"/>
  <Override PartName="/ppt/slideLayouts/slideLayout327.xml" ContentType="application/vnd.openxmlformats-officedocument.presentationml.slideLayout+xml"/>
  <Override PartName="/ppt/slideLayouts/slideLayout328.xml" ContentType="application/vnd.openxmlformats-officedocument.presentationml.slideLayout+xml"/>
  <Override PartName="/ppt/slideLayouts/slideLayout329.xml" ContentType="application/vnd.openxmlformats-officedocument.presentationml.slideLayout+xml"/>
  <Override PartName="/ppt/slideLayouts/slideLayout330.xml" ContentType="application/vnd.openxmlformats-officedocument.presentationml.slideLayout+xml"/>
  <Override PartName="/ppt/slideLayouts/slideLayout331.xml" ContentType="application/vnd.openxmlformats-officedocument.presentationml.slideLayout+xml"/>
  <Override PartName="/ppt/slideLayouts/slideLayout332.xml" ContentType="application/vnd.openxmlformats-officedocument.presentationml.slideLayout+xml"/>
  <Override PartName="/ppt/theme/theme28.xml" ContentType="application/vnd.openxmlformats-officedocument.theme+xml"/>
  <Override PartName="/ppt/theme/theme2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6771" r:id="rId17"/>
    <p:sldMasterId id="2147488263" r:id="rId18"/>
    <p:sldMasterId id="2147488276" r:id="rId19"/>
    <p:sldMasterId id="2147488639" r:id="rId20"/>
    <p:sldMasterId id="2147488652" r:id="rId21"/>
    <p:sldMasterId id="2147490126" r:id="rId22"/>
    <p:sldMasterId id="2147491487" r:id="rId23"/>
    <p:sldMasterId id="2147492523" r:id="rId24"/>
    <p:sldMasterId id="2147492536" r:id="rId25"/>
    <p:sldMasterId id="2147493638" r:id="rId26"/>
    <p:sldMasterId id="2147495107" r:id="rId27"/>
    <p:sldMasterId id="2147495497" r:id="rId28"/>
  </p:sldMasterIdLst>
  <p:notesMasterIdLst>
    <p:notesMasterId r:id="rId40"/>
  </p:notesMasterIdLst>
  <p:sldIdLst>
    <p:sldId id="256" r:id="rId29"/>
    <p:sldId id="505" r:id="rId30"/>
    <p:sldId id="506" r:id="rId31"/>
    <p:sldId id="495" r:id="rId32"/>
    <p:sldId id="496" r:id="rId33"/>
    <p:sldId id="498" r:id="rId34"/>
    <p:sldId id="499" r:id="rId35"/>
    <p:sldId id="500" r:id="rId36"/>
    <p:sldId id="507" r:id="rId37"/>
    <p:sldId id="504" r:id="rId38"/>
    <p:sldId id="497" r:id="rId3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6" d="100"/>
          <a:sy n="66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6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5.xml"/><Relationship Id="rId38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1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4.xml"/><Relationship Id="rId37" Type="http://schemas.openxmlformats.org/officeDocument/2006/relationships/slide" Target="slides/slide9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8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3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2.xml"/><Relationship Id="rId35" Type="http://schemas.openxmlformats.org/officeDocument/2006/relationships/slide" Target="slides/slide7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7A1179DF-222F-4A00-955F-46610B2693F7}" type="datetimeFigureOut">
              <a:rPr lang="zh-CN" altLang="en-US"/>
              <a:pPr>
                <a:defRPr/>
              </a:pPr>
              <a:t>2015/4/15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6C182DBA-1B18-49E8-A333-88AEDA218A8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2176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E4517CF-AFF4-45BD-A2ED-BE72D14AE5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2668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5AA71-E77D-4496-AA8F-1A3CD31B286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504968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8C9B2-D832-430D-85D1-1E2D4E4E25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190793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5C5AD-62E7-44F9-A968-9AFC3CF113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906401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31726-A4EC-4054-925B-3ACB5DF166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441251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0DA80-1AB1-4CCE-BCE7-7AFE45D5FB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978880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A72A6-AAFD-439D-B1A0-43D4A6792A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596066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0B53D-D9AF-4BFB-BDB3-CF786C654B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35054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C2B82-7FA8-469F-A1F6-84D5B8EDE2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350140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1DC3D-1F22-44EB-8A92-6AB58022F8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15007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A7267C-EE7E-489E-80C8-19A977365A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75935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20726-9692-430A-8499-793FB9E4F6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05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DE0AB-F7F1-4C1D-A8FF-65314A3C0C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642313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BF384-AEEB-44C6-A83F-BB95928403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92482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F292F-BE50-4149-9DD9-FC40EE39DC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627679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1D070-C504-414A-BC59-04B49F2068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568482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B60FE-0CE5-4DEF-AD1A-CC0E61F7BC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134317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406C5-8EF5-4B7C-B833-3905E4B11E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483069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53C3A-A449-463A-8876-6AB3D86DA9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28355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70F49-FB4E-454B-98AA-8B434438AF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62433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58966-5ED2-4B4A-A2B2-17FBC10C4A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79328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A5082-5B69-401B-A75D-8353F0D30A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751521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8B2BB-89C7-46E9-8789-A426574FF1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4773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63E51-BC87-4B17-A7B2-1E0E2ABA2A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641536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3DC28FEF-1888-4B98-9F29-DFC7D8AA760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791533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F227C77-AADD-4D93-BDFC-DB40A4A106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5425315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B4E0C07-D647-4E7A-A344-603DB6595A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45744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B9A31AD-1480-473F-B317-4AB1F2CC8B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787787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26F841E-B37F-49E3-A2C9-25FCD0F2B1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635826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16E65BA-F2DE-4C38-836B-CA1AD93868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203332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9ADB77F-B1BE-4112-B925-4D48D301F8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74416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17F0B3C-F18D-4459-8C26-FA944D7C9E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26058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4E4B1F9-17A0-4885-9D76-2AA35463E6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3956626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E4D7E48-7DC7-4038-B8F3-EF37874C41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292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D8E9B3B-6356-4011-8D97-AACACA33D8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75269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9CC8953-3A7E-47E2-86FB-A8328430EF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39904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78E11B85-E649-4CBE-B7B4-DF9E3D04BE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373413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14AA296-F19F-4519-9BEA-8F268710B6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314092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13D370-B11C-4790-83D1-227AAA41C8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076256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3D3F6A1-287B-485A-9840-8063B0CF1C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479489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59489DB-B097-4908-AEF2-FA655564CE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650395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63EDB1A-29EF-4DA8-839A-0F4742905F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165236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2416413-0BD0-46D3-BE1E-3F1B5F692C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988806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6427F6-0374-4E62-93B9-1060800FE7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0185354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5A3DE84-73DB-4618-BF1D-E893A5703A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284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32845-F3A6-4899-AE16-180A1544E9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2637588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E435E20-0DBF-49F7-BC4A-9EA6BF428B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4001916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BFD5301-9993-47FB-82DA-405630901BC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618018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A139BD79-6DAF-4C49-8E57-3DA8D27853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192263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8492DCD-73B4-424A-92BF-954673E96F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403420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375740B-EB86-4C17-84EC-976C278FBB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45113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0F3FD3C-B367-4574-B8C3-31317A4FC2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861696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CB60DD1-236E-4FF9-B830-320D731223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5427829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471E025-4141-405A-B4BC-E5FE024B40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521645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142F4D0-515D-4CD3-888E-683C221A17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9475290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457A6C7-728F-4A81-B37C-9F6829A796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5363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50019-FFAE-4274-943D-13DD71D07A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822228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A2EAB2D-2267-4A86-B83D-DAECFDB74D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262116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D1D90B0-D2F3-48D8-AC6B-BE689790F0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622623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8F8EF0F-C259-40E7-8FB0-150298F8F5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6225225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DECD401-E3DB-45E5-B84B-41FFCB0C22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3805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85A82-CC19-45BE-9DAC-F7D3A32497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8789789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9DA31-9D16-4139-93D0-18542DA023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8718062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73197-9CDB-430D-ADB0-D49418FE0E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1865988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DF35C-6BAE-46CD-AF59-373C024248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055074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71E0C-A69E-492C-A95C-5DE55F658E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745332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65FC4-4EDB-484F-8EAD-4B5C8E3964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0928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FE439-AB83-4E42-AFD3-E28E99277D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491179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7FADC-4189-4337-9659-CAB324C51F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559530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40AF0-26B1-482F-8DDE-F5E64DB10E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185015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CECA6-28EB-4BAA-834F-56BC81C349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9476791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34DE0-E965-4B54-98B1-7344B31D20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2296962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F87CC-D9D9-44D1-BCC8-7389C5326E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172013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918F687-591D-4E8E-AF0C-9E87AD0C6B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735591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04826-A22E-4F89-AA7B-5C227A7749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3212878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7982B-0D16-4F12-8D2F-4F64B1F80F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7809895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3A18E-4A36-4742-8CC4-C29F64575F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073164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B0493-76DD-4DD0-A179-3B086AD6A9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7380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30A74-F9F5-4D0A-8341-3BFAE2160D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2780909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4EE84-FB79-42E7-9D01-7BF6693A25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25972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80D1E-1550-4D8C-8222-F2BFA66BAE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064559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FD4E5-DED1-48AC-81DF-1A66A87BFF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778866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016BF-FDB8-48A8-89AF-9B87694D2E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263913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97CAE-11C0-4F2C-AE5B-F0008DE532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71950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CB558-9530-46E9-8C19-B084E7C04A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7733490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4526E-2C81-40BB-906A-2F40C10352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0623593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DD98B63-AECA-4AA7-9335-B30283E938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676892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AAAF7-6108-42AE-A458-0A751FF5B0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0513966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3A354-0949-492B-BE5E-3C40B49B73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9802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4A768-913F-4952-983E-FE91217629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1910667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DC36F-A8ED-4DE0-BEFB-ACC6AF430D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7039628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155A0-B056-4CEE-9A4D-3604DB451B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5256567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7A51C-F3E0-4C65-929C-938814C4E7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2974594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884C9-D128-4EC3-88D8-C15BE4B4DD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724730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3962A-4AE2-4749-B63C-E346D8CA56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961040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97988-3333-462E-8278-6BCDE0DB2F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6082729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D0006-046B-4C62-86C7-A8D921BB31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2812750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29B2B-F337-4A98-8278-675C57A2DC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674014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948E6-66C4-4B16-A51F-34A8D8EFFD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1833895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8B8C740-49ED-4F3B-99CB-7803C73186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2488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7FE7D-4774-4C62-95A8-12C332672A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7733935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FF6-168E-4AA9-94E4-8AF0FB33A1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198834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FB37A-3B69-4C17-ADAF-8EFE8AB11F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7722952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1542C-8A6E-4B8E-ACE4-BC8147B18F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1510680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4011A-D8AE-4974-85E7-D6B097C69B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8841461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13E61-BCD8-487C-8CBF-13FB100179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5028933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CA925-DC4D-413B-A1E5-15A3BE1466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9832452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D7AC8-AE6A-4FC1-9FB8-D14FAEFBD3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2750223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D7D23-F028-42F1-ACCB-ED5FCBADD7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4329998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D0201-9F88-4898-86CE-C6ECAB7917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6996092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50BE0-79A6-4FC0-9B2E-AEA2A1103B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995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75A4A-B427-4A62-A5AF-7096DCEEA9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30296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0F41C-27DB-474F-98E5-A4F2A7E65A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750615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E9018-A8B2-4407-93BE-C2DC0B317E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7739308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1A844F7-501B-45F9-B69F-F6B3189CE1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777026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215BC-0763-4C77-A9A0-A446A70EE7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1988521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0C8B6-E1A9-4F69-A2BC-9B2578BF8D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9580253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D809A-0550-45A8-A163-1EA2AC1EB8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3094013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3E178-F261-416E-A8CC-E40F7A561F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0782172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D9D2F-7959-46C8-AE87-CDCCEA0F9E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7972656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28DE9-6551-4093-9AE1-9057E27788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9270213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6F120-70C0-4E24-9815-DE5845B913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528958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13C8E-B8CB-47A3-BE6E-AD2DA3A987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6034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F7759-C4AE-458C-973D-11DF91A0E1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9211473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1661F-5373-4805-B24C-99EF3F855C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8708591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A9E15-4BF0-4B0F-8CBB-7B46EFA63A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5037363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BB92A-5F01-4126-BA5B-934A1BDB06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7289455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B725BFE-B3FB-4090-85EF-E9C3D021B0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9637684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AF64E-4571-4D81-9E48-031088195D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4441040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5E280-6765-42D1-8C59-8DDD3751FC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6130099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18F5E-6ED2-4991-A624-F4EFF3AA5C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0455596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D493E-F6E5-42DF-84FA-7E146E70D2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2471724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30EC9-075F-446C-A56B-7C58A106C3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6616136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BD2E8-42AF-44A9-A91E-734671D063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29075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90BF9-4699-4874-A37A-97861CEA6B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6549938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ED734-9C5B-4EC2-83BE-D038567486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8784142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9352C-17B9-4278-BCDD-939ED38163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9931916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724EE-60C4-4ACF-82A2-9F07A6E16C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3480654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D3D29-90A5-43A6-B57E-1BD0A2AB0D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6330717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1D28B-C04F-4A31-B640-D6A4EC34EE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2344849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CCE8CBD-A4D4-4B62-9744-7A53F4AB43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5606666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D8D52-BA46-4526-853F-A7D745EB67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4054473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1A7D3-7EF7-4E68-9907-C294B6EAF3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3566628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4B592-F839-42E0-8EAC-BEE0E53DDBC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2824364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05B57-334A-4DFE-B2DA-8501723B1B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4263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C5E34-49CE-4C9D-93F8-2E699F8815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1687663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9D84B-1FAE-4727-AE3C-5E4597E22D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5660344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7E39E-DC06-42A6-8301-BF6138D8C8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493600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570E0-410A-4467-A7F0-476C8F94FF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0802135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81449-3984-4851-AAAD-8218A0F29A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9645805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497A5-2119-4411-9FFB-579C7C5007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9938840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E2966-3882-424C-B82C-6D9DC9CA39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748850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35B94-CDA8-4B51-9CB0-9C6CE15AFB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4418300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1A4A965-2545-460A-AE47-5BA565DC2C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4137196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C5CA3-5FA0-4152-BA54-B94CB89133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933275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36664-DBD0-400B-95D2-E3BFF79405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82326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5B4F9-44D9-4403-B4E6-F9BA9E32DC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8094788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5913A-7B05-4065-A39F-510CA21F66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2504833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B6179-0717-406D-870F-97D79801DD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2603942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85017-8F44-4650-9737-76752DA1B1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884811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395B2-05AF-4610-A4B0-1697FD2317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7439604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442AD-4D91-4688-9DEC-B55EF9CE2D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060203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0EEBB-AC94-46E9-A489-0F5B3AFB79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069121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78864-A2AC-4EA8-B937-678A34409A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4222373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F1A7F-2FFF-4251-87D2-C8BBE0BEEA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6051648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9EA15-7328-49D1-B548-FD63D0D869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8047696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43A15E5-97C5-48A4-A733-A30C569A4E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00350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2239E-03D1-4458-8195-C41D3B27F8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7103458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3C155-5E88-4CD2-8044-24AD46F7F3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9176054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60C32-EC69-481A-845B-F7467DF3A9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8044897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D22B8-F8B7-4122-BAE5-CD0BC4C5F2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4135803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32708-F3BB-4143-9933-70D0CC453E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7918200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80B28-57D2-41CE-A0BD-D5F61D6455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6648780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6FF67-2E97-452B-BC0D-E68DF9C198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4592567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E38FF-1E5F-47A9-A489-BD3E7C9702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0359386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45E52-D6BC-4EAF-BBC6-7338A4DDE3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0209635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B5EED-70DE-493C-B763-C37A9D3263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6404427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97F8B-4F17-4905-918F-BA1CE54597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73523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96018-68C2-4E1B-A416-88E2806660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0333391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67193-57FD-4359-A25F-AF570F1874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4061293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39154B5-2965-42B3-A3E2-44F3663C21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9146849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8D13F-E5E0-4F05-8C4E-98CFE56EF3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7401816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7A1D1-7C97-4980-A882-8D671323CA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8747144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5FCE8-B6D0-43E2-BA1F-C51A8130F5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6624942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C881A-64DD-4C7C-8169-AFD5C43DE8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7728262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66BE3-0D94-434E-AE18-BCD18A5454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4904363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CEB62-730B-4000-8602-74292F60F2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6154069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5E255-20C2-4F43-9CE4-F06187DCAE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2187160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98CEB-2B14-4ADA-ABFF-84E5E601EB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47268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30E28-276B-4309-ABEB-333F1C19D4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1689277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3E1FB-6B8F-4E38-9D91-FC2802734B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0740379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FB7E5-A52B-4752-A2D9-B21BF54B6D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3596352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00734-ECDF-4449-A1A5-A193D1FE94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0029993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09CEB1A-3EDE-4DDC-8DE4-2569BBC80B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8461618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31CD5-2D47-485D-AB8A-DBADAA5E0C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7758306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844FB-2593-4D69-85F2-DE4247E2CF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9463747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7878F-9092-4950-AB0A-54449A7942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592866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2D07-D88F-4147-8C91-B852805133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4601494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D56E9-6A98-4D1E-8836-4BDFC99BB1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4291522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E17EE-3579-4990-9A29-905107C3E65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87811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641B1-6B38-4221-8577-7A1EFAE2DC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3665683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95CE5-A7C1-414A-80A4-51EF153432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5641451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67C40-75A5-45BD-A932-7D088C2B92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8879219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32A43-0837-4C3B-A3A1-13E90478B0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4385265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A50C1-27A6-412C-8FB1-3AB28C8698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4868158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9FD59-D18C-498F-BFA9-D2131FC28F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9279505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F22F170-7EAD-4DC8-83E4-C87D34CCB1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7646357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654D0-A59E-4889-8CEC-38BB743347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9759515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6543F-71E3-4AD6-95BC-C6CF911B58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3220755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A4325-1D09-4406-B112-EA1EB1FC77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5137687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E3EFA-CA91-428F-BC05-00A83C5A34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6409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B64A0A0-9447-4368-A1FD-A141B5046F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8899008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D9626-C601-418C-9DD8-4EF712E3CD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9261614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EAB1F-A322-4A5C-B026-5C9A2DFA95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9501621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41816-0CE6-4CBE-B225-093B4ABED1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919781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FBB48-C44A-44D6-944E-60D6F2E357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2951933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3192B-CB7A-4B7C-A968-51BD357697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3250067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B54FC-184E-4E8C-BD50-9BEDA6BAAA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9843456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426F0-FC0C-427E-9B2B-A732F79CF94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7029569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5E7EFFA-CE3B-4A25-89DA-3258E56F31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6404039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FF846-DC86-4F86-9EFD-A2F0A36567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2093375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4CF5D-434E-49F9-8A05-E33F33D7BF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277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BC623-6103-4E13-B4FE-14430C38C1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60225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0F201-EABE-4D54-8EEF-5CB9AC63D6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6131443"/>
      </p:ext>
    </p:extLst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8083A-FBF1-414E-9BB7-201A0A9089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4979170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5FECE-9850-48EE-973D-4F30988CC8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7948835"/>
      </p:ext>
    </p:extLst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699F1-CD57-4FA7-B9FB-36EA48DB7B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413266"/>
      </p:ext>
    </p:extLst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EEF47-A997-4D05-9F66-47869AD33E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1579195"/>
      </p:ext>
    </p:extLst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E46CE-91D9-480E-9274-E62E46FC6A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1177160"/>
      </p:ext>
    </p:extLst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A379E-6145-4362-8306-3A08321ED6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3783915"/>
      </p:ext>
    </p:extLst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582EB-E2DA-4FB5-B5E6-76ABAA48B9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3907791"/>
      </p:ext>
    </p:extLst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AC4CA-CDE6-4EE0-8754-CC1CDA7A94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6408335"/>
      </p:ext>
    </p:extLst>
  </p:cSld>
  <p:clrMapOvr>
    <a:masterClrMapping/>
  </p:clrMapOvr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263D5-9D6C-4995-85ED-090BDB86B7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9902588"/>
      </p:ext>
    </p:extLst>
  </p:cSld>
  <p:clrMapOvr>
    <a:masterClrMapping/>
  </p:clrMapOvr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45BD537-A200-4B7D-857F-E4224F53CC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6710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64F05-7773-48E0-BE27-2BEFF2BC16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0130571"/>
      </p:ext>
    </p:extLst>
  </p:cSld>
  <p:clrMapOvr>
    <a:masterClrMapping/>
  </p:clrMapOvr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1BD1B-8C72-4E18-B075-B9EA9F205D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5417430"/>
      </p:ext>
    </p:extLst>
  </p:cSld>
  <p:clrMapOvr>
    <a:masterClrMapping/>
  </p:clrMapOvr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2AB0D-31DD-43DC-ADE5-8EE6E53AEC6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164754"/>
      </p:ext>
    </p:extLst>
  </p:cSld>
  <p:clrMapOvr>
    <a:masterClrMapping/>
  </p:clrMapOvr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4B188-965D-466A-98E5-BDAAF33A48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3255021"/>
      </p:ext>
    </p:extLst>
  </p:cSld>
  <p:clrMapOvr>
    <a:masterClrMapping/>
  </p:clrMapOvr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D3A9C-723F-45A6-AB88-30A91C051E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10163"/>
      </p:ext>
    </p:extLst>
  </p:cSld>
  <p:clrMapOvr>
    <a:masterClrMapping/>
  </p:clrMapOvr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BC64E-6C16-46C6-939E-281C925027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3801169"/>
      </p:ext>
    </p:extLst>
  </p:cSld>
  <p:clrMapOvr>
    <a:masterClrMapping/>
  </p:clrMapOvr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8D422-3C7D-45F2-B876-BA4E87F091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9560604"/>
      </p:ext>
    </p:extLst>
  </p:cSld>
  <p:clrMapOvr>
    <a:masterClrMapping/>
  </p:clrMapOvr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37642-B174-4341-9897-9924D5BC27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899055"/>
      </p:ext>
    </p:extLst>
  </p:cSld>
  <p:clrMapOvr>
    <a:masterClrMapping/>
  </p:clrMapOvr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33BFF-64C4-4069-BF70-BAEDECF287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0172803"/>
      </p:ext>
    </p:extLst>
  </p:cSld>
  <p:clrMapOvr>
    <a:masterClrMapping/>
  </p:clrMapOvr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04FB2-C92A-4F73-A6DD-53CE28B01D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18172"/>
      </p:ext>
    </p:extLst>
  </p:cSld>
  <p:clrMapOvr>
    <a:masterClrMapping/>
  </p:clrMapOvr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B24FD-CE41-46DD-BE9C-B28610F935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25092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72C47-677D-4D93-8E19-93793934A5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3166893"/>
      </p:ext>
    </p:extLst>
  </p:cSld>
  <p:clrMapOvr>
    <a:masterClrMapping/>
  </p:clrMapOvr>
</p:sldLayout>
</file>

<file path=ppt/slideLayouts/slideLayout3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BCE63-DEE6-49E2-8751-87B3979122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0532888"/>
      </p:ext>
    </p:extLst>
  </p:cSld>
  <p:clrMapOvr>
    <a:masterClrMapping/>
  </p:clrMapOvr>
</p:sldLayout>
</file>

<file path=ppt/slideLayouts/slideLayout3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125B909-2B33-47F5-97E7-15227300A6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0565006"/>
      </p:ext>
    </p:extLst>
  </p:cSld>
  <p:clrMapOvr>
    <a:masterClrMapping/>
  </p:clrMapOvr>
</p:sldLayout>
</file>

<file path=ppt/slideLayouts/slideLayout3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13671-8C2C-4D1E-813A-3CEBFAF1B5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7838917"/>
      </p:ext>
    </p:extLst>
  </p:cSld>
  <p:clrMapOvr>
    <a:masterClrMapping/>
  </p:clrMapOvr>
</p:sldLayout>
</file>

<file path=ppt/slideLayouts/slideLayout3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333FA-B08C-4FE3-B4AD-D0306CF471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0121797"/>
      </p:ext>
    </p:extLst>
  </p:cSld>
  <p:clrMapOvr>
    <a:masterClrMapping/>
  </p:clrMapOvr>
</p:sldLayout>
</file>

<file path=ppt/slideLayouts/slideLayout3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61EDD-56CB-4843-BA40-A78E5065F0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0440016"/>
      </p:ext>
    </p:extLst>
  </p:cSld>
  <p:clrMapOvr>
    <a:masterClrMapping/>
  </p:clrMapOvr>
</p:sldLayout>
</file>

<file path=ppt/slideLayouts/slideLayout3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A5F1C-6FBA-4F75-A5B2-753C7DA97C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1051181"/>
      </p:ext>
    </p:extLst>
  </p:cSld>
  <p:clrMapOvr>
    <a:masterClrMapping/>
  </p:clrMapOvr>
</p:sldLayout>
</file>

<file path=ppt/slideLayouts/slideLayout3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9595B-6729-43DE-85AD-CDBF792E4F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9639115"/>
      </p:ext>
    </p:extLst>
  </p:cSld>
  <p:clrMapOvr>
    <a:masterClrMapping/>
  </p:clrMapOvr>
</p:sldLayout>
</file>

<file path=ppt/slideLayouts/slideLayout3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96BE7-4912-4867-82E4-C8E4314349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1832630"/>
      </p:ext>
    </p:extLst>
  </p:cSld>
  <p:clrMapOvr>
    <a:masterClrMapping/>
  </p:clrMapOvr>
</p:sldLayout>
</file>

<file path=ppt/slideLayouts/slideLayout3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DC0D0-137D-4EC0-A5E7-39463A3858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6149033"/>
      </p:ext>
    </p:extLst>
  </p:cSld>
  <p:clrMapOvr>
    <a:masterClrMapping/>
  </p:clrMapOvr>
</p:sldLayout>
</file>

<file path=ppt/slideLayouts/slideLayout3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FD5CC-E251-4F12-9D33-C3D7EE300B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18704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D6728-EB34-4C1B-98F6-BDB32AF8B3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7453961"/>
      </p:ext>
    </p:extLst>
  </p:cSld>
  <p:clrMapOvr>
    <a:masterClrMapping/>
  </p:clrMapOvr>
</p:sldLayout>
</file>

<file path=ppt/slideLayouts/slideLayout3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7B543-FE42-4E57-9E63-6852A60F18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4898823"/>
      </p:ext>
    </p:extLst>
  </p:cSld>
  <p:clrMapOvr>
    <a:masterClrMapping/>
  </p:clrMapOvr>
</p:sldLayout>
</file>

<file path=ppt/slideLayouts/slideLayout3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584B3-2201-45C9-BF8A-6E7A963D0E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7451795"/>
      </p:ext>
    </p:extLst>
  </p:cSld>
  <p:clrMapOvr>
    <a:masterClrMapping/>
  </p:clrMapOvr>
</p:sldLayout>
</file>

<file path=ppt/slideLayouts/slideLayout33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AA02F-ED39-4245-B53B-1C3613C79F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713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B48AF-D40E-4C18-AAC1-22C8C9351F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07629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4DA09-C5E9-46C9-8B06-1C33A1366C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5025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B1419-5111-497E-8536-9C4252F107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0007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F0DF7-E51B-478D-941D-76F1C8E007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02002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DECDD-E879-4B74-B4BE-135AF84066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62059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22D82-D978-44E6-A097-A0B5B32B32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6104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3113E-D1A8-48FF-A85E-26B5858C7C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55985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0129987-14DB-4E58-B4CA-F76BE5601E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08364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28BCB-017C-4BD8-87B6-92D49065BD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29744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97C45-9443-467D-B9E6-27C4D649A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55376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47CC0-2161-451A-88B0-F300376E7D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84283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4F54C-E829-47E0-969E-F4F1DDE88D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392051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17F6C-CC95-4888-9F85-79A7AE29E1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432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1A8BC-3239-4F0E-B481-9325415515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73838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520D9-943E-489B-9C11-1EBC8A3F51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43597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0D62D-E6F5-44B1-9A2F-494F894AB1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872668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8C58A-1B47-4893-935B-8533642939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2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6F142-FE34-4518-AC3C-F141E94329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72824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19F09-2A0F-4C36-97E4-EE5C834D43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56006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81712E3-C821-4406-A952-33BE5BD861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32421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3F2F9-B4EB-42F5-9E6D-4864398857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880433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5961C-C859-4307-8B7C-EF5C1D04CB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81302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70FCE-4186-4EC9-AB51-DB827488E5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69046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CDF60-00F9-4430-93FC-67D7E15309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179060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3920D-18DB-4B4C-8AA1-E25D6B882F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220199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0931D-CF15-4260-8B1D-E0E35218A3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83968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DDFE3-854A-4E8F-9C33-50768F45FE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625876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A8074-E533-449D-8E98-E1E8BFE947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858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3252E-3D55-49D5-8151-8655738E0E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352035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F4C5C-A928-40BC-BB65-9349FD7244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476580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515B0-CB7F-4686-B057-BA6C57C96C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44028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83E28-57A0-418E-B9F1-D6A6D0D98B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541299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E8AAA0A-8598-469B-9731-0A76106979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276184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6E156-558F-475F-9AAC-C54C8981C3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643942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A2C2-5CED-4230-84CC-FD88628F1F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42765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DE822-C141-48FC-AC45-FD8BE2D00A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527519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B82D3-A1F8-4AD4-8BDA-DB47D26E39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415246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E5F07-F7D7-4752-840C-18E9A06115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001935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0D0A9-094D-4E9A-9BE5-2B4C22BBC5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9236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5B94D-DAA0-4017-8A13-C94C3098EF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98920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E9FDB-755A-4CBC-98E7-DB4737E793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83124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45EB2-7AE9-4A03-BA2A-9919652B32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700995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24170-4344-45FC-A8AA-3F5EFF7AE3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191693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8B567-BB23-48C0-BB87-0F123041D1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930730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B304D1B-99C3-4303-869B-6C6F0F94FA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601830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1F41A-D7DB-4C97-9F61-3C9B9CBC4D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09985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001E0-054F-4A19-B172-5AD68BA0A3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67112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62E22-D7ED-49B1-A6CF-6DAB06C8A3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326104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AB1A0-9CEC-4EF9-B1CC-887971AF64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099215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F8888-7BD7-47AE-AE4E-02F102DA65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689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6E66-51CC-413A-9881-9F88E3C004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605390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BA815-E741-4665-836A-D0A25CC1EA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541489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5C9EA-8C27-4F01-AD79-4B865CDFAB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715073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07117-1242-4B96-91FF-8C40E20CEF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066430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ECA7F-B838-4536-A0C2-C124BCA7FC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542417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3EA08-D147-409E-AB3C-0233355119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9155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579B2AD-5894-4F74-8E6C-EB7A919EA0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84811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2B35B-625B-4731-A5C5-453310F8DB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209982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719AD-0338-4974-9C4E-6B0716F725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471394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8A170-D44F-47C4-8BE7-F9292DFF19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478106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F4671-EF41-4ED5-8FA6-92A3B99581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3927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72A62-2BFD-4D70-87FA-2B54E5B4C0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09874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B8334-6684-42BE-AA42-C777EA66E4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098816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D778B-8696-430D-B6C1-E57807EA7A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993992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325E5-4B96-404E-98E2-8671740A46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809100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A1948-9A43-469C-830E-747EB8E6B8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3810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BD9EC-0298-4DBE-B4A2-BD2C9A7052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222503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F53A7-44CB-4270-8DA4-7D0195B7A1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452484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024D8-4D14-45F0-AA9E-AAEDAD5405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888307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FF71746-65CD-449A-9990-7BD1DCF7F4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00292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79C1A-4F8D-4853-B95D-915937ABF7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720618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C16BE-E4F0-4724-9515-ECE1D1CE74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837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8.xml"/><Relationship Id="rId13" Type="http://schemas.openxmlformats.org/officeDocument/2006/relationships/theme" Target="../theme/theme23.xml"/><Relationship Id="rId3" Type="http://schemas.openxmlformats.org/officeDocument/2006/relationships/slideLayout" Target="../slideLayouts/slideLayout263.xml"/><Relationship Id="rId7" Type="http://schemas.openxmlformats.org/officeDocument/2006/relationships/slideLayout" Target="../slideLayouts/slideLayout267.xml"/><Relationship Id="rId12" Type="http://schemas.openxmlformats.org/officeDocument/2006/relationships/slideLayout" Target="../slideLayouts/slideLayout272.xml"/><Relationship Id="rId2" Type="http://schemas.openxmlformats.org/officeDocument/2006/relationships/slideLayout" Target="../slideLayouts/slideLayout262.xml"/><Relationship Id="rId1" Type="http://schemas.openxmlformats.org/officeDocument/2006/relationships/slideLayout" Target="../slideLayouts/slideLayout261.xml"/><Relationship Id="rId6" Type="http://schemas.openxmlformats.org/officeDocument/2006/relationships/slideLayout" Target="../slideLayouts/slideLayout266.xml"/><Relationship Id="rId11" Type="http://schemas.openxmlformats.org/officeDocument/2006/relationships/slideLayout" Target="../slideLayouts/slideLayout271.xml"/><Relationship Id="rId5" Type="http://schemas.openxmlformats.org/officeDocument/2006/relationships/slideLayout" Target="../slideLayouts/slideLayout265.xml"/><Relationship Id="rId10" Type="http://schemas.openxmlformats.org/officeDocument/2006/relationships/slideLayout" Target="../slideLayouts/slideLayout270.xml"/><Relationship Id="rId4" Type="http://schemas.openxmlformats.org/officeDocument/2006/relationships/slideLayout" Target="../slideLayouts/slideLayout264.xml"/><Relationship Id="rId9" Type="http://schemas.openxmlformats.org/officeDocument/2006/relationships/slideLayout" Target="../slideLayouts/slideLayout269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0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5.xml"/><Relationship Id="rId7" Type="http://schemas.openxmlformats.org/officeDocument/2006/relationships/slideLayout" Target="../slideLayouts/slideLayout279.xml"/><Relationship Id="rId12" Type="http://schemas.openxmlformats.org/officeDocument/2006/relationships/slideLayout" Target="../slideLayouts/slideLayout284.xml"/><Relationship Id="rId2" Type="http://schemas.openxmlformats.org/officeDocument/2006/relationships/slideLayout" Target="../slideLayouts/slideLayout274.xml"/><Relationship Id="rId1" Type="http://schemas.openxmlformats.org/officeDocument/2006/relationships/slideLayout" Target="../slideLayouts/slideLayout273.xml"/><Relationship Id="rId6" Type="http://schemas.openxmlformats.org/officeDocument/2006/relationships/slideLayout" Target="../slideLayouts/slideLayout278.xml"/><Relationship Id="rId11" Type="http://schemas.openxmlformats.org/officeDocument/2006/relationships/slideLayout" Target="../slideLayouts/slideLayout283.xml"/><Relationship Id="rId5" Type="http://schemas.openxmlformats.org/officeDocument/2006/relationships/slideLayout" Target="../slideLayouts/slideLayout277.xml"/><Relationship Id="rId10" Type="http://schemas.openxmlformats.org/officeDocument/2006/relationships/slideLayout" Target="../slideLayouts/slideLayout282.xml"/><Relationship Id="rId4" Type="http://schemas.openxmlformats.org/officeDocument/2006/relationships/slideLayout" Target="../slideLayouts/slideLayout276.xml"/><Relationship Id="rId9" Type="http://schemas.openxmlformats.org/officeDocument/2006/relationships/slideLayout" Target="../slideLayouts/slideLayout281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2.xml"/><Relationship Id="rId13" Type="http://schemas.openxmlformats.org/officeDocument/2006/relationships/theme" Target="../theme/theme25.xml"/><Relationship Id="rId3" Type="http://schemas.openxmlformats.org/officeDocument/2006/relationships/slideLayout" Target="../slideLayouts/slideLayout287.xml"/><Relationship Id="rId7" Type="http://schemas.openxmlformats.org/officeDocument/2006/relationships/slideLayout" Target="../slideLayouts/slideLayout291.xml"/><Relationship Id="rId12" Type="http://schemas.openxmlformats.org/officeDocument/2006/relationships/slideLayout" Target="../slideLayouts/slideLayout296.xml"/><Relationship Id="rId2" Type="http://schemas.openxmlformats.org/officeDocument/2006/relationships/slideLayout" Target="../slideLayouts/slideLayout286.xml"/><Relationship Id="rId1" Type="http://schemas.openxmlformats.org/officeDocument/2006/relationships/slideLayout" Target="../slideLayouts/slideLayout285.xml"/><Relationship Id="rId6" Type="http://schemas.openxmlformats.org/officeDocument/2006/relationships/slideLayout" Target="../slideLayouts/slideLayout290.xml"/><Relationship Id="rId11" Type="http://schemas.openxmlformats.org/officeDocument/2006/relationships/slideLayout" Target="../slideLayouts/slideLayout295.xml"/><Relationship Id="rId5" Type="http://schemas.openxmlformats.org/officeDocument/2006/relationships/slideLayout" Target="../slideLayouts/slideLayout289.xml"/><Relationship Id="rId10" Type="http://schemas.openxmlformats.org/officeDocument/2006/relationships/slideLayout" Target="../slideLayouts/slideLayout294.xml"/><Relationship Id="rId4" Type="http://schemas.openxmlformats.org/officeDocument/2006/relationships/slideLayout" Target="../slideLayouts/slideLayout288.xml"/><Relationship Id="rId9" Type="http://schemas.openxmlformats.org/officeDocument/2006/relationships/slideLayout" Target="../slideLayouts/slideLayout293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4.xml"/><Relationship Id="rId13" Type="http://schemas.openxmlformats.org/officeDocument/2006/relationships/theme" Target="../theme/theme26.xml"/><Relationship Id="rId3" Type="http://schemas.openxmlformats.org/officeDocument/2006/relationships/slideLayout" Target="../slideLayouts/slideLayout299.xml"/><Relationship Id="rId7" Type="http://schemas.openxmlformats.org/officeDocument/2006/relationships/slideLayout" Target="../slideLayouts/slideLayout303.xml"/><Relationship Id="rId12" Type="http://schemas.openxmlformats.org/officeDocument/2006/relationships/slideLayout" Target="../slideLayouts/slideLayout308.xml"/><Relationship Id="rId2" Type="http://schemas.openxmlformats.org/officeDocument/2006/relationships/slideLayout" Target="../slideLayouts/slideLayout298.xml"/><Relationship Id="rId1" Type="http://schemas.openxmlformats.org/officeDocument/2006/relationships/slideLayout" Target="../slideLayouts/slideLayout297.xml"/><Relationship Id="rId6" Type="http://schemas.openxmlformats.org/officeDocument/2006/relationships/slideLayout" Target="../slideLayouts/slideLayout302.xml"/><Relationship Id="rId11" Type="http://schemas.openxmlformats.org/officeDocument/2006/relationships/slideLayout" Target="../slideLayouts/slideLayout307.xml"/><Relationship Id="rId5" Type="http://schemas.openxmlformats.org/officeDocument/2006/relationships/slideLayout" Target="../slideLayouts/slideLayout301.xml"/><Relationship Id="rId10" Type="http://schemas.openxmlformats.org/officeDocument/2006/relationships/slideLayout" Target="../slideLayouts/slideLayout306.xml"/><Relationship Id="rId4" Type="http://schemas.openxmlformats.org/officeDocument/2006/relationships/slideLayout" Target="../slideLayouts/slideLayout300.xml"/><Relationship Id="rId9" Type="http://schemas.openxmlformats.org/officeDocument/2006/relationships/slideLayout" Target="../slideLayouts/slideLayout305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6.xml"/><Relationship Id="rId13" Type="http://schemas.openxmlformats.org/officeDocument/2006/relationships/theme" Target="../theme/theme27.xml"/><Relationship Id="rId3" Type="http://schemas.openxmlformats.org/officeDocument/2006/relationships/slideLayout" Target="../slideLayouts/slideLayout311.xml"/><Relationship Id="rId7" Type="http://schemas.openxmlformats.org/officeDocument/2006/relationships/slideLayout" Target="../slideLayouts/slideLayout315.xml"/><Relationship Id="rId12" Type="http://schemas.openxmlformats.org/officeDocument/2006/relationships/slideLayout" Target="../slideLayouts/slideLayout320.xml"/><Relationship Id="rId2" Type="http://schemas.openxmlformats.org/officeDocument/2006/relationships/slideLayout" Target="../slideLayouts/slideLayout310.xml"/><Relationship Id="rId1" Type="http://schemas.openxmlformats.org/officeDocument/2006/relationships/slideLayout" Target="../slideLayouts/slideLayout309.xml"/><Relationship Id="rId6" Type="http://schemas.openxmlformats.org/officeDocument/2006/relationships/slideLayout" Target="../slideLayouts/slideLayout314.xml"/><Relationship Id="rId11" Type="http://schemas.openxmlformats.org/officeDocument/2006/relationships/slideLayout" Target="../slideLayouts/slideLayout319.xml"/><Relationship Id="rId5" Type="http://schemas.openxmlformats.org/officeDocument/2006/relationships/slideLayout" Target="../slideLayouts/slideLayout313.xml"/><Relationship Id="rId10" Type="http://schemas.openxmlformats.org/officeDocument/2006/relationships/slideLayout" Target="../slideLayouts/slideLayout318.xml"/><Relationship Id="rId4" Type="http://schemas.openxmlformats.org/officeDocument/2006/relationships/slideLayout" Target="../slideLayouts/slideLayout312.xml"/><Relationship Id="rId9" Type="http://schemas.openxmlformats.org/officeDocument/2006/relationships/slideLayout" Target="../slideLayouts/slideLayout317.xml"/></Relationships>
</file>

<file path=ppt/slideMasters/_rels/slideMaster2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8.xml"/><Relationship Id="rId13" Type="http://schemas.openxmlformats.org/officeDocument/2006/relationships/theme" Target="../theme/theme28.xml"/><Relationship Id="rId3" Type="http://schemas.openxmlformats.org/officeDocument/2006/relationships/slideLayout" Target="../slideLayouts/slideLayout323.xml"/><Relationship Id="rId7" Type="http://schemas.openxmlformats.org/officeDocument/2006/relationships/slideLayout" Target="../slideLayouts/slideLayout327.xml"/><Relationship Id="rId12" Type="http://schemas.openxmlformats.org/officeDocument/2006/relationships/slideLayout" Target="../slideLayouts/slideLayout332.xml"/><Relationship Id="rId2" Type="http://schemas.openxmlformats.org/officeDocument/2006/relationships/slideLayout" Target="../slideLayouts/slideLayout322.xml"/><Relationship Id="rId1" Type="http://schemas.openxmlformats.org/officeDocument/2006/relationships/slideLayout" Target="../slideLayouts/slideLayout321.xml"/><Relationship Id="rId6" Type="http://schemas.openxmlformats.org/officeDocument/2006/relationships/slideLayout" Target="../slideLayouts/slideLayout326.xml"/><Relationship Id="rId11" Type="http://schemas.openxmlformats.org/officeDocument/2006/relationships/slideLayout" Target="../slideLayouts/slideLayout331.xml"/><Relationship Id="rId5" Type="http://schemas.openxmlformats.org/officeDocument/2006/relationships/slideLayout" Target="../slideLayouts/slideLayout325.xml"/><Relationship Id="rId10" Type="http://schemas.openxmlformats.org/officeDocument/2006/relationships/slideLayout" Target="../slideLayouts/slideLayout330.xml"/><Relationship Id="rId4" Type="http://schemas.openxmlformats.org/officeDocument/2006/relationships/slideLayout" Target="../slideLayouts/slideLayout324.xml"/><Relationship Id="rId9" Type="http://schemas.openxmlformats.org/officeDocument/2006/relationships/slideLayout" Target="../slideLayouts/slideLayout3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2C1F7D6-CCEE-45DE-AFCB-E9647EF707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42" r:id="rId1"/>
    <p:sldLayoutId id="2147495568" r:id="rId2"/>
    <p:sldLayoutId id="2147495569" r:id="rId3"/>
    <p:sldLayoutId id="2147495570" r:id="rId4"/>
    <p:sldLayoutId id="2147495571" r:id="rId5"/>
    <p:sldLayoutId id="2147495572" r:id="rId6"/>
    <p:sldLayoutId id="2147495573" r:id="rId7"/>
    <p:sldLayoutId id="2147495574" r:id="rId8"/>
    <p:sldLayoutId id="2147495575" r:id="rId9"/>
    <p:sldLayoutId id="2147495576" r:id="rId10"/>
    <p:sldLayoutId id="2147495577" r:id="rId11"/>
    <p:sldLayoutId id="214749557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06454E1-25EF-4A01-92E8-64B583F8B5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51" r:id="rId1"/>
    <p:sldLayoutId id="2147495666" r:id="rId2"/>
    <p:sldLayoutId id="2147495667" r:id="rId3"/>
    <p:sldLayoutId id="2147495668" r:id="rId4"/>
    <p:sldLayoutId id="2147495669" r:id="rId5"/>
    <p:sldLayoutId id="2147495670" r:id="rId6"/>
    <p:sldLayoutId id="2147495671" r:id="rId7"/>
    <p:sldLayoutId id="2147495672" r:id="rId8"/>
    <p:sldLayoutId id="2147495673" r:id="rId9"/>
    <p:sldLayoutId id="2147495674" r:id="rId10"/>
    <p:sldLayoutId id="2147495675" r:id="rId11"/>
    <p:sldLayoutId id="214749567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26098E0-B072-4401-A657-F4B1678796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52" r:id="rId1"/>
    <p:sldLayoutId id="2147495853" r:id="rId2"/>
    <p:sldLayoutId id="2147495854" r:id="rId3"/>
    <p:sldLayoutId id="2147495855" r:id="rId4"/>
    <p:sldLayoutId id="2147495856" r:id="rId5"/>
    <p:sldLayoutId id="2147495857" r:id="rId6"/>
    <p:sldLayoutId id="2147495858" r:id="rId7"/>
    <p:sldLayoutId id="2147495859" r:id="rId8"/>
    <p:sldLayoutId id="2147495860" r:id="rId9"/>
    <p:sldLayoutId id="2147495861" r:id="rId10"/>
    <p:sldLayoutId id="21474958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B6F8F22-C642-48B9-82DE-5E936473A3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63" r:id="rId1"/>
    <p:sldLayoutId id="2147495864" r:id="rId2"/>
    <p:sldLayoutId id="2147495865" r:id="rId3"/>
    <p:sldLayoutId id="2147495866" r:id="rId4"/>
    <p:sldLayoutId id="2147495867" r:id="rId5"/>
    <p:sldLayoutId id="2147495868" r:id="rId6"/>
    <p:sldLayoutId id="2147495869" r:id="rId7"/>
    <p:sldLayoutId id="2147495870" r:id="rId8"/>
    <p:sldLayoutId id="2147495871" r:id="rId9"/>
    <p:sldLayoutId id="2147495872" r:id="rId10"/>
    <p:sldLayoutId id="21474958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55542FB-6949-4CA7-9907-BD88EF133D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74" r:id="rId1"/>
    <p:sldLayoutId id="2147495875" r:id="rId2"/>
    <p:sldLayoutId id="2147495876" r:id="rId3"/>
    <p:sldLayoutId id="2147495877" r:id="rId4"/>
    <p:sldLayoutId id="2147495878" r:id="rId5"/>
    <p:sldLayoutId id="2147495879" r:id="rId6"/>
    <p:sldLayoutId id="2147495880" r:id="rId7"/>
    <p:sldLayoutId id="2147495881" r:id="rId8"/>
    <p:sldLayoutId id="2147495882" r:id="rId9"/>
    <p:sldLayoutId id="2147495883" r:id="rId10"/>
    <p:sldLayoutId id="21474958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E420F7E-CC40-4FFE-A3A0-6A9EC3C391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85" r:id="rId1"/>
    <p:sldLayoutId id="2147495677" r:id="rId2"/>
    <p:sldLayoutId id="2147495678" r:id="rId3"/>
    <p:sldLayoutId id="2147495679" r:id="rId4"/>
    <p:sldLayoutId id="2147495680" r:id="rId5"/>
    <p:sldLayoutId id="2147495681" r:id="rId6"/>
    <p:sldLayoutId id="2147495682" r:id="rId7"/>
    <p:sldLayoutId id="2147495683" r:id="rId8"/>
    <p:sldLayoutId id="2147495684" r:id="rId9"/>
    <p:sldLayoutId id="2147495685" r:id="rId10"/>
    <p:sldLayoutId id="2147495686" r:id="rId11"/>
    <p:sldLayoutId id="214749568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299F1D8-8FCF-42F9-ACF3-5880408D93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86" r:id="rId1"/>
    <p:sldLayoutId id="2147495688" r:id="rId2"/>
    <p:sldLayoutId id="2147495689" r:id="rId3"/>
    <p:sldLayoutId id="2147495690" r:id="rId4"/>
    <p:sldLayoutId id="2147495691" r:id="rId5"/>
    <p:sldLayoutId id="2147495692" r:id="rId6"/>
    <p:sldLayoutId id="2147495693" r:id="rId7"/>
    <p:sldLayoutId id="2147495694" r:id="rId8"/>
    <p:sldLayoutId id="2147495695" r:id="rId9"/>
    <p:sldLayoutId id="2147495696" r:id="rId10"/>
    <p:sldLayoutId id="2147495697" r:id="rId11"/>
    <p:sldLayoutId id="214749569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7B28E7A-97DF-4CB6-9147-141A204AF5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87" r:id="rId1"/>
    <p:sldLayoutId id="2147495699" r:id="rId2"/>
    <p:sldLayoutId id="2147495700" r:id="rId3"/>
    <p:sldLayoutId id="2147495701" r:id="rId4"/>
    <p:sldLayoutId id="2147495702" r:id="rId5"/>
    <p:sldLayoutId id="2147495703" r:id="rId6"/>
    <p:sldLayoutId id="2147495704" r:id="rId7"/>
    <p:sldLayoutId id="2147495705" r:id="rId8"/>
    <p:sldLayoutId id="2147495706" r:id="rId9"/>
    <p:sldLayoutId id="2147495707" r:id="rId10"/>
    <p:sldLayoutId id="2147495708" r:id="rId11"/>
    <p:sldLayoutId id="214749570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D68D234-FD7A-4ECB-8258-4E5164B7C3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88" r:id="rId1"/>
    <p:sldLayoutId id="2147495710" r:id="rId2"/>
    <p:sldLayoutId id="2147495711" r:id="rId3"/>
    <p:sldLayoutId id="2147495712" r:id="rId4"/>
    <p:sldLayoutId id="2147495713" r:id="rId5"/>
    <p:sldLayoutId id="2147495714" r:id="rId6"/>
    <p:sldLayoutId id="2147495715" r:id="rId7"/>
    <p:sldLayoutId id="2147495716" r:id="rId8"/>
    <p:sldLayoutId id="2147495717" r:id="rId9"/>
    <p:sldLayoutId id="2147495718" r:id="rId10"/>
    <p:sldLayoutId id="2147495719" r:id="rId11"/>
    <p:sldLayoutId id="214749572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22BD9D7-EC48-4E1E-AA99-DE1D6D735E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89" r:id="rId1"/>
    <p:sldLayoutId id="2147495721" r:id="rId2"/>
    <p:sldLayoutId id="2147495722" r:id="rId3"/>
    <p:sldLayoutId id="2147495723" r:id="rId4"/>
    <p:sldLayoutId id="2147495724" r:id="rId5"/>
    <p:sldLayoutId id="2147495725" r:id="rId6"/>
    <p:sldLayoutId id="2147495726" r:id="rId7"/>
    <p:sldLayoutId id="2147495727" r:id="rId8"/>
    <p:sldLayoutId id="2147495728" r:id="rId9"/>
    <p:sldLayoutId id="2147495729" r:id="rId10"/>
    <p:sldLayoutId id="2147495730" r:id="rId11"/>
    <p:sldLayoutId id="214749573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149B6B9-D4DA-4FDF-9D62-648E0BE899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0" r:id="rId1"/>
    <p:sldLayoutId id="2147495732" r:id="rId2"/>
    <p:sldLayoutId id="2147495733" r:id="rId3"/>
    <p:sldLayoutId id="2147495734" r:id="rId4"/>
    <p:sldLayoutId id="2147495735" r:id="rId5"/>
    <p:sldLayoutId id="2147495736" r:id="rId6"/>
    <p:sldLayoutId id="2147495737" r:id="rId7"/>
    <p:sldLayoutId id="2147495738" r:id="rId8"/>
    <p:sldLayoutId id="2147495739" r:id="rId9"/>
    <p:sldLayoutId id="2147495740" r:id="rId10"/>
    <p:sldLayoutId id="2147495741" r:id="rId11"/>
    <p:sldLayoutId id="214749574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3B5BB85-5A11-47E2-9355-78BD6A7C1F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43" r:id="rId1"/>
    <p:sldLayoutId id="2147495579" r:id="rId2"/>
    <p:sldLayoutId id="2147495580" r:id="rId3"/>
    <p:sldLayoutId id="2147495581" r:id="rId4"/>
    <p:sldLayoutId id="2147495582" r:id="rId5"/>
    <p:sldLayoutId id="2147495583" r:id="rId6"/>
    <p:sldLayoutId id="2147495584" r:id="rId7"/>
    <p:sldLayoutId id="2147495585" r:id="rId8"/>
    <p:sldLayoutId id="2147495586" r:id="rId9"/>
    <p:sldLayoutId id="2147495587" r:id="rId10"/>
    <p:sldLayoutId id="2147495588" r:id="rId11"/>
    <p:sldLayoutId id="2147495589" r:id="rId12"/>
    <p:sldLayoutId id="2147495590" r:id="rId13"/>
    <p:sldLayoutId id="2147495591" r:id="rId14"/>
    <p:sldLayoutId id="2147495592" r:id="rId15"/>
    <p:sldLayoutId id="2147495593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5969F7B-F324-4430-A0C8-4ECD46FBB5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1" r:id="rId1"/>
    <p:sldLayoutId id="2147495743" r:id="rId2"/>
    <p:sldLayoutId id="2147495744" r:id="rId3"/>
    <p:sldLayoutId id="2147495745" r:id="rId4"/>
    <p:sldLayoutId id="2147495746" r:id="rId5"/>
    <p:sldLayoutId id="2147495747" r:id="rId6"/>
    <p:sldLayoutId id="2147495748" r:id="rId7"/>
    <p:sldLayoutId id="2147495749" r:id="rId8"/>
    <p:sldLayoutId id="2147495750" r:id="rId9"/>
    <p:sldLayoutId id="2147495751" r:id="rId10"/>
    <p:sldLayoutId id="2147495752" r:id="rId11"/>
    <p:sldLayoutId id="214749575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4B470B7-6B80-4C9F-833D-6BA46A80DD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2" r:id="rId1"/>
    <p:sldLayoutId id="2147495754" r:id="rId2"/>
    <p:sldLayoutId id="2147495755" r:id="rId3"/>
    <p:sldLayoutId id="2147495756" r:id="rId4"/>
    <p:sldLayoutId id="2147495757" r:id="rId5"/>
    <p:sldLayoutId id="2147495758" r:id="rId6"/>
    <p:sldLayoutId id="2147495759" r:id="rId7"/>
    <p:sldLayoutId id="2147495760" r:id="rId8"/>
    <p:sldLayoutId id="2147495761" r:id="rId9"/>
    <p:sldLayoutId id="2147495762" r:id="rId10"/>
    <p:sldLayoutId id="2147495763" r:id="rId11"/>
    <p:sldLayoutId id="214749576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201219A-FEFB-4BE8-99E5-16DB3B967E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3" r:id="rId1"/>
    <p:sldLayoutId id="2147495765" r:id="rId2"/>
    <p:sldLayoutId id="2147495766" r:id="rId3"/>
    <p:sldLayoutId id="2147495767" r:id="rId4"/>
    <p:sldLayoutId id="2147495768" r:id="rId5"/>
    <p:sldLayoutId id="2147495769" r:id="rId6"/>
    <p:sldLayoutId id="2147495770" r:id="rId7"/>
    <p:sldLayoutId id="2147495771" r:id="rId8"/>
    <p:sldLayoutId id="2147495772" r:id="rId9"/>
    <p:sldLayoutId id="2147495773" r:id="rId10"/>
    <p:sldLayoutId id="2147495774" r:id="rId11"/>
    <p:sldLayoutId id="214749577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C6AE4E3-AF5A-45B5-ABC1-F121FAA9B3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4" r:id="rId1"/>
    <p:sldLayoutId id="2147495776" r:id="rId2"/>
    <p:sldLayoutId id="2147495777" r:id="rId3"/>
    <p:sldLayoutId id="2147495778" r:id="rId4"/>
    <p:sldLayoutId id="2147495779" r:id="rId5"/>
    <p:sldLayoutId id="2147495780" r:id="rId6"/>
    <p:sldLayoutId id="2147495781" r:id="rId7"/>
    <p:sldLayoutId id="2147495782" r:id="rId8"/>
    <p:sldLayoutId id="2147495783" r:id="rId9"/>
    <p:sldLayoutId id="2147495784" r:id="rId10"/>
    <p:sldLayoutId id="2147495785" r:id="rId11"/>
    <p:sldLayoutId id="214749578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3EA1E69-2254-4297-B429-F6A5CA0FCD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5" r:id="rId1"/>
    <p:sldLayoutId id="2147495787" r:id="rId2"/>
    <p:sldLayoutId id="2147495788" r:id="rId3"/>
    <p:sldLayoutId id="2147495789" r:id="rId4"/>
    <p:sldLayoutId id="2147495790" r:id="rId5"/>
    <p:sldLayoutId id="2147495791" r:id="rId6"/>
    <p:sldLayoutId id="2147495792" r:id="rId7"/>
    <p:sldLayoutId id="2147495793" r:id="rId8"/>
    <p:sldLayoutId id="2147495794" r:id="rId9"/>
    <p:sldLayoutId id="2147495795" r:id="rId10"/>
    <p:sldLayoutId id="2147495796" r:id="rId11"/>
    <p:sldLayoutId id="214749579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7476998-66B6-4EE7-8AFA-0EA9DC2ED7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6" r:id="rId1"/>
    <p:sldLayoutId id="2147495798" r:id="rId2"/>
    <p:sldLayoutId id="2147495799" r:id="rId3"/>
    <p:sldLayoutId id="2147495800" r:id="rId4"/>
    <p:sldLayoutId id="2147495801" r:id="rId5"/>
    <p:sldLayoutId id="2147495802" r:id="rId6"/>
    <p:sldLayoutId id="2147495803" r:id="rId7"/>
    <p:sldLayoutId id="2147495804" r:id="rId8"/>
    <p:sldLayoutId id="2147495805" r:id="rId9"/>
    <p:sldLayoutId id="2147495806" r:id="rId10"/>
    <p:sldLayoutId id="2147495807" r:id="rId11"/>
    <p:sldLayoutId id="214749580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D8AD1FC-D795-4976-9A99-FD9D46E68A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7" r:id="rId1"/>
    <p:sldLayoutId id="2147495809" r:id="rId2"/>
    <p:sldLayoutId id="2147495810" r:id="rId3"/>
    <p:sldLayoutId id="2147495811" r:id="rId4"/>
    <p:sldLayoutId id="2147495812" r:id="rId5"/>
    <p:sldLayoutId id="2147495813" r:id="rId6"/>
    <p:sldLayoutId id="2147495814" r:id="rId7"/>
    <p:sldLayoutId id="2147495815" r:id="rId8"/>
    <p:sldLayoutId id="2147495816" r:id="rId9"/>
    <p:sldLayoutId id="2147495817" r:id="rId10"/>
    <p:sldLayoutId id="2147495818" r:id="rId11"/>
    <p:sldLayoutId id="214749581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809AAD9-D471-4A00-B479-55978B326F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8" r:id="rId1"/>
    <p:sldLayoutId id="2147495820" r:id="rId2"/>
    <p:sldLayoutId id="2147495821" r:id="rId3"/>
    <p:sldLayoutId id="2147495822" r:id="rId4"/>
    <p:sldLayoutId id="2147495823" r:id="rId5"/>
    <p:sldLayoutId id="2147495824" r:id="rId6"/>
    <p:sldLayoutId id="2147495825" r:id="rId7"/>
    <p:sldLayoutId id="2147495826" r:id="rId8"/>
    <p:sldLayoutId id="2147495827" r:id="rId9"/>
    <p:sldLayoutId id="2147495828" r:id="rId10"/>
    <p:sldLayoutId id="2147495829" r:id="rId11"/>
    <p:sldLayoutId id="214749583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C2AE5B5-D9FA-4FFA-84C1-5EE5C21720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99" r:id="rId1"/>
    <p:sldLayoutId id="2147495831" r:id="rId2"/>
    <p:sldLayoutId id="2147495832" r:id="rId3"/>
    <p:sldLayoutId id="2147495833" r:id="rId4"/>
    <p:sldLayoutId id="2147495834" r:id="rId5"/>
    <p:sldLayoutId id="2147495835" r:id="rId6"/>
    <p:sldLayoutId id="2147495836" r:id="rId7"/>
    <p:sldLayoutId id="2147495837" r:id="rId8"/>
    <p:sldLayoutId id="2147495838" r:id="rId9"/>
    <p:sldLayoutId id="2147495839" r:id="rId10"/>
    <p:sldLayoutId id="2147495840" r:id="rId11"/>
    <p:sldLayoutId id="214749584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BD35B50-2392-4B5D-920A-63FD095141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44" r:id="rId1"/>
    <p:sldLayoutId id="2147495594" r:id="rId2"/>
    <p:sldLayoutId id="2147495595" r:id="rId3"/>
    <p:sldLayoutId id="2147495596" r:id="rId4"/>
    <p:sldLayoutId id="2147495597" r:id="rId5"/>
    <p:sldLayoutId id="2147495598" r:id="rId6"/>
    <p:sldLayoutId id="2147495599" r:id="rId7"/>
    <p:sldLayoutId id="2147495600" r:id="rId8"/>
    <p:sldLayoutId id="2147495601" r:id="rId9"/>
    <p:sldLayoutId id="2147495602" r:id="rId10"/>
    <p:sldLayoutId id="21474956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4230D36-6F8D-40EE-BC90-0A3CFF807D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45" r:id="rId1"/>
    <p:sldLayoutId id="2147495604" r:id="rId2"/>
    <p:sldLayoutId id="2147495605" r:id="rId3"/>
    <p:sldLayoutId id="2147495606" r:id="rId4"/>
    <p:sldLayoutId id="2147495607" r:id="rId5"/>
    <p:sldLayoutId id="2147495608" r:id="rId6"/>
    <p:sldLayoutId id="2147495609" r:id="rId7"/>
    <p:sldLayoutId id="2147495610" r:id="rId8"/>
    <p:sldLayoutId id="2147495611" r:id="rId9"/>
    <p:sldLayoutId id="2147495612" r:id="rId10"/>
    <p:sldLayoutId id="214749561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652D680-5966-417E-AA89-D8623DFE3C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46" r:id="rId1"/>
    <p:sldLayoutId id="2147495614" r:id="rId2"/>
    <p:sldLayoutId id="2147495615" r:id="rId3"/>
    <p:sldLayoutId id="2147495616" r:id="rId4"/>
    <p:sldLayoutId id="2147495617" r:id="rId5"/>
    <p:sldLayoutId id="2147495618" r:id="rId6"/>
    <p:sldLayoutId id="2147495619" r:id="rId7"/>
    <p:sldLayoutId id="2147495620" r:id="rId8"/>
    <p:sldLayoutId id="2147495621" r:id="rId9"/>
    <p:sldLayoutId id="2147495622" r:id="rId10"/>
    <p:sldLayoutId id="2147495623" r:id="rId11"/>
    <p:sldLayoutId id="214749562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92C58BB-7F9B-4B25-A7A7-D7903A53AE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47" r:id="rId1"/>
    <p:sldLayoutId id="2147495625" r:id="rId2"/>
    <p:sldLayoutId id="2147495626" r:id="rId3"/>
    <p:sldLayoutId id="2147495627" r:id="rId4"/>
    <p:sldLayoutId id="2147495628" r:id="rId5"/>
    <p:sldLayoutId id="2147495629" r:id="rId6"/>
    <p:sldLayoutId id="2147495630" r:id="rId7"/>
    <p:sldLayoutId id="2147495631" r:id="rId8"/>
    <p:sldLayoutId id="2147495632" r:id="rId9"/>
    <p:sldLayoutId id="2147495633" r:id="rId10"/>
    <p:sldLayoutId id="21474956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9124A51-9AB6-4D70-A223-50FA43B52E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48" r:id="rId1"/>
    <p:sldLayoutId id="2147495635" r:id="rId2"/>
    <p:sldLayoutId id="2147495636" r:id="rId3"/>
    <p:sldLayoutId id="2147495637" r:id="rId4"/>
    <p:sldLayoutId id="2147495638" r:id="rId5"/>
    <p:sldLayoutId id="2147495639" r:id="rId6"/>
    <p:sldLayoutId id="2147495640" r:id="rId7"/>
    <p:sldLayoutId id="2147495641" r:id="rId8"/>
    <p:sldLayoutId id="2147495642" r:id="rId9"/>
    <p:sldLayoutId id="2147495643" r:id="rId10"/>
    <p:sldLayoutId id="214749564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90133EE-8C63-4E99-ADD0-F0893BC2C6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49" r:id="rId1"/>
    <p:sldLayoutId id="2147495645" r:id="rId2"/>
    <p:sldLayoutId id="2147495646" r:id="rId3"/>
    <p:sldLayoutId id="2147495647" r:id="rId4"/>
    <p:sldLayoutId id="2147495648" r:id="rId5"/>
    <p:sldLayoutId id="2147495649" r:id="rId6"/>
    <p:sldLayoutId id="2147495650" r:id="rId7"/>
    <p:sldLayoutId id="2147495651" r:id="rId8"/>
    <p:sldLayoutId id="2147495652" r:id="rId9"/>
    <p:sldLayoutId id="2147495653" r:id="rId10"/>
    <p:sldLayoutId id="2147495654" r:id="rId11"/>
    <p:sldLayoutId id="214749565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D62CF6F-AAE0-4BE8-B64E-339543D003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850" r:id="rId1"/>
    <p:sldLayoutId id="2147495656" r:id="rId2"/>
    <p:sldLayoutId id="2147495657" r:id="rId3"/>
    <p:sldLayoutId id="2147495658" r:id="rId4"/>
    <p:sldLayoutId id="2147495659" r:id="rId5"/>
    <p:sldLayoutId id="2147495660" r:id="rId6"/>
    <p:sldLayoutId id="2147495661" r:id="rId7"/>
    <p:sldLayoutId id="2147495662" r:id="rId8"/>
    <p:sldLayoutId id="2147495663" r:id="rId9"/>
    <p:sldLayoutId id="2147495664" r:id="rId10"/>
    <p:sldLayoutId id="214749566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buClr>
                <a:srgbClr val="3333CC"/>
              </a:buClr>
              <a:buFontTx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第十五课 养生的智慧（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b="1" smtClean="0"/>
              <a:t>作业</a:t>
            </a:r>
            <a:r>
              <a:rPr lang="zh-CN" altLang="en-US" sz="3600" b="1" smtClean="0"/>
              <a:t>：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6004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写一写（选择一个问题，</a:t>
            </a:r>
            <a:r>
              <a:rPr lang="en-US" altLang="zh-CN" b="1" smtClean="0"/>
              <a:t>200</a:t>
            </a:r>
            <a:r>
              <a:rPr lang="zh-CN" altLang="en-US" b="1" dirty="0" smtClean="0"/>
              <a:t>字）：</a:t>
            </a:r>
            <a:endParaRPr lang="en-US" altLang="zh-CN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1.</a:t>
            </a:r>
            <a:r>
              <a:rPr lang="zh-CN" altLang="en-US" b="1" dirty="0" smtClean="0"/>
              <a:t>中医认为四季应该怎样养生？你还知道哪些养生的好办法？请写下来。</a:t>
            </a:r>
            <a:endParaRPr lang="en-US" altLang="zh-CN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2.</a:t>
            </a:r>
            <a:r>
              <a:rPr lang="zh-CN" altLang="en-US" b="1" dirty="0" smtClean="0"/>
              <a:t>本文作者认为我们现在的生活状态有哪些问题？你有这些问题吗？请谈谈你的看法。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b="1" smtClean="0"/>
              <a:t>预习</a:t>
            </a:r>
            <a:r>
              <a:rPr lang="zh-CN" altLang="en-US" sz="3600" b="1" smtClean="0"/>
              <a:t>：</a:t>
            </a:r>
            <a:r>
              <a:rPr lang="en-US" altLang="zh-CN" sz="3600" b="1" smtClean="0"/>
              <a:t>《</a:t>
            </a:r>
            <a:r>
              <a:rPr lang="zh-CN" altLang="en-US" sz="3600" b="1" smtClean="0"/>
              <a:t>互联网：让人欢喜让人忧</a:t>
            </a:r>
            <a:r>
              <a:rPr lang="en-US" altLang="zh-CN" sz="3600" b="1" smtClean="0"/>
              <a:t>》</a:t>
            </a:r>
            <a:endParaRPr lang="zh-CN" altLang="en-US" sz="3600" b="1" smtClean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6004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1-22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b="1" dirty="0" smtClean="0"/>
              <a:t>   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如此</a:t>
            </a:r>
            <a:endParaRPr lang="en-US" altLang="zh-CN" b="1" dirty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随着    日益    以至于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课文（</a:t>
            </a:r>
            <a:r>
              <a:rPr lang="en-US" altLang="zh-CN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1-3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段）：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怎样看待互</a:t>
            </a:r>
            <a:r>
              <a:rPr lang="zh-CN" altLang="en-US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联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网的历史地位和重要性？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人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们可以利用互联网做什么？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练习册</a:t>
            </a:r>
          </a:p>
        </p:txBody>
      </p:sp>
      <p:sp>
        <p:nvSpPr>
          <p:cNvPr id="97283" name="内容占位符 2"/>
          <p:cNvSpPr>
            <a:spLocks noGrp="1"/>
          </p:cNvSpPr>
          <p:nvPr>
            <p:ph idx="1"/>
          </p:nvPr>
        </p:nvSpPr>
        <p:spPr>
          <a:xfrm>
            <a:off x="250825" y="1585913"/>
            <a:ext cx="8785225" cy="47958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一、在下列词语的前面或后面搭配上适当的成分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sz="200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跌</a:t>
            </a:r>
            <a:r>
              <a:rPr lang="en-US" altLang="zh-CN" smtClean="0"/>
              <a:t>______                       6.  ______</a:t>
            </a:r>
            <a:r>
              <a:rPr lang="zh-CN" altLang="en-US" smtClean="0"/>
              <a:t>产物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2.</a:t>
            </a:r>
            <a:r>
              <a:rPr lang="zh-CN" altLang="en-US" smtClean="0"/>
              <a:t>避免</a:t>
            </a:r>
            <a:r>
              <a:rPr lang="en-US" altLang="zh-CN" smtClean="0"/>
              <a:t>______                    7.  ______</a:t>
            </a:r>
            <a:r>
              <a:rPr lang="zh-CN" altLang="en-US" smtClean="0"/>
              <a:t>平和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3.</a:t>
            </a:r>
            <a:r>
              <a:rPr lang="zh-CN" altLang="en-US" smtClean="0"/>
              <a:t>过分</a:t>
            </a:r>
            <a:r>
              <a:rPr lang="en-US" altLang="zh-CN" smtClean="0"/>
              <a:t>______                    8.  ______</a:t>
            </a:r>
            <a:r>
              <a:rPr lang="zh-CN" altLang="en-US" smtClean="0"/>
              <a:t>股票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4.</a:t>
            </a:r>
            <a:r>
              <a:rPr lang="zh-CN" altLang="en-US" smtClean="0"/>
              <a:t>困倦</a:t>
            </a:r>
            <a:r>
              <a:rPr lang="en-US" altLang="zh-CN" smtClean="0"/>
              <a:t>______                    9.  ______</a:t>
            </a:r>
            <a:r>
              <a:rPr lang="zh-CN" altLang="en-US" smtClean="0"/>
              <a:t>交替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5.</a:t>
            </a:r>
            <a:r>
              <a:rPr lang="zh-CN" altLang="en-US" smtClean="0"/>
              <a:t>摆脱</a:t>
            </a:r>
            <a:r>
              <a:rPr lang="en-US" altLang="zh-CN" smtClean="0"/>
              <a:t>______                    10. ______</a:t>
            </a:r>
            <a:r>
              <a:rPr lang="zh-CN" altLang="en-US" smtClean="0"/>
              <a:t>分明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19250" y="3141663"/>
            <a:ext cx="2016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倒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得很重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927725" y="3221038"/>
            <a:ext cx="1000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自然的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0" y="3789363"/>
            <a:ext cx="2035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危险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事故的发生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999163" y="3779838"/>
            <a:ext cx="14525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态度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心态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547813" y="4437063"/>
            <a:ext cx="165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紧张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的话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070600" y="4356100"/>
            <a:ext cx="1381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一只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买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606550" y="4941888"/>
            <a:ext cx="2028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极了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的样子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070600" y="4932363"/>
            <a:ext cx="1381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昼夜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新旧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611313" y="5508625"/>
            <a:ext cx="1881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麻烦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他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危险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070600" y="5508625"/>
            <a:ext cx="1381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四季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态度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smtClean="0"/>
              <a:t>三、解释下列句子中带点词的意思</a:t>
            </a:r>
          </a:p>
        </p:txBody>
      </p:sp>
      <p:sp>
        <p:nvSpPr>
          <p:cNvPr id="98307" name="Content Placeholder 2"/>
          <p:cNvSpPr>
            <a:spLocks noGrp="1"/>
          </p:cNvSpPr>
          <p:nvPr>
            <p:ph idx="1"/>
          </p:nvPr>
        </p:nvSpPr>
        <p:spPr>
          <a:xfrm>
            <a:off x="323850" y="1474788"/>
            <a:ext cx="8820150" cy="5383212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法，效法；顺四时，顺应四个季节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即，就是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以，连词，表示目的，有“这是为了”的意思。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唯恐，只怕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因此，因为这个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忽，忽然，忽</a:t>
            </a:r>
            <a:r>
              <a:rPr lang="en-US" altLang="zh-CN" sz="2600" smtClean="0"/>
              <a:t>……</a:t>
            </a:r>
            <a:r>
              <a:rPr lang="zh-CN" altLang="en-US" sz="2600" smtClean="0"/>
              <a:t>忽</a:t>
            </a:r>
            <a:r>
              <a:rPr lang="en-US" altLang="zh-CN" sz="2600" smtClean="0"/>
              <a:t>……</a:t>
            </a:r>
            <a:r>
              <a:rPr lang="zh-CN" altLang="en-US" sz="2600" smtClean="0"/>
              <a:t>，固定结构，表示一会儿这样，一会儿那样。必定，一定。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有助于，对</a:t>
            </a:r>
            <a:r>
              <a:rPr lang="en-US" altLang="zh-CN" sz="2600" smtClean="0"/>
              <a:t>……</a:t>
            </a:r>
            <a:r>
              <a:rPr lang="zh-CN" altLang="en-US" sz="2600" smtClean="0"/>
              <a:t>有帮助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就，介词，表示动作的对象、范围。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夜卧，到了晚上就躺下（睡觉）；步，走。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600" smtClean="0"/>
              <a:t>仅此，只不过是这样</a:t>
            </a:r>
            <a:endParaRPr lang="en-US" altLang="zh-CN" sz="2600" smtClean="0"/>
          </a:p>
          <a:p>
            <a:pPr marL="514350" indent="-514350">
              <a:buFont typeface="Tahoma" pitchFamily="34" charset="0"/>
              <a:buAutoNum type="arabicPeriod"/>
            </a:pPr>
            <a:endParaRPr lang="zh-CN" altLang="en-US" sz="2600" smtClean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四、用指定词语完成句子：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766888"/>
            <a:ext cx="8785225" cy="46863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1</a:t>
            </a:r>
            <a:r>
              <a:rPr lang="zh-CN" altLang="en-US" b="1" dirty="0" smtClean="0"/>
              <a:t>．</a:t>
            </a:r>
            <a:r>
              <a:rPr lang="en-US" b="1" dirty="0" smtClean="0"/>
              <a:t>_________________</a:t>
            </a:r>
            <a:r>
              <a:rPr lang="zh-CN" altLang="en-US" b="1" dirty="0" smtClean="0"/>
              <a:t>，所以这次我们得流感的人很少。（预防）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2</a:t>
            </a:r>
            <a:r>
              <a:rPr lang="zh-CN" altLang="en-US" b="1" dirty="0" smtClean="0"/>
              <a:t>．</a:t>
            </a:r>
            <a:r>
              <a:rPr lang="en-US" b="1" dirty="0" smtClean="0"/>
              <a:t>____________</a:t>
            </a:r>
            <a:r>
              <a:rPr lang="zh-CN" altLang="en-US" b="1" dirty="0" smtClean="0"/>
              <a:t>，大家都不喜欢他。</a:t>
            </a:r>
            <a:r>
              <a:rPr lang="en-US" b="1" dirty="0" smtClean="0"/>
              <a:t>     </a:t>
            </a:r>
            <a:r>
              <a:rPr lang="zh-CN" altLang="en-US" b="1" dirty="0" smtClean="0"/>
              <a:t>（动不动）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3</a:t>
            </a:r>
            <a:r>
              <a:rPr lang="zh-CN" altLang="en-US" b="1" dirty="0" smtClean="0"/>
              <a:t>．</a:t>
            </a:r>
            <a:r>
              <a:rPr lang="en-US" b="1" dirty="0" smtClean="0"/>
              <a:t>_______________</a:t>
            </a:r>
            <a:r>
              <a:rPr lang="zh-CN" altLang="en-US" b="1" dirty="0" smtClean="0"/>
              <a:t>，你应该向他道歉。</a:t>
            </a:r>
            <a:r>
              <a:rPr lang="en-US" b="1" dirty="0" smtClean="0"/>
              <a:t>  </a:t>
            </a:r>
            <a:r>
              <a:rPr lang="zh-CN" altLang="en-US" b="1" dirty="0" smtClean="0"/>
              <a:t>（过分）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4</a:t>
            </a:r>
            <a:r>
              <a:rPr lang="zh-CN" altLang="en-US" b="1" dirty="0" smtClean="0"/>
              <a:t>．如果认真遵守交通规则，</a:t>
            </a:r>
            <a:r>
              <a:rPr lang="en-US" b="1" dirty="0" smtClean="0"/>
              <a:t>________________________</a:t>
            </a:r>
            <a:r>
              <a:rPr lang="zh-CN" altLang="en-US" b="1" dirty="0" smtClean="0"/>
              <a:t>。</a:t>
            </a:r>
            <a:r>
              <a:rPr lang="en-US" b="1" dirty="0" smtClean="0"/>
              <a:t>     </a:t>
            </a:r>
            <a:r>
              <a:rPr lang="zh-CN" altLang="en-US" b="1" dirty="0" smtClean="0"/>
              <a:t>（避免）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5</a:t>
            </a:r>
            <a:r>
              <a:rPr lang="zh-CN" altLang="en-US" b="1" dirty="0" smtClean="0"/>
              <a:t>．因为不小心，</a:t>
            </a:r>
            <a:r>
              <a:rPr lang="en-US" b="1" dirty="0" smtClean="0"/>
              <a:t>______________</a:t>
            </a:r>
            <a:r>
              <a:rPr lang="zh-CN" altLang="en-US" b="1" dirty="0" smtClean="0"/>
              <a:t>。</a:t>
            </a:r>
            <a:r>
              <a:rPr lang="en-US" b="1" dirty="0" smtClean="0"/>
              <a:t>        </a:t>
            </a:r>
            <a:r>
              <a:rPr lang="zh-CN" altLang="en-US" b="1" dirty="0" smtClean="0"/>
              <a:t>（跌）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11250" y="1789113"/>
            <a:ext cx="2928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因为采取了</a:t>
            </a:r>
            <a:r>
              <a:rPr lang="zh-CN" altLang="en-US" sz="1800" b="1">
                <a:solidFill>
                  <a:srgbClr val="FF0000"/>
                </a:solidFill>
              </a:rPr>
              <a:t>预防</a:t>
            </a:r>
            <a:r>
              <a:rPr lang="zh-CN" altLang="en-US" sz="1800" b="1">
                <a:solidFill>
                  <a:srgbClr val="0000FF"/>
                </a:solidFill>
              </a:rPr>
              <a:t>措施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00113" y="2771775"/>
            <a:ext cx="2071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他</a:t>
            </a:r>
            <a:r>
              <a:rPr lang="zh-CN" altLang="en-US" sz="1800" b="1">
                <a:solidFill>
                  <a:srgbClr val="FF0000"/>
                </a:solidFill>
              </a:rPr>
              <a:t>动不动</a:t>
            </a:r>
            <a:r>
              <a:rPr lang="zh-CN" altLang="en-US" sz="1800" b="1">
                <a:solidFill>
                  <a:srgbClr val="0000FF"/>
                </a:solidFill>
              </a:rPr>
              <a:t>就发脾气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5650" y="3284538"/>
            <a:ext cx="4968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你做得太</a:t>
            </a:r>
            <a:r>
              <a:rPr lang="zh-CN" altLang="en-US" sz="1800" b="1">
                <a:solidFill>
                  <a:srgbClr val="FF0000"/>
                </a:solidFill>
              </a:rPr>
              <a:t>过分</a:t>
            </a:r>
            <a:r>
              <a:rPr lang="zh-CN" altLang="en-US" sz="1800" b="1">
                <a:solidFill>
                  <a:srgbClr val="0000FF"/>
                </a:solidFill>
              </a:rPr>
              <a:t>了</a:t>
            </a:r>
            <a:r>
              <a:rPr lang="en-US" altLang="zh-CN" sz="1800" b="1">
                <a:solidFill>
                  <a:srgbClr val="0000FF"/>
                </a:solidFill>
              </a:rPr>
              <a:t>//</a:t>
            </a:r>
            <a:r>
              <a:rPr lang="zh-CN" altLang="en-US" sz="1800" b="1">
                <a:solidFill>
                  <a:srgbClr val="0000FF"/>
                </a:solidFill>
              </a:rPr>
              <a:t>你的话太</a:t>
            </a:r>
            <a:r>
              <a:rPr lang="zh-CN" altLang="en-US" sz="1800" b="1">
                <a:solidFill>
                  <a:srgbClr val="FF0000"/>
                </a:solidFill>
              </a:rPr>
              <a:t>过分</a:t>
            </a:r>
            <a:r>
              <a:rPr lang="zh-CN" altLang="en-US" sz="1800" b="1">
                <a:solidFill>
                  <a:srgbClr val="0000FF"/>
                </a:solidFill>
              </a:rPr>
              <a:t>了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292600"/>
            <a:ext cx="5976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可以</a:t>
            </a:r>
            <a:r>
              <a:rPr lang="zh-CN" altLang="en-US" sz="1800" b="1">
                <a:solidFill>
                  <a:srgbClr val="FF0000"/>
                </a:solidFill>
              </a:rPr>
              <a:t>避免</a:t>
            </a:r>
            <a:r>
              <a:rPr lang="zh-CN" altLang="en-US" sz="1800" b="1">
                <a:solidFill>
                  <a:srgbClr val="0000FF"/>
                </a:solidFill>
              </a:rPr>
              <a:t>很多交通事故 </a:t>
            </a:r>
            <a:r>
              <a:rPr lang="en-US" altLang="zh-CN" sz="1800" b="1">
                <a:solidFill>
                  <a:srgbClr val="0000FF"/>
                </a:solidFill>
              </a:rPr>
              <a:t>// </a:t>
            </a:r>
            <a:r>
              <a:rPr lang="zh-CN" altLang="en-US" sz="1800" b="1">
                <a:solidFill>
                  <a:srgbClr val="0000FF"/>
                </a:solidFill>
              </a:rPr>
              <a:t>很多事故都是可以</a:t>
            </a:r>
            <a:r>
              <a:rPr lang="zh-CN" altLang="en-US" sz="1800" b="1">
                <a:solidFill>
                  <a:srgbClr val="FF0000"/>
                </a:solidFill>
              </a:rPr>
              <a:t>避免</a:t>
            </a:r>
            <a:r>
              <a:rPr lang="zh-CN" altLang="en-US" sz="1800" b="1">
                <a:solidFill>
                  <a:srgbClr val="0000FF"/>
                </a:solidFill>
              </a:rPr>
              <a:t>的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182938" y="4859338"/>
            <a:ext cx="391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他</a:t>
            </a:r>
            <a:r>
              <a:rPr lang="zh-CN" altLang="en-US" sz="1800" b="1">
                <a:solidFill>
                  <a:srgbClr val="FF0000"/>
                </a:solidFill>
              </a:rPr>
              <a:t>跌</a:t>
            </a:r>
            <a:r>
              <a:rPr lang="zh-CN" altLang="en-US" sz="1800" b="1">
                <a:solidFill>
                  <a:srgbClr val="0000FF"/>
                </a:solidFill>
              </a:rPr>
              <a:t>了一跤</a:t>
            </a:r>
            <a:r>
              <a:rPr lang="en-US" altLang="zh-CN" sz="1800" b="1">
                <a:solidFill>
                  <a:srgbClr val="0000FF"/>
                </a:solidFill>
              </a:rPr>
              <a:t>//</a:t>
            </a:r>
            <a:r>
              <a:rPr lang="zh-CN" altLang="en-US" sz="1800" b="1">
                <a:solidFill>
                  <a:srgbClr val="0000FF"/>
                </a:solidFill>
              </a:rPr>
              <a:t>他</a:t>
            </a:r>
            <a:r>
              <a:rPr lang="zh-CN" altLang="en-US" sz="1800" b="1">
                <a:solidFill>
                  <a:srgbClr val="FF0000"/>
                </a:solidFill>
              </a:rPr>
              <a:t>跌</a:t>
            </a:r>
            <a:r>
              <a:rPr lang="zh-CN" altLang="en-US" sz="1800" b="1">
                <a:solidFill>
                  <a:srgbClr val="0000FF"/>
                </a:solidFill>
              </a:rPr>
              <a:t>倒了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四、用指定词语完成句子：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8613" y="1501775"/>
            <a:ext cx="8782050" cy="5103813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6. </a:t>
            </a:r>
            <a:r>
              <a:rPr lang="zh-CN" altLang="en-US" b="1" dirty="0" smtClean="0"/>
              <a:t>我们学校新建了很多学生宿舍</a:t>
            </a:r>
            <a:r>
              <a:rPr lang="en-US" b="1" dirty="0" smtClean="0"/>
              <a:t>_____________________</a:t>
            </a:r>
            <a:r>
              <a:rPr lang="zh-CN" altLang="en-US" b="1" dirty="0" smtClean="0"/>
              <a:t>。</a:t>
            </a:r>
            <a:r>
              <a:rPr lang="en-US" b="1" dirty="0" smtClean="0"/>
              <a:t>   </a:t>
            </a:r>
            <a:r>
              <a:rPr lang="zh-CN" altLang="en-US" b="1" dirty="0" smtClean="0"/>
              <a:t>（以）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7. </a:t>
            </a:r>
            <a:r>
              <a:rPr lang="zh-CN" altLang="en-US" b="1" dirty="0" smtClean="0"/>
              <a:t>每天晚上临睡前喝杯牛奶，</a:t>
            </a:r>
            <a:r>
              <a:rPr lang="en-US" b="1" dirty="0" smtClean="0"/>
              <a:t>________________________</a:t>
            </a:r>
            <a:r>
              <a:rPr lang="zh-CN" altLang="en-US" b="1" dirty="0" smtClean="0"/>
              <a:t>。 （有助于）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8. </a:t>
            </a:r>
            <a:r>
              <a:rPr lang="zh-CN" altLang="en-US" b="1" dirty="0" smtClean="0"/>
              <a:t>没有水和空气，</a:t>
            </a:r>
            <a:r>
              <a:rPr lang="en-US" b="1" dirty="0" smtClean="0"/>
              <a:t>__________</a:t>
            </a:r>
            <a:r>
              <a:rPr lang="zh-CN" altLang="en-US" b="1" dirty="0" smtClean="0"/>
              <a:t>。</a:t>
            </a:r>
            <a:r>
              <a:rPr lang="en-US" b="1" dirty="0" smtClean="0"/>
              <a:t>        </a:t>
            </a:r>
            <a:r>
              <a:rPr lang="zh-CN" altLang="en-US" b="1" dirty="0" smtClean="0"/>
              <a:t>（生存）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9. </a:t>
            </a:r>
            <a:r>
              <a:rPr lang="zh-CN" altLang="en-US" b="1" dirty="0" smtClean="0"/>
              <a:t>过度减肥，</a:t>
            </a:r>
            <a:r>
              <a:rPr lang="en-US" b="1" dirty="0" smtClean="0"/>
              <a:t>____________</a:t>
            </a:r>
            <a:r>
              <a:rPr lang="zh-CN" altLang="en-US" b="1" dirty="0" smtClean="0"/>
              <a:t>。</a:t>
            </a:r>
            <a:r>
              <a:rPr lang="en-US" b="1" dirty="0" smtClean="0"/>
              <a:t>            </a:t>
            </a:r>
            <a:r>
              <a:rPr lang="zh-CN" altLang="en-US" b="1" dirty="0" smtClean="0"/>
              <a:t>（不利）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10. ________</a:t>
            </a:r>
            <a:r>
              <a:rPr lang="zh-CN" altLang="en-US" b="1" dirty="0" smtClean="0"/>
              <a:t>，你现在就告诉我吧 </a:t>
            </a:r>
            <a:r>
              <a:rPr lang="zh-CN" altLang="en-US" b="1" dirty="0"/>
              <a:t>。</a:t>
            </a:r>
            <a:r>
              <a:rPr lang="zh-CN" altLang="en-US" b="1" dirty="0" smtClean="0"/>
              <a:t>（早晚</a:t>
            </a:r>
            <a:r>
              <a:rPr lang="zh-CN" altLang="en-US" b="1" dirty="0"/>
              <a:t>）</a:t>
            </a:r>
            <a:endParaRPr lang="zh-CN" altLang="en-US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9750" y="2051050"/>
            <a:ext cx="6478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以</a:t>
            </a:r>
            <a:r>
              <a:rPr lang="zh-CN" altLang="en-US" sz="1800" b="1">
                <a:solidFill>
                  <a:srgbClr val="0000FF"/>
                </a:solidFill>
              </a:rPr>
              <a:t>解决学生的住宿问题</a:t>
            </a:r>
            <a:r>
              <a:rPr lang="en-US" altLang="zh-CN" sz="1800" b="1">
                <a:solidFill>
                  <a:srgbClr val="0000FF"/>
                </a:solidFill>
              </a:rPr>
              <a:t>//</a:t>
            </a:r>
            <a:r>
              <a:rPr lang="zh-CN" altLang="en-US" sz="1800" b="1">
                <a:solidFill>
                  <a:srgbClr val="FF0000"/>
                </a:solidFill>
              </a:rPr>
              <a:t>以</a:t>
            </a:r>
            <a:r>
              <a:rPr lang="zh-CN" altLang="en-US" sz="1800" b="1">
                <a:solidFill>
                  <a:srgbClr val="0000FF"/>
                </a:solidFill>
              </a:rPr>
              <a:t>改善学生的住宿条件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11188" y="3036888"/>
            <a:ext cx="23415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有助于</a:t>
            </a:r>
            <a:r>
              <a:rPr lang="zh-CN" altLang="en-US" sz="1800" b="1">
                <a:solidFill>
                  <a:srgbClr val="0000FF"/>
                </a:solidFill>
              </a:rPr>
              <a:t>睡眠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629025" y="3563938"/>
            <a:ext cx="338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人类就无法</a:t>
            </a:r>
            <a:r>
              <a:rPr lang="zh-CN" altLang="en-US" sz="1800" b="1">
                <a:solidFill>
                  <a:srgbClr val="FF0000"/>
                </a:solidFill>
              </a:rPr>
              <a:t>生存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627313" y="4140200"/>
            <a:ext cx="3762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不利</a:t>
            </a:r>
            <a:r>
              <a:rPr lang="zh-CN" altLang="en-US" sz="1800" b="1">
                <a:solidFill>
                  <a:srgbClr val="0000FF"/>
                </a:solidFill>
              </a:rPr>
              <a:t>于身体健康</a:t>
            </a:r>
            <a:r>
              <a:rPr lang="en-US" altLang="zh-CN" sz="1800" b="1">
                <a:solidFill>
                  <a:srgbClr val="0000FF"/>
                </a:solidFill>
              </a:rPr>
              <a:t>//</a:t>
            </a:r>
            <a:r>
              <a:rPr lang="zh-CN" altLang="en-US" sz="1800" b="1">
                <a:solidFill>
                  <a:srgbClr val="0000FF"/>
                </a:solidFill>
              </a:rPr>
              <a:t>对健康</a:t>
            </a:r>
            <a:r>
              <a:rPr lang="zh-CN" altLang="en-US" sz="1800" b="1">
                <a:solidFill>
                  <a:srgbClr val="FF0000"/>
                </a:solidFill>
              </a:rPr>
              <a:t>不利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116013" y="4716463"/>
            <a:ext cx="24209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我</a:t>
            </a:r>
            <a:r>
              <a:rPr lang="zh-CN" altLang="en-US" sz="1800" b="1">
                <a:solidFill>
                  <a:srgbClr val="FF0000"/>
                </a:solidFill>
              </a:rPr>
              <a:t>早晚</a:t>
            </a:r>
            <a:r>
              <a:rPr lang="zh-CN" altLang="en-US" sz="1800" b="1">
                <a:solidFill>
                  <a:srgbClr val="0000FF"/>
                </a:solidFill>
              </a:rPr>
              <a:t>会知道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六、用指定词语回答问题：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01379" name="内容占位符 2"/>
          <p:cNvSpPr>
            <a:spLocks noGrp="1"/>
          </p:cNvSpPr>
          <p:nvPr>
            <p:ph idx="1"/>
          </p:nvPr>
        </p:nvSpPr>
        <p:spPr>
          <a:xfrm>
            <a:off x="250825" y="1557338"/>
            <a:ext cx="8893175" cy="53006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 </a:t>
            </a:r>
            <a:r>
              <a:rPr lang="zh-CN" altLang="en-US" smtClean="0"/>
              <a:t>我跟他关系还不错，这次他会借钱给我吧？（</a:t>
            </a:r>
            <a:r>
              <a:rPr lang="en-US" altLang="zh-CN" smtClean="0"/>
              <a:t>……</a:t>
            </a:r>
            <a:r>
              <a:rPr lang="zh-CN" altLang="en-US" smtClean="0"/>
              <a:t>得要命　不见得）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2. </a:t>
            </a:r>
            <a:r>
              <a:rPr lang="zh-CN" altLang="en-US" smtClean="0"/>
              <a:t>他的宿舍脏吗？（</a:t>
            </a:r>
            <a:r>
              <a:rPr lang="en-US" altLang="zh-CN" smtClean="0"/>
              <a:t>……</a:t>
            </a:r>
            <a:r>
              <a:rPr lang="zh-CN" altLang="en-US" smtClean="0"/>
              <a:t>得要命　比</a:t>
            </a:r>
            <a:r>
              <a:rPr lang="en-US" altLang="zh-CN" smtClean="0"/>
              <a:t>……</a:t>
            </a:r>
            <a:r>
              <a:rPr lang="zh-CN" altLang="en-US" smtClean="0"/>
              <a:t>还</a:t>
            </a:r>
            <a:r>
              <a:rPr lang="en-US" altLang="zh-CN" smtClean="0"/>
              <a:t>……</a:t>
            </a:r>
            <a:r>
              <a:rPr lang="zh-CN" altLang="en-US" smtClean="0"/>
              <a:t>）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3. </a:t>
            </a:r>
            <a:r>
              <a:rPr lang="zh-CN" altLang="en-US" smtClean="0"/>
              <a:t>你说这只股票我到底卖不卖呢？（保险　跌）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4. </a:t>
            </a:r>
            <a:r>
              <a:rPr lang="zh-CN" altLang="en-US" smtClean="0"/>
              <a:t>我们能过上富裕的生活吗？（凭　早晚</a:t>
            </a:r>
            <a:r>
              <a:rPr lang="en-US" altLang="zh-CN" smtClean="0"/>
              <a:t>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55650" y="2708275"/>
            <a:ext cx="7272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他小气</a:t>
            </a:r>
            <a:r>
              <a:rPr lang="zh-CN" altLang="en-US" sz="2400" b="1">
                <a:solidFill>
                  <a:srgbClr val="FF0000"/>
                </a:solidFill>
              </a:rPr>
              <a:t>得要命</a:t>
            </a:r>
            <a:r>
              <a:rPr lang="zh-CN" altLang="en-US" sz="2400" b="1">
                <a:solidFill>
                  <a:srgbClr val="0000FF"/>
                </a:solidFill>
              </a:rPr>
              <a:t>，</a:t>
            </a:r>
            <a:r>
              <a:rPr lang="zh-CN" altLang="en-US" sz="2400" b="1">
                <a:solidFill>
                  <a:srgbClr val="FF0000"/>
                </a:solidFill>
              </a:rPr>
              <a:t>不见得</a:t>
            </a:r>
            <a:r>
              <a:rPr lang="zh-CN" altLang="en-US" sz="2400" b="1">
                <a:solidFill>
                  <a:srgbClr val="0000FF"/>
                </a:solidFill>
              </a:rPr>
              <a:t>会借钱给你。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55650" y="3933825"/>
            <a:ext cx="61198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脏</a:t>
            </a:r>
            <a:r>
              <a:rPr lang="zh-CN" altLang="en-US" sz="2400" b="1">
                <a:solidFill>
                  <a:srgbClr val="FF0000"/>
                </a:solidFill>
              </a:rPr>
              <a:t>得要命</a:t>
            </a:r>
            <a:r>
              <a:rPr lang="zh-CN" altLang="en-US" sz="2400" b="1">
                <a:solidFill>
                  <a:srgbClr val="0000FF"/>
                </a:solidFill>
              </a:rPr>
              <a:t>，</a:t>
            </a:r>
            <a:r>
              <a:rPr lang="zh-CN" altLang="en-US" sz="2400" b="1">
                <a:solidFill>
                  <a:srgbClr val="FF0000"/>
                </a:solidFill>
              </a:rPr>
              <a:t>比</a:t>
            </a:r>
            <a:r>
              <a:rPr lang="zh-CN" altLang="en-US" sz="2400" b="1">
                <a:solidFill>
                  <a:srgbClr val="0000FF"/>
                </a:solidFill>
              </a:rPr>
              <a:t>小王的宿舍</a:t>
            </a:r>
            <a:r>
              <a:rPr lang="zh-CN" altLang="en-US" sz="2400" b="1">
                <a:solidFill>
                  <a:srgbClr val="FF0000"/>
                </a:solidFill>
              </a:rPr>
              <a:t>还</a:t>
            </a:r>
            <a:r>
              <a:rPr lang="zh-CN" altLang="en-US" sz="2400" b="1">
                <a:solidFill>
                  <a:srgbClr val="0000FF"/>
                </a:solidFill>
              </a:rPr>
              <a:t>脏。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5650" y="5075238"/>
            <a:ext cx="4968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卖了吧，我觉得它</a:t>
            </a:r>
            <a:r>
              <a:rPr lang="zh-CN" altLang="en-US" sz="2400" b="1">
                <a:solidFill>
                  <a:srgbClr val="FF0000"/>
                </a:solidFill>
              </a:rPr>
              <a:t>保险</a:t>
            </a:r>
            <a:r>
              <a:rPr lang="zh-CN" altLang="en-US" sz="2400" b="1">
                <a:solidFill>
                  <a:srgbClr val="0000FF"/>
                </a:solidFill>
              </a:rPr>
              <a:t>会</a:t>
            </a:r>
            <a:r>
              <a:rPr lang="zh-CN" altLang="en-US" sz="2400" b="1">
                <a:solidFill>
                  <a:srgbClr val="FF0000"/>
                </a:solidFill>
              </a:rPr>
              <a:t>跌</a:t>
            </a:r>
            <a:r>
              <a:rPr lang="zh-CN" altLang="en-US" sz="2400" b="1">
                <a:solidFill>
                  <a:srgbClr val="0000FF"/>
                </a:solidFill>
              </a:rPr>
              <a:t>的。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55650" y="6237288"/>
            <a:ext cx="5976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凭</a:t>
            </a:r>
            <a:r>
              <a:rPr lang="zh-CN" altLang="en-US" sz="2400" b="1">
                <a:solidFill>
                  <a:srgbClr val="0000FF"/>
                </a:solidFill>
              </a:rPr>
              <a:t>着我们的努力，</a:t>
            </a:r>
            <a:r>
              <a:rPr lang="zh-CN" altLang="en-US" sz="2400" b="1">
                <a:solidFill>
                  <a:srgbClr val="FF0000"/>
                </a:solidFill>
              </a:rPr>
              <a:t>早晚</a:t>
            </a:r>
            <a:r>
              <a:rPr lang="zh-CN" altLang="en-US" sz="2400" b="1">
                <a:solidFill>
                  <a:srgbClr val="0000FF"/>
                </a:solidFill>
              </a:rPr>
              <a:t>能过上富裕的生活。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六、用指定词语回答问题：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02403" name="内容占位符 2"/>
          <p:cNvSpPr>
            <a:spLocks noGrp="1"/>
          </p:cNvSpPr>
          <p:nvPr>
            <p:ph idx="1"/>
          </p:nvPr>
        </p:nvSpPr>
        <p:spPr>
          <a:xfrm>
            <a:off x="250825" y="1412875"/>
            <a:ext cx="8893175" cy="537368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smtClean="0"/>
              <a:t>5. </a:t>
            </a:r>
            <a:r>
              <a:rPr lang="zh-CN" altLang="en-US" sz="2800" smtClean="0"/>
              <a:t>他的脾气怎么样？你们公司的人喜欢他吗？（忽</a:t>
            </a:r>
            <a:r>
              <a:rPr lang="en-US" altLang="zh-CN" sz="2800" smtClean="0"/>
              <a:t>……</a:t>
            </a:r>
            <a:r>
              <a:rPr lang="zh-CN" altLang="en-US" sz="2800" smtClean="0"/>
              <a:t>忽</a:t>
            </a:r>
            <a:r>
              <a:rPr lang="en-US" altLang="zh-CN" sz="2800" smtClean="0"/>
              <a:t>……</a:t>
            </a:r>
            <a:r>
              <a:rPr lang="zh-CN" altLang="en-US" sz="2800" smtClean="0"/>
              <a:t>　不满）</a:t>
            </a:r>
            <a:endParaRPr lang="en-US" altLang="zh-CN" sz="2800" smtClean="0"/>
          </a:p>
          <a:p>
            <a:pPr marL="0" indent="0">
              <a:buFont typeface="Wingdings" pitchFamily="2" charset="2"/>
              <a:buNone/>
            </a:pPr>
            <a:endParaRPr lang="zh-CN" altLang="en-US" sz="280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smtClean="0"/>
              <a:t>6. </a:t>
            </a:r>
            <a:r>
              <a:rPr lang="zh-CN" altLang="en-US" sz="2800" smtClean="0"/>
              <a:t>你觉得现在上街需要带伞吗？（忽</a:t>
            </a:r>
            <a:r>
              <a:rPr lang="en-US" altLang="zh-CN" sz="2800" smtClean="0"/>
              <a:t>……</a:t>
            </a:r>
            <a:r>
              <a:rPr lang="zh-CN" altLang="en-US" sz="2800" smtClean="0"/>
              <a:t>忽</a:t>
            </a:r>
            <a:r>
              <a:rPr lang="en-US" altLang="zh-CN" sz="2800" smtClean="0"/>
              <a:t>……</a:t>
            </a:r>
            <a:r>
              <a:rPr lang="zh-CN" altLang="en-US" sz="2800" smtClean="0"/>
              <a:t>　说不定）</a:t>
            </a:r>
            <a:endParaRPr lang="en-US" altLang="zh-CN" sz="2800" smtClean="0"/>
          </a:p>
          <a:p>
            <a:pPr marL="0" indent="0">
              <a:buFont typeface="Wingdings" pitchFamily="2" charset="2"/>
              <a:buNone/>
            </a:pPr>
            <a:endParaRPr lang="zh-CN" altLang="en-US" sz="280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smtClean="0"/>
              <a:t>7. </a:t>
            </a:r>
            <a:r>
              <a:rPr lang="zh-CN" altLang="en-US" sz="2800" smtClean="0"/>
              <a:t>你还不知道成绩吗？这次小王考了</a:t>
            </a:r>
            <a:r>
              <a:rPr lang="en-US" altLang="zh-CN" sz="2800" smtClean="0"/>
              <a:t>85 </a:t>
            </a:r>
            <a:r>
              <a:rPr lang="zh-CN" altLang="en-US" sz="2800" smtClean="0"/>
              <a:t>分，恐怕要比你高了吧？（而已　保险）</a:t>
            </a:r>
            <a:endParaRPr lang="en-US" altLang="zh-CN" sz="2800" smtClean="0"/>
          </a:p>
          <a:p>
            <a:pPr marL="0" indent="0">
              <a:buFont typeface="Wingdings" pitchFamily="2" charset="2"/>
              <a:buNone/>
            </a:pPr>
            <a:endParaRPr lang="zh-CN" altLang="en-US" sz="280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smtClean="0"/>
              <a:t>8. </a:t>
            </a:r>
            <a:r>
              <a:rPr lang="zh-CN" altLang="en-US" sz="2800" smtClean="0"/>
              <a:t>回家后应该立刻洗手吗？为什么？ （以 预防）</a:t>
            </a:r>
            <a:endParaRPr lang="zh-CN" altLang="en-US" sz="2800" b="1" smtClean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55650" y="2438400"/>
            <a:ext cx="81899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他的脾气</a:t>
            </a:r>
            <a:r>
              <a:rPr lang="zh-CN" altLang="en-US" sz="2400" b="1">
                <a:solidFill>
                  <a:srgbClr val="FF0000"/>
                </a:solidFill>
              </a:rPr>
              <a:t>忽</a:t>
            </a:r>
            <a:r>
              <a:rPr lang="zh-CN" altLang="en-US" sz="2400" b="1">
                <a:solidFill>
                  <a:srgbClr val="0000FF"/>
                </a:solidFill>
              </a:rPr>
              <a:t>好</a:t>
            </a:r>
            <a:r>
              <a:rPr lang="zh-CN" altLang="en-US" sz="2400" b="1">
                <a:solidFill>
                  <a:srgbClr val="FF0000"/>
                </a:solidFill>
              </a:rPr>
              <a:t>忽</a:t>
            </a:r>
            <a:r>
              <a:rPr lang="zh-CN" altLang="en-US" sz="2400" b="1">
                <a:solidFill>
                  <a:srgbClr val="0000FF"/>
                </a:solidFill>
              </a:rPr>
              <a:t>坏，大家对他都很</a:t>
            </a:r>
            <a:r>
              <a:rPr lang="zh-CN" altLang="en-US" sz="2400" b="1">
                <a:solidFill>
                  <a:srgbClr val="FF0000"/>
                </a:solidFill>
              </a:rPr>
              <a:t>不满</a:t>
            </a:r>
            <a:r>
              <a:rPr lang="zh-CN" altLang="en-US" sz="2400" b="1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55650" y="3779838"/>
            <a:ext cx="7632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带着吧，最近天气</a:t>
            </a:r>
            <a:r>
              <a:rPr lang="zh-CN" altLang="en-US" sz="2400" b="1">
                <a:solidFill>
                  <a:srgbClr val="FF0000"/>
                </a:solidFill>
              </a:rPr>
              <a:t>忽</a:t>
            </a:r>
            <a:r>
              <a:rPr lang="zh-CN" altLang="en-US" sz="2400" b="1">
                <a:solidFill>
                  <a:srgbClr val="0000FF"/>
                </a:solidFill>
              </a:rPr>
              <a:t>好</a:t>
            </a:r>
            <a:r>
              <a:rPr lang="zh-CN" altLang="en-US" sz="2400" b="1">
                <a:solidFill>
                  <a:srgbClr val="FF0000"/>
                </a:solidFill>
              </a:rPr>
              <a:t>忽</a:t>
            </a:r>
            <a:r>
              <a:rPr lang="zh-CN" altLang="en-US" sz="2400" b="1">
                <a:solidFill>
                  <a:srgbClr val="0000FF"/>
                </a:solidFill>
              </a:rPr>
              <a:t>坏的，</a:t>
            </a:r>
            <a:r>
              <a:rPr lang="zh-CN" altLang="en-US" sz="2400" b="1">
                <a:solidFill>
                  <a:srgbClr val="FF0000"/>
                </a:solidFill>
              </a:rPr>
              <a:t>说不定</a:t>
            </a:r>
            <a:r>
              <a:rPr lang="zh-CN" altLang="en-US" sz="2400" b="1">
                <a:solidFill>
                  <a:srgbClr val="0000FF"/>
                </a:solidFill>
              </a:rPr>
              <a:t>今天会下雨。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55650" y="5300663"/>
            <a:ext cx="6599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我才得了</a:t>
            </a:r>
            <a:r>
              <a:rPr lang="en-US" altLang="zh-CN" sz="2400" b="1">
                <a:solidFill>
                  <a:srgbClr val="0000FF"/>
                </a:solidFill>
              </a:rPr>
              <a:t>70</a:t>
            </a:r>
            <a:r>
              <a:rPr lang="zh-CN" altLang="en-US" sz="2400" b="1">
                <a:solidFill>
                  <a:srgbClr val="0000FF"/>
                </a:solidFill>
              </a:rPr>
              <a:t>多分</a:t>
            </a:r>
            <a:r>
              <a:rPr lang="zh-CN" altLang="en-US" sz="2400" b="1">
                <a:solidFill>
                  <a:srgbClr val="FF0000"/>
                </a:solidFill>
              </a:rPr>
              <a:t>而已</a:t>
            </a:r>
            <a:r>
              <a:rPr lang="zh-CN" altLang="en-US" sz="2400" b="1">
                <a:solidFill>
                  <a:srgbClr val="0000FF"/>
                </a:solidFill>
              </a:rPr>
              <a:t>，他的成绩</a:t>
            </a:r>
            <a:r>
              <a:rPr lang="zh-CN" altLang="en-US" sz="2400" b="1">
                <a:solidFill>
                  <a:srgbClr val="FF0000"/>
                </a:solidFill>
              </a:rPr>
              <a:t>保险</a:t>
            </a:r>
            <a:r>
              <a:rPr lang="zh-CN" altLang="en-US" sz="2400" b="1">
                <a:solidFill>
                  <a:srgbClr val="0000FF"/>
                </a:solidFill>
              </a:rPr>
              <a:t>比我高。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55650" y="6308725"/>
            <a:ext cx="7075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回家以后应该立刻洗手，</a:t>
            </a:r>
            <a:r>
              <a:rPr lang="zh-CN" altLang="en-US" sz="2400" b="1">
                <a:solidFill>
                  <a:srgbClr val="FF0000"/>
                </a:solidFill>
              </a:rPr>
              <a:t>以预防</a:t>
            </a:r>
            <a:r>
              <a:rPr lang="zh-CN" altLang="en-US" sz="2400" b="1">
                <a:solidFill>
                  <a:srgbClr val="0000FF"/>
                </a:solidFill>
              </a:rPr>
              <a:t>各种传染病。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七、连词成句</a:t>
            </a:r>
          </a:p>
        </p:txBody>
      </p:sp>
      <p:sp>
        <p:nvSpPr>
          <p:cNvPr id="103427" name="Content Placeholder 2"/>
          <p:cNvSpPr>
            <a:spLocks noGrp="1"/>
          </p:cNvSpPr>
          <p:nvPr>
            <p:ph idx="1"/>
          </p:nvPr>
        </p:nvSpPr>
        <p:spPr>
          <a:xfrm>
            <a:off x="-36513" y="1439863"/>
            <a:ext cx="9180513" cy="53736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1. </a:t>
            </a:r>
            <a:r>
              <a:rPr lang="zh-CN" altLang="en-US" sz="2600" b="1" smtClean="0"/>
              <a:t>病人　医生　提高　减轻　水平 痛苦　的　要　以　医疗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2. </a:t>
            </a:r>
            <a:r>
              <a:rPr lang="zh-CN" altLang="en-US" sz="2600" b="1" smtClean="0"/>
              <a:t>不见得　她　我　看　看　懂　得　篇　这　课文　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3. </a:t>
            </a:r>
            <a:r>
              <a:rPr lang="zh-CN" altLang="en-US" sz="2600" b="1" smtClean="0"/>
              <a:t>结婚　谈恋爱　而已　我们　还　仅仅　考虑　是　没有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4. </a:t>
            </a:r>
            <a:r>
              <a:rPr lang="zh-CN" altLang="en-US" sz="2600" b="1" smtClean="0"/>
              <a:t>发生　他们　以　避免　火灾　研究　正在　进行　再次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5. </a:t>
            </a:r>
            <a:r>
              <a:rPr lang="zh-CN" altLang="en-US" sz="2600" b="1" smtClean="0"/>
              <a:t>要求　过分　的　不算　她　个　这　觉得　提　我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1989138"/>
            <a:ext cx="7272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医生要提高医疗水平，</a:t>
            </a:r>
            <a:r>
              <a:rPr lang="zh-CN" altLang="en-US" sz="2400" b="1">
                <a:solidFill>
                  <a:srgbClr val="FF0000"/>
                </a:solidFill>
              </a:rPr>
              <a:t>以</a:t>
            </a:r>
            <a:r>
              <a:rPr lang="zh-CN" altLang="en-US" sz="2400" b="1">
                <a:solidFill>
                  <a:srgbClr val="0000FF"/>
                </a:solidFill>
              </a:rPr>
              <a:t>减轻病人的痛苦。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4213" y="2924175"/>
            <a:ext cx="6119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我看她</a:t>
            </a:r>
            <a:r>
              <a:rPr lang="zh-CN" altLang="en-US" sz="2400" b="1">
                <a:solidFill>
                  <a:srgbClr val="FF0000"/>
                </a:solidFill>
              </a:rPr>
              <a:t>不见得</a:t>
            </a:r>
            <a:r>
              <a:rPr lang="zh-CN" altLang="en-US" sz="2400" b="1">
                <a:solidFill>
                  <a:srgbClr val="0000FF"/>
                </a:solidFill>
              </a:rPr>
              <a:t>看得懂这篇课文。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4213" y="3860800"/>
            <a:ext cx="5832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我们</a:t>
            </a:r>
            <a:r>
              <a:rPr lang="zh-CN" altLang="en-US" sz="2400" b="1">
                <a:solidFill>
                  <a:srgbClr val="FF0000"/>
                </a:solidFill>
              </a:rPr>
              <a:t>仅仅是</a:t>
            </a:r>
            <a:r>
              <a:rPr lang="zh-CN" altLang="en-US" sz="2400" b="1">
                <a:solidFill>
                  <a:srgbClr val="0000FF"/>
                </a:solidFill>
              </a:rPr>
              <a:t>谈恋爱</a:t>
            </a:r>
            <a:r>
              <a:rPr lang="zh-CN" altLang="en-US" sz="2400" b="1">
                <a:solidFill>
                  <a:srgbClr val="FF0000"/>
                </a:solidFill>
              </a:rPr>
              <a:t>而已</a:t>
            </a:r>
            <a:r>
              <a:rPr lang="zh-CN" altLang="en-US" sz="2400" b="1">
                <a:solidFill>
                  <a:srgbClr val="0000FF"/>
                </a:solidFill>
              </a:rPr>
              <a:t>，还没有考虑结婚。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84213" y="4797425"/>
            <a:ext cx="5975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他们正在进行研究，</a:t>
            </a:r>
            <a:r>
              <a:rPr lang="zh-CN" altLang="en-US" sz="2400" b="1">
                <a:solidFill>
                  <a:srgbClr val="FF0000"/>
                </a:solidFill>
              </a:rPr>
              <a:t>以</a:t>
            </a:r>
            <a:r>
              <a:rPr lang="zh-CN" altLang="en-US" sz="2400" b="1">
                <a:solidFill>
                  <a:srgbClr val="0000FF"/>
                </a:solidFill>
              </a:rPr>
              <a:t>避免再次发生火灾。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4213" y="5848350"/>
            <a:ext cx="59753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我觉得他提的这个要求</a:t>
            </a:r>
            <a:r>
              <a:rPr lang="zh-CN" altLang="en-US" sz="2400" b="1">
                <a:solidFill>
                  <a:srgbClr val="FF0000"/>
                </a:solidFill>
              </a:rPr>
              <a:t>不算</a:t>
            </a:r>
            <a:r>
              <a:rPr lang="zh-CN" altLang="en-US" sz="2400" b="1">
                <a:solidFill>
                  <a:srgbClr val="0000FF"/>
                </a:solidFill>
              </a:rPr>
              <a:t>过分。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八、综合填空</a:t>
            </a:r>
          </a:p>
        </p:txBody>
      </p:sp>
      <p:sp>
        <p:nvSpPr>
          <p:cNvPr id="104451" name="Content Placeholder 2"/>
          <p:cNvSpPr>
            <a:spLocks noGrp="1"/>
          </p:cNvSpPr>
          <p:nvPr>
            <p:ph idx="1"/>
          </p:nvPr>
        </p:nvSpPr>
        <p:spPr>
          <a:xfrm>
            <a:off x="395288" y="1989138"/>
            <a:ext cx="820896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1</a:t>
            </a:r>
            <a:r>
              <a:rPr lang="zh-CN" altLang="en-US" smtClean="0"/>
              <a:t>）忽</a:t>
            </a:r>
            <a:r>
              <a:rPr lang="en-US" altLang="zh-CN" smtClean="0"/>
              <a:t>……</a:t>
            </a:r>
            <a:r>
              <a:rPr lang="zh-CN" altLang="en-US" smtClean="0"/>
              <a:t>忽</a:t>
            </a:r>
            <a:r>
              <a:rPr lang="en-US" altLang="zh-CN" smtClean="0"/>
              <a:t>……</a:t>
            </a:r>
            <a:r>
              <a:rPr lang="zh-CN" altLang="en-US" smtClean="0"/>
              <a:t>（</a:t>
            </a:r>
            <a:r>
              <a:rPr lang="en-US" altLang="zh-CN" smtClean="0"/>
              <a:t>2</a:t>
            </a:r>
            <a:r>
              <a:rPr lang="zh-CN" altLang="en-US" smtClean="0"/>
              <a:t>）保险（</a:t>
            </a:r>
            <a:r>
              <a:rPr lang="en-US" altLang="zh-CN" smtClean="0"/>
              <a:t>3</a:t>
            </a:r>
            <a:r>
              <a:rPr lang="zh-CN" altLang="en-US" smtClean="0"/>
              <a:t>）万万（</a:t>
            </a:r>
            <a:r>
              <a:rPr lang="en-US" altLang="zh-CN" smtClean="0"/>
              <a:t>4</a:t>
            </a:r>
            <a:r>
              <a:rPr lang="zh-CN" altLang="en-US" smtClean="0"/>
              <a:t>）哪怕（</a:t>
            </a:r>
            <a:r>
              <a:rPr lang="en-US" altLang="zh-CN" smtClean="0"/>
              <a:t>5</a:t>
            </a:r>
            <a:r>
              <a:rPr lang="zh-CN" altLang="en-US" smtClean="0"/>
              <a:t>）不见得（</a:t>
            </a:r>
            <a:r>
              <a:rPr lang="en-US" altLang="zh-CN" smtClean="0"/>
              <a:t>6</a:t>
            </a:r>
            <a:r>
              <a:rPr lang="zh-CN" altLang="en-US" smtClean="0"/>
              <a:t>）无非（</a:t>
            </a:r>
            <a:r>
              <a:rPr lang="en-US" altLang="zh-CN" smtClean="0"/>
              <a:t>7</a:t>
            </a:r>
            <a:r>
              <a:rPr lang="zh-CN" altLang="en-US" smtClean="0"/>
              <a:t>）不满（</a:t>
            </a:r>
            <a:r>
              <a:rPr lang="en-US" altLang="zh-CN" smtClean="0"/>
              <a:t>8</a:t>
            </a:r>
            <a:r>
              <a:rPr lang="zh-CN" altLang="en-US" smtClean="0"/>
              <a:t>）要命（</a:t>
            </a:r>
            <a:r>
              <a:rPr lang="en-US" altLang="zh-CN" smtClean="0"/>
              <a:t>9</a:t>
            </a:r>
            <a:r>
              <a:rPr lang="zh-CN" altLang="en-US" smtClean="0"/>
              <a:t>）过分（</a:t>
            </a:r>
            <a:r>
              <a:rPr lang="en-US" altLang="zh-CN" smtClean="0"/>
              <a:t>10</a:t>
            </a:r>
            <a:r>
              <a:rPr lang="zh-CN" altLang="en-US" smtClean="0"/>
              <a:t>）按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2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6367</TotalTime>
  <Words>767</Words>
  <Application>Microsoft Office PowerPoint</Application>
  <PresentationFormat>全屏显示(4:3)</PresentationFormat>
  <Paragraphs>106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28</vt:i4>
      </vt:variant>
      <vt:variant>
        <vt:lpstr>幻灯片标题</vt:lpstr>
      </vt:variant>
      <vt:variant>
        <vt:i4>11</vt:i4>
      </vt:variant>
    </vt:vector>
  </HeadingPairs>
  <TitlesOfParts>
    <vt:vector size="46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19_Blends</vt:lpstr>
      <vt:lpstr>21_Blends</vt:lpstr>
      <vt:lpstr>22_Blends</vt:lpstr>
      <vt:lpstr>24_Blends</vt:lpstr>
      <vt:lpstr>25_Blends</vt:lpstr>
      <vt:lpstr>17_Blends</vt:lpstr>
      <vt:lpstr>18_Blends</vt:lpstr>
      <vt:lpstr>20_Blends</vt:lpstr>
      <vt:lpstr>23_Blends</vt:lpstr>
      <vt:lpstr>16_Blends</vt:lpstr>
      <vt:lpstr>26_Blends</vt:lpstr>
      <vt:lpstr>27_Blends</vt:lpstr>
      <vt:lpstr>PowerPoint 演示文稿</vt:lpstr>
      <vt:lpstr>练习册</vt:lpstr>
      <vt:lpstr>三、解释下列句子中带点词的意思</vt:lpstr>
      <vt:lpstr> 四、用指定词语完成句子：</vt:lpstr>
      <vt:lpstr> 四、用指定词语完成句子：</vt:lpstr>
      <vt:lpstr> 六、用指定词语回答问题：</vt:lpstr>
      <vt:lpstr> 六、用指定词语回答问题：</vt:lpstr>
      <vt:lpstr>七、连词成句</vt:lpstr>
      <vt:lpstr>八、综合填空</vt:lpstr>
      <vt:lpstr>作业：</vt:lpstr>
      <vt:lpstr>预习：《互联网：让人欢喜让人忧》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376</cp:revision>
  <dcterms:created xsi:type="dcterms:W3CDTF">2011-10-16T07:10:07Z</dcterms:created>
  <dcterms:modified xsi:type="dcterms:W3CDTF">2015-04-15T08:09:27Z</dcterms:modified>
</cp:coreProperties>
</file>