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49A6A66-9358-468A-BE01-0F6BB926B1F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84EA624-ED27-407C-87B9-91B8C8704CE5}"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749A6A66-9358-468A-BE01-0F6BB926B1FC}"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84EA624-ED27-407C-87B9-91B8C8704CE5}" type="datetimeFigureOut">
              <a:rPr lang="tr-TR" smtClean="0"/>
              <a:t>14.6.2017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49A6A66-9358-468A-BE01-0F6BB926B1FC}"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Turistik Hediyelik Eşya’da Kimlik Oluşturma </a:t>
            </a:r>
            <a:endParaRPr lang="tr-TR" dirty="0"/>
          </a:p>
        </p:txBody>
      </p:sp>
      <p:sp>
        <p:nvSpPr>
          <p:cNvPr id="3" name="2 Alt Başlık"/>
          <p:cNvSpPr>
            <a:spLocks noGrp="1"/>
          </p:cNvSpPr>
          <p:nvPr>
            <p:ph type="subTitle" idx="1"/>
          </p:nvPr>
        </p:nvSpPr>
        <p:spPr/>
        <p:txBody>
          <a:bodyPr/>
          <a:lstStyle/>
          <a:p>
            <a:r>
              <a:rPr lang="tr-TR" dirty="0" smtClean="0">
                <a:solidFill>
                  <a:schemeClr val="tx1">
                    <a:lumMod val="85000"/>
                    <a:lumOff val="15000"/>
                  </a:schemeClr>
                </a:solidFill>
              </a:rPr>
              <a:t>Kimlik bilgisi</a:t>
            </a:r>
            <a:endParaRPr lang="tr-TR" dirty="0">
              <a:solidFill>
                <a:schemeClr val="tx1">
                  <a:lumMod val="85000"/>
                  <a:lumOff val="1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Kimlik kartında olması gereken bazı özellikler vardır. Bu özellikler ürünün adı, ürünün yerel adı, ürünün yapımında kullanılan teknikler, hammaddesi, üretildiği yöre, boyutu, ağırlığı, fiyatı, üretici firma adı ve açıklamaları yer almalıdır. Açıklamalar kısmında ise, ürünle ilgili üretim tekniği, kullanım alanı, </a:t>
            </a:r>
            <a:r>
              <a:rPr lang="tr-TR" dirty="0" err="1" smtClean="0"/>
              <a:t>etnografik</a:t>
            </a:r>
            <a:r>
              <a:rPr lang="tr-TR" dirty="0" smtClean="0"/>
              <a:t> geleneksel motif ve desen özellikleri ve varsa geleneksel yaşamdaki yeri ve anlamı yer almalıdır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Kimlik kartının boyutu ürün boyutuna göre orantılı olmalıdır. Kare, dikdörtgen, daire, elips veya köşeli geometrik şekillerde kimlik kartı hazırlanabilir. Bu tarzda örnekler sayıları az olsa da görülmektedir. Örneğin, deri ürünü olan turistik hediyelik eşyanın kimlik kartı yine deriden post şeklinde oluşturulabilir. Küçük kitapçıklar da yine kimlik kartına örnektir. Dört sayfayı geçmeyen minyatür kitapçıklar (</a:t>
            </a:r>
            <a:r>
              <a:rPr lang="tr-TR" dirty="0" err="1" smtClean="0"/>
              <a:t>booklet</a:t>
            </a:r>
            <a:r>
              <a:rPr lang="tr-TR" dirty="0" smtClean="0"/>
              <a:t>) ürün hakkındaki bilgileri tüketiciye verebilmektedir.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Kimlik kartı örneği  </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Ürün adı </a:t>
            </a:r>
          </a:p>
          <a:p>
            <a:r>
              <a:rPr lang="tr-TR" dirty="0" smtClean="0"/>
              <a:t>Yerel adı  </a:t>
            </a:r>
          </a:p>
          <a:p>
            <a:r>
              <a:rPr lang="tr-TR" dirty="0" smtClean="0"/>
              <a:t>Hammadde </a:t>
            </a:r>
          </a:p>
          <a:p>
            <a:r>
              <a:rPr lang="tr-TR" dirty="0" smtClean="0"/>
              <a:t> Kullanılan teknik  </a:t>
            </a:r>
          </a:p>
          <a:p>
            <a:r>
              <a:rPr lang="tr-TR" dirty="0" smtClean="0"/>
              <a:t>Yöre  </a:t>
            </a:r>
          </a:p>
          <a:p>
            <a:r>
              <a:rPr lang="tr-TR" dirty="0" smtClean="0"/>
              <a:t>Boyutlar  </a:t>
            </a:r>
          </a:p>
          <a:p>
            <a:r>
              <a:rPr lang="tr-TR" dirty="0" smtClean="0"/>
              <a:t>Ağırlık  </a:t>
            </a:r>
          </a:p>
          <a:p>
            <a:r>
              <a:rPr lang="tr-TR" dirty="0" smtClean="0"/>
              <a:t>Açıklamalar      </a:t>
            </a:r>
          </a:p>
          <a:p>
            <a:r>
              <a:rPr lang="tr-TR" dirty="0" smtClean="0"/>
              <a:t>Fiyatı </a:t>
            </a:r>
          </a:p>
          <a:p>
            <a:r>
              <a:rPr lang="tr-TR" dirty="0" smtClean="0"/>
              <a:t>Üretici firma  </a:t>
            </a:r>
          </a:p>
          <a:p>
            <a:r>
              <a:rPr lang="tr-TR" dirty="0" smtClean="0"/>
              <a:t>Bakımı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TotalTime>
  <Words>165</Words>
  <Application>Microsoft Office PowerPoint</Application>
  <PresentationFormat>Ekran Gösterisi (4:3)</PresentationFormat>
  <Paragraphs>16</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Akış</vt:lpstr>
      <vt:lpstr>Turistik Hediyelik Eşya’da Kimlik Oluşturma </vt:lpstr>
      <vt:lpstr>Slayt 2</vt:lpstr>
      <vt:lpstr>Slayt 3</vt:lpstr>
      <vt:lpstr>Kimlik kartı örneği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Turistik Hediyelik Eşya’da Kimlik Oluşturma </dc:title>
  <dc:creator>Kullanıcı123</dc:creator>
  <cp:lastModifiedBy>Kullanıcı123</cp:lastModifiedBy>
  <cp:revision>1</cp:revision>
  <dcterms:created xsi:type="dcterms:W3CDTF">2017-06-14T07:50:32Z</dcterms:created>
  <dcterms:modified xsi:type="dcterms:W3CDTF">2017-06-14T07:52:49Z</dcterms:modified>
</cp:coreProperties>
</file>