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68" r:id="rId5"/>
    <p:sldId id="261" r:id="rId6"/>
    <p:sldId id="264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74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01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61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54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05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91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32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72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92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64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6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5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ÜRETİM MASRAFLARI VE VERİM KANUNLARI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906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ÜRETİM MASRAFLARI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Genel itibariyle işletmede iki masraf grubu vardır. Sabit masraflar ve değişen masraflar.</a:t>
            </a:r>
          </a:p>
          <a:p>
            <a:pPr algn="just"/>
            <a:r>
              <a:rPr lang="tr-TR" dirty="0"/>
              <a:t> </a:t>
            </a:r>
            <a:r>
              <a:rPr lang="tr-TR" dirty="0" smtClean="0"/>
              <a:t>Sabit masraflar, üretim hacmine bağlı olmayan, üretim yapılsa da yapılmasa da katlanılması gereken masraflardır.</a:t>
            </a:r>
          </a:p>
          <a:p>
            <a:pPr algn="just"/>
            <a:r>
              <a:rPr lang="tr-TR" dirty="0" smtClean="0"/>
              <a:t>Değişen masraflar, üretim hacmine bağlı olarak değişiklik gösteren masraflardır. </a:t>
            </a:r>
          </a:p>
        </p:txBody>
      </p:sp>
    </p:spTree>
    <p:extLst>
      <p:ext uri="{BB962C8B-B14F-4D97-AF65-F5344CB8AC3E}">
        <p14:creationId xmlns:p14="http://schemas.microsoft.com/office/powerpoint/2010/main" val="352235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ÜRETİM MASRAFLARI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Toplam sabit </a:t>
            </a:r>
            <a:r>
              <a:rPr lang="tr-TR" dirty="0" err="1" smtClean="0"/>
              <a:t>mastafın</a:t>
            </a:r>
            <a:r>
              <a:rPr lang="tr-TR" dirty="0" smtClean="0"/>
              <a:t> </a:t>
            </a:r>
            <a:r>
              <a:rPr lang="tr-TR" dirty="0"/>
              <a:t>üretim miktarına bölünmesiyle bulunan </a:t>
            </a:r>
            <a:r>
              <a:rPr lang="tr-TR" dirty="0" smtClean="0"/>
              <a:t>masrafa </a:t>
            </a:r>
            <a:r>
              <a:rPr lang="tr-TR" dirty="0"/>
              <a:t>ise </a:t>
            </a:r>
            <a:r>
              <a:rPr lang="tr-TR" b="1" i="1" dirty="0"/>
              <a:t>ortalama sabit </a:t>
            </a:r>
            <a:r>
              <a:rPr lang="tr-TR" b="1" i="1" dirty="0" smtClean="0"/>
              <a:t>masraf </a:t>
            </a:r>
            <a:r>
              <a:rPr lang="tr-TR" b="1" i="1" dirty="0"/>
              <a:t>denilmektedir.</a:t>
            </a:r>
            <a:endParaRPr lang="tr-TR" dirty="0"/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7880" y="3127054"/>
            <a:ext cx="7128792" cy="201622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21352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ÜRETİM MASRAFLARI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Toplam değişir </a:t>
            </a:r>
            <a:r>
              <a:rPr lang="tr-TR" dirty="0" err="1" smtClean="0"/>
              <a:t>mastafın</a:t>
            </a:r>
            <a:r>
              <a:rPr lang="tr-TR" dirty="0" smtClean="0"/>
              <a:t> </a:t>
            </a:r>
            <a:r>
              <a:rPr lang="tr-TR" dirty="0"/>
              <a:t>üretim miktarına bölünmesi ile elde edilen </a:t>
            </a:r>
            <a:r>
              <a:rPr lang="tr-TR" dirty="0" smtClean="0"/>
              <a:t>masrafa </a:t>
            </a:r>
            <a:r>
              <a:rPr lang="tr-TR" dirty="0"/>
              <a:t>ortalama </a:t>
            </a:r>
            <a:r>
              <a:rPr lang="tr-TR"/>
              <a:t>değişir </a:t>
            </a:r>
            <a:r>
              <a:rPr lang="tr-TR" smtClean="0"/>
              <a:t>masraf </a:t>
            </a:r>
            <a:r>
              <a:rPr lang="tr-TR" dirty="0"/>
              <a:t>denilmektedir.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6139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AZALAN VERİM KANUNU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Aynı teknik koşullar altında ve belirli bir arazide, üretim için kullanılan girdi miktarı artırıldıkça, birim başına elde edilen ürün miktarında, önce </a:t>
            </a:r>
            <a:r>
              <a:rPr lang="tr-TR" dirty="0" err="1" smtClean="0"/>
              <a:t>nisbi</a:t>
            </a:r>
            <a:r>
              <a:rPr lang="tr-TR" dirty="0" smtClean="0"/>
              <a:t>, daha sonra mutlak bir azalma ortaya çıkar. Bu duruma azalan verim kanunu adı verilmektedir.</a:t>
            </a:r>
          </a:p>
        </p:txBody>
      </p:sp>
    </p:spTree>
    <p:extLst>
      <p:ext uri="{BB962C8B-B14F-4D97-AF65-F5344CB8AC3E}">
        <p14:creationId xmlns:p14="http://schemas.microsoft.com/office/powerpoint/2010/main" val="487473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AZALAN VERİM KANUNU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Çiftçi üretim faaliyetini gerçekleştirirken, kullanacağı girdi miktarına, Marjinal gelirin, Marjinal masrafa eşit olacağı noktaya kadar devam eder ve bundan sonrası </a:t>
            </a:r>
            <a:r>
              <a:rPr lang="tr-TR" dirty="0" err="1" smtClean="0"/>
              <a:t>çitfçinin</a:t>
            </a:r>
            <a:r>
              <a:rPr lang="tr-TR" dirty="0" smtClean="0"/>
              <a:t> zararınadır. Bu noktaya İktisadi Optimum Noktası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5376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AZALAN VERİM KANUNU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Değişken bir faktörün ister azaltılarak isterse artırılarak kullanımı ile üretimi arasındaki ilişkiyi yansıtan azalan verim kanununa göre </a:t>
            </a:r>
            <a:r>
              <a:rPr lang="tr-TR" dirty="0">
                <a:solidFill>
                  <a:srgbClr val="C00000"/>
                </a:solidFill>
              </a:rPr>
              <a:t>toplam ürün, ortalama ürün ve marjinal ürün</a:t>
            </a:r>
            <a:r>
              <a:rPr lang="tr-TR" dirty="0"/>
              <a:t> miktarları önce birlikte artmakta; belli bir noktadan sonra azalmaya başlamakta hatta negatif değerler ortaya çıkabilmektedir.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3838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AZALAN VERİM KANUNU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8533" y="2433491"/>
            <a:ext cx="3312368" cy="256606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8154" y="2215270"/>
            <a:ext cx="3528392" cy="27146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339296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213</Words>
  <Application>Microsoft Office PowerPoint</Application>
  <PresentationFormat>Geniş ekran</PresentationFormat>
  <Paragraphs>17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İçerik</vt:lpstr>
      <vt:lpstr>ÜRETİM MASRAFLARI</vt:lpstr>
      <vt:lpstr>ÜRETİM MASRAFLARI</vt:lpstr>
      <vt:lpstr>ÜRETİM MASRAFLARI</vt:lpstr>
      <vt:lpstr>AZALAN VERİM KANUNU</vt:lpstr>
      <vt:lpstr>AZALAN VERİM KANUNU</vt:lpstr>
      <vt:lpstr>AZALAN VERİM KANUNU</vt:lpstr>
      <vt:lpstr>AZALAN VERİM KANUNU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İçerik</dc:title>
  <dc:creator>hsssSSss ..</dc:creator>
  <cp:lastModifiedBy>hsssSSss ..</cp:lastModifiedBy>
  <cp:revision>13</cp:revision>
  <dcterms:created xsi:type="dcterms:W3CDTF">2018-01-02T09:40:21Z</dcterms:created>
  <dcterms:modified xsi:type="dcterms:W3CDTF">2019-11-12T15:08:25Z</dcterms:modified>
</cp:coreProperties>
</file>