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12"/>
  </p:notesMasterIdLst>
  <p:sldIdLst>
    <p:sldId id="256" r:id="rId3"/>
    <p:sldId id="257" r:id="rId4"/>
    <p:sldId id="258" r:id="rId5"/>
    <p:sldId id="259" r:id="rId6"/>
    <p:sldId id="260" r:id="rId7"/>
    <p:sldId id="261" r:id="rId8"/>
    <p:sldId id="262" r:id="rId9"/>
    <p:sldId id="263" r:id="rId10"/>
    <p:sldId id="264" r:id="rId11"/>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70" d="100"/>
          <a:sy n="70" d="100"/>
        </p:scale>
        <p:origin x="714"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presProps" Target="pres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theme" Target="theme/theme1.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DA8D616-1D47-4E12-821D-F85049035736}" type="datetimeFigureOut">
              <a:rPr lang="tr-TR" smtClean="0"/>
              <a:t>21.01.2020</a:t>
            </a:fld>
            <a:endParaRPr lang="tr-TR"/>
          </a:p>
        </p:txBody>
      </p:sp>
      <p:sp>
        <p:nvSpPr>
          <p:cNvPr id="4" name="Slayt Görüntüsü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AA0D0DC-4F70-46CC-B060-5B9EB084CF1F}" type="slidenum">
              <a:rPr lang="tr-TR" smtClean="0"/>
              <a:t>‹#›</a:t>
            </a:fld>
            <a:endParaRPr lang="tr-TR"/>
          </a:p>
        </p:txBody>
      </p:sp>
    </p:spTree>
    <p:extLst>
      <p:ext uri="{BB962C8B-B14F-4D97-AF65-F5344CB8AC3E}">
        <p14:creationId xmlns:p14="http://schemas.microsoft.com/office/powerpoint/2010/main" val="315787216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848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BEFEDE18-9464-49EB-BB30-D909A700D921}" type="slidenum">
              <a:rPr lang="tr-TR" altLang="tr-TR">
                <a:solidFill>
                  <a:srgbClr val="000000"/>
                </a:solidFill>
              </a:rPr>
              <a:pPr>
                <a:spcBef>
                  <a:spcPct val="0"/>
                </a:spcBef>
              </a:pPr>
              <a:t>1</a:t>
            </a:fld>
            <a:endParaRPr lang="tr-TR" altLang="tr-TR">
              <a:solidFill>
                <a:srgbClr val="000000"/>
              </a:solidFill>
            </a:endParaRPr>
          </a:p>
        </p:txBody>
      </p:sp>
      <p:sp>
        <p:nvSpPr>
          <p:cNvPr id="148483" name="Rectangle 2"/>
          <p:cNvSpPr>
            <a:spLocks noRot="1" noChangeArrowheads="1" noTextEdit="1"/>
          </p:cNvSpPr>
          <p:nvPr>
            <p:ph type="sldImg"/>
          </p:nvPr>
        </p:nvSpPr>
        <p:spPr>
          <a:ln/>
        </p:spPr>
      </p:sp>
      <p:sp>
        <p:nvSpPr>
          <p:cNvPr id="14848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tr-TR" altLang="tr-TR" smtClean="0">
              <a:latin typeface="Arial" panose="020B0604020202020204" pitchFamily="34" charset="0"/>
            </a:endParaRPr>
          </a:p>
        </p:txBody>
      </p:sp>
    </p:spTree>
    <p:extLst>
      <p:ext uri="{BB962C8B-B14F-4D97-AF65-F5344CB8AC3E}">
        <p14:creationId xmlns:p14="http://schemas.microsoft.com/office/powerpoint/2010/main" val="151722919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053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C77542C7-DAEB-4CF2-858A-6299676361C7}" type="slidenum">
              <a:rPr lang="tr-TR" altLang="tr-TR">
                <a:solidFill>
                  <a:srgbClr val="000000"/>
                </a:solidFill>
              </a:rPr>
              <a:pPr>
                <a:spcBef>
                  <a:spcPct val="0"/>
                </a:spcBef>
              </a:pPr>
              <a:t>2</a:t>
            </a:fld>
            <a:endParaRPr lang="tr-TR" altLang="tr-TR">
              <a:solidFill>
                <a:srgbClr val="000000"/>
              </a:solidFill>
            </a:endParaRPr>
          </a:p>
        </p:txBody>
      </p:sp>
      <p:sp>
        <p:nvSpPr>
          <p:cNvPr id="150531" name="Rectangle 2"/>
          <p:cNvSpPr>
            <a:spLocks noRot="1" noChangeArrowheads="1" noTextEdit="1"/>
          </p:cNvSpPr>
          <p:nvPr>
            <p:ph type="sldImg"/>
          </p:nvPr>
        </p:nvSpPr>
        <p:spPr>
          <a:ln/>
        </p:spPr>
      </p:sp>
      <p:sp>
        <p:nvSpPr>
          <p:cNvPr id="15053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tr-TR" altLang="tr-TR" smtClean="0">
              <a:latin typeface="Arial" panose="020B0604020202020204" pitchFamily="34" charset="0"/>
            </a:endParaRPr>
          </a:p>
        </p:txBody>
      </p:sp>
    </p:spTree>
    <p:extLst>
      <p:ext uri="{BB962C8B-B14F-4D97-AF65-F5344CB8AC3E}">
        <p14:creationId xmlns:p14="http://schemas.microsoft.com/office/powerpoint/2010/main" val="49028402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257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A3E716D8-D231-4C1C-A1B0-75E8F72DF0EF}" type="slidenum">
              <a:rPr lang="tr-TR" altLang="tr-TR">
                <a:solidFill>
                  <a:srgbClr val="000000"/>
                </a:solidFill>
              </a:rPr>
              <a:pPr>
                <a:spcBef>
                  <a:spcPct val="0"/>
                </a:spcBef>
              </a:pPr>
              <a:t>3</a:t>
            </a:fld>
            <a:endParaRPr lang="tr-TR" altLang="tr-TR">
              <a:solidFill>
                <a:srgbClr val="000000"/>
              </a:solidFill>
            </a:endParaRPr>
          </a:p>
        </p:txBody>
      </p:sp>
      <p:sp>
        <p:nvSpPr>
          <p:cNvPr id="152579" name="Rectangle 2"/>
          <p:cNvSpPr>
            <a:spLocks noRot="1" noChangeArrowheads="1" noTextEdit="1"/>
          </p:cNvSpPr>
          <p:nvPr>
            <p:ph type="sldImg"/>
          </p:nvPr>
        </p:nvSpPr>
        <p:spPr>
          <a:ln/>
        </p:spPr>
      </p:sp>
      <p:sp>
        <p:nvSpPr>
          <p:cNvPr id="15258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tr-TR" altLang="tr-TR" smtClean="0">
              <a:latin typeface="Arial" panose="020B0604020202020204" pitchFamily="34" charset="0"/>
            </a:endParaRPr>
          </a:p>
        </p:txBody>
      </p:sp>
    </p:spTree>
    <p:extLst>
      <p:ext uri="{BB962C8B-B14F-4D97-AF65-F5344CB8AC3E}">
        <p14:creationId xmlns:p14="http://schemas.microsoft.com/office/powerpoint/2010/main" val="340038432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462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DFC37051-7DCD-4AF2-AC20-3C6F922F0699}" type="slidenum">
              <a:rPr lang="tr-TR" altLang="tr-TR">
                <a:solidFill>
                  <a:srgbClr val="000000"/>
                </a:solidFill>
              </a:rPr>
              <a:pPr>
                <a:spcBef>
                  <a:spcPct val="0"/>
                </a:spcBef>
              </a:pPr>
              <a:t>4</a:t>
            </a:fld>
            <a:endParaRPr lang="tr-TR" altLang="tr-TR">
              <a:solidFill>
                <a:srgbClr val="000000"/>
              </a:solidFill>
            </a:endParaRPr>
          </a:p>
        </p:txBody>
      </p:sp>
      <p:sp>
        <p:nvSpPr>
          <p:cNvPr id="154627" name="Rectangle 2"/>
          <p:cNvSpPr>
            <a:spLocks noRot="1" noChangeArrowheads="1" noTextEdit="1"/>
          </p:cNvSpPr>
          <p:nvPr>
            <p:ph type="sldImg"/>
          </p:nvPr>
        </p:nvSpPr>
        <p:spPr>
          <a:ln/>
        </p:spPr>
      </p:sp>
      <p:sp>
        <p:nvSpPr>
          <p:cNvPr id="15462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tr-TR" altLang="tr-TR" smtClean="0">
              <a:latin typeface="Arial" panose="020B0604020202020204" pitchFamily="34" charset="0"/>
            </a:endParaRPr>
          </a:p>
        </p:txBody>
      </p:sp>
    </p:spTree>
    <p:extLst>
      <p:ext uri="{BB962C8B-B14F-4D97-AF65-F5344CB8AC3E}">
        <p14:creationId xmlns:p14="http://schemas.microsoft.com/office/powerpoint/2010/main" val="233971025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667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C2DAE379-04BF-4278-B43A-055EAC8A1538}" type="slidenum">
              <a:rPr lang="tr-TR" altLang="tr-TR">
                <a:solidFill>
                  <a:srgbClr val="000000"/>
                </a:solidFill>
              </a:rPr>
              <a:pPr>
                <a:spcBef>
                  <a:spcPct val="0"/>
                </a:spcBef>
              </a:pPr>
              <a:t>5</a:t>
            </a:fld>
            <a:endParaRPr lang="tr-TR" altLang="tr-TR">
              <a:solidFill>
                <a:srgbClr val="000000"/>
              </a:solidFill>
            </a:endParaRPr>
          </a:p>
        </p:txBody>
      </p:sp>
      <p:sp>
        <p:nvSpPr>
          <p:cNvPr id="156675" name="Rectangle 2"/>
          <p:cNvSpPr>
            <a:spLocks noRot="1" noChangeArrowheads="1" noTextEdit="1"/>
          </p:cNvSpPr>
          <p:nvPr>
            <p:ph type="sldImg"/>
          </p:nvPr>
        </p:nvSpPr>
        <p:spPr>
          <a:ln/>
        </p:spPr>
      </p:sp>
      <p:sp>
        <p:nvSpPr>
          <p:cNvPr id="15667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tr-TR" altLang="tr-TR" smtClean="0">
              <a:latin typeface="Arial" panose="020B0604020202020204" pitchFamily="34" charset="0"/>
            </a:endParaRPr>
          </a:p>
        </p:txBody>
      </p:sp>
    </p:spTree>
    <p:extLst>
      <p:ext uri="{BB962C8B-B14F-4D97-AF65-F5344CB8AC3E}">
        <p14:creationId xmlns:p14="http://schemas.microsoft.com/office/powerpoint/2010/main" val="422174088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872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7DFCF61E-7E8C-458D-983E-A43CB8189CF7}" type="slidenum">
              <a:rPr lang="tr-TR" altLang="tr-TR">
                <a:solidFill>
                  <a:srgbClr val="000000"/>
                </a:solidFill>
              </a:rPr>
              <a:pPr>
                <a:spcBef>
                  <a:spcPct val="0"/>
                </a:spcBef>
              </a:pPr>
              <a:t>6</a:t>
            </a:fld>
            <a:endParaRPr lang="tr-TR" altLang="tr-TR">
              <a:solidFill>
                <a:srgbClr val="000000"/>
              </a:solidFill>
            </a:endParaRPr>
          </a:p>
        </p:txBody>
      </p:sp>
      <p:sp>
        <p:nvSpPr>
          <p:cNvPr id="158723" name="Rectangle 2"/>
          <p:cNvSpPr>
            <a:spLocks noRot="1" noChangeArrowheads="1" noTextEdit="1"/>
          </p:cNvSpPr>
          <p:nvPr>
            <p:ph type="sldImg"/>
          </p:nvPr>
        </p:nvSpPr>
        <p:spPr>
          <a:ln/>
        </p:spPr>
      </p:sp>
      <p:sp>
        <p:nvSpPr>
          <p:cNvPr id="15872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tr-TR" altLang="tr-TR" smtClean="0">
              <a:latin typeface="Arial" panose="020B0604020202020204" pitchFamily="34" charset="0"/>
            </a:endParaRPr>
          </a:p>
        </p:txBody>
      </p:sp>
    </p:spTree>
    <p:extLst>
      <p:ext uri="{BB962C8B-B14F-4D97-AF65-F5344CB8AC3E}">
        <p14:creationId xmlns:p14="http://schemas.microsoft.com/office/powerpoint/2010/main" val="263768690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077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4E10582D-57B0-4DC6-B992-6CC3501F61C0}" type="slidenum">
              <a:rPr lang="tr-TR" altLang="tr-TR">
                <a:solidFill>
                  <a:srgbClr val="000000"/>
                </a:solidFill>
              </a:rPr>
              <a:pPr>
                <a:spcBef>
                  <a:spcPct val="0"/>
                </a:spcBef>
              </a:pPr>
              <a:t>7</a:t>
            </a:fld>
            <a:endParaRPr lang="tr-TR" altLang="tr-TR">
              <a:solidFill>
                <a:srgbClr val="000000"/>
              </a:solidFill>
            </a:endParaRPr>
          </a:p>
        </p:txBody>
      </p:sp>
      <p:sp>
        <p:nvSpPr>
          <p:cNvPr id="160771" name="Rectangle 2"/>
          <p:cNvSpPr>
            <a:spLocks noRot="1" noChangeArrowheads="1" noTextEdit="1"/>
          </p:cNvSpPr>
          <p:nvPr>
            <p:ph type="sldImg"/>
          </p:nvPr>
        </p:nvSpPr>
        <p:spPr>
          <a:ln/>
        </p:spPr>
      </p:sp>
      <p:sp>
        <p:nvSpPr>
          <p:cNvPr id="16077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tr-TR" altLang="tr-TR" smtClean="0">
              <a:latin typeface="Arial" panose="020B0604020202020204" pitchFamily="34" charset="0"/>
            </a:endParaRPr>
          </a:p>
        </p:txBody>
      </p:sp>
    </p:spTree>
    <p:extLst>
      <p:ext uri="{BB962C8B-B14F-4D97-AF65-F5344CB8AC3E}">
        <p14:creationId xmlns:p14="http://schemas.microsoft.com/office/powerpoint/2010/main" val="200832448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281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74CCD3E1-B1D9-4DC1-A815-85FF40E730C3}" type="slidenum">
              <a:rPr lang="tr-TR" altLang="tr-TR">
                <a:solidFill>
                  <a:srgbClr val="000000"/>
                </a:solidFill>
              </a:rPr>
              <a:pPr>
                <a:spcBef>
                  <a:spcPct val="0"/>
                </a:spcBef>
              </a:pPr>
              <a:t>8</a:t>
            </a:fld>
            <a:endParaRPr lang="tr-TR" altLang="tr-TR">
              <a:solidFill>
                <a:srgbClr val="000000"/>
              </a:solidFill>
            </a:endParaRPr>
          </a:p>
        </p:txBody>
      </p:sp>
      <p:sp>
        <p:nvSpPr>
          <p:cNvPr id="162819" name="Rectangle 2"/>
          <p:cNvSpPr>
            <a:spLocks noRot="1" noChangeArrowheads="1" noTextEdit="1"/>
          </p:cNvSpPr>
          <p:nvPr>
            <p:ph type="sldImg"/>
          </p:nvPr>
        </p:nvSpPr>
        <p:spPr>
          <a:ln/>
        </p:spPr>
      </p:sp>
      <p:sp>
        <p:nvSpPr>
          <p:cNvPr id="16282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tr-TR" altLang="tr-TR" smtClean="0">
              <a:latin typeface="Arial" panose="020B0604020202020204" pitchFamily="34" charset="0"/>
            </a:endParaRPr>
          </a:p>
        </p:txBody>
      </p:sp>
    </p:spTree>
    <p:extLst>
      <p:ext uri="{BB962C8B-B14F-4D97-AF65-F5344CB8AC3E}">
        <p14:creationId xmlns:p14="http://schemas.microsoft.com/office/powerpoint/2010/main" val="84530952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486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C695E92D-4024-4C5F-A4DD-0EE217041DAC}" type="slidenum">
              <a:rPr lang="tr-TR" altLang="tr-TR">
                <a:solidFill>
                  <a:srgbClr val="000000"/>
                </a:solidFill>
              </a:rPr>
              <a:pPr>
                <a:spcBef>
                  <a:spcPct val="0"/>
                </a:spcBef>
              </a:pPr>
              <a:t>9</a:t>
            </a:fld>
            <a:endParaRPr lang="tr-TR" altLang="tr-TR">
              <a:solidFill>
                <a:srgbClr val="000000"/>
              </a:solidFill>
            </a:endParaRPr>
          </a:p>
        </p:txBody>
      </p:sp>
      <p:sp>
        <p:nvSpPr>
          <p:cNvPr id="164867" name="Rectangle 2"/>
          <p:cNvSpPr>
            <a:spLocks noRot="1" noChangeArrowheads="1" noTextEdit="1"/>
          </p:cNvSpPr>
          <p:nvPr>
            <p:ph type="sldImg"/>
          </p:nvPr>
        </p:nvSpPr>
        <p:spPr>
          <a:ln/>
        </p:spPr>
      </p:sp>
      <p:sp>
        <p:nvSpPr>
          <p:cNvPr id="16486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tr-TR" altLang="tr-TR" smtClean="0">
              <a:latin typeface="Arial" panose="020B0604020202020204" pitchFamily="34" charset="0"/>
            </a:endParaRPr>
          </a:p>
        </p:txBody>
      </p:sp>
    </p:spTree>
    <p:extLst>
      <p:ext uri="{BB962C8B-B14F-4D97-AF65-F5344CB8AC3E}">
        <p14:creationId xmlns:p14="http://schemas.microsoft.com/office/powerpoint/2010/main" val="70649093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1A20A5D6-A788-4F2D-9AB4-F5D8C18E079A}" type="datetimeFigureOut">
              <a:rPr lang="tr-TR" smtClean="0"/>
              <a:t>21.01.2020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B684A49B-1480-498D-AF72-8E3A1DA8379C}" type="slidenum">
              <a:rPr lang="tr-TR" smtClean="0"/>
              <a:t>‹#›</a:t>
            </a:fld>
            <a:endParaRPr lang="tr-TR"/>
          </a:p>
        </p:txBody>
      </p:sp>
    </p:spTree>
    <p:extLst>
      <p:ext uri="{BB962C8B-B14F-4D97-AF65-F5344CB8AC3E}">
        <p14:creationId xmlns:p14="http://schemas.microsoft.com/office/powerpoint/2010/main" val="220636089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1A20A5D6-A788-4F2D-9AB4-F5D8C18E079A}" type="datetimeFigureOut">
              <a:rPr lang="tr-TR" smtClean="0"/>
              <a:t>21.01.2020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B684A49B-1480-498D-AF72-8E3A1DA8379C}" type="slidenum">
              <a:rPr lang="tr-TR" smtClean="0"/>
              <a:t>‹#›</a:t>
            </a:fld>
            <a:endParaRPr lang="tr-TR"/>
          </a:p>
        </p:txBody>
      </p:sp>
    </p:spTree>
    <p:extLst>
      <p:ext uri="{BB962C8B-B14F-4D97-AF65-F5344CB8AC3E}">
        <p14:creationId xmlns:p14="http://schemas.microsoft.com/office/powerpoint/2010/main" val="235366852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1A20A5D6-A788-4F2D-9AB4-F5D8C18E079A}" type="datetimeFigureOut">
              <a:rPr lang="tr-TR" smtClean="0"/>
              <a:t>21.01.2020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B684A49B-1480-498D-AF72-8E3A1DA8379C}" type="slidenum">
              <a:rPr lang="tr-TR" smtClean="0"/>
              <a:t>‹#›</a:t>
            </a:fld>
            <a:endParaRPr lang="tr-TR"/>
          </a:p>
        </p:txBody>
      </p:sp>
    </p:spTree>
    <p:extLst>
      <p:ext uri="{BB962C8B-B14F-4D97-AF65-F5344CB8AC3E}">
        <p14:creationId xmlns:p14="http://schemas.microsoft.com/office/powerpoint/2010/main" val="156496495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914400" y="2130426"/>
            <a:ext cx="103632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828800" y="3886200"/>
            <a:ext cx="85344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tr-TR" smtClean="0"/>
              <a:t>Asıl alt başlık stilini düzenlemek için tıklatın</a:t>
            </a:r>
            <a:endParaRPr lang="tr-TR"/>
          </a:p>
        </p:txBody>
      </p:sp>
      <p:sp>
        <p:nvSpPr>
          <p:cNvPr id="4" name="Rectangle 4"/>
          <p:cNvSpPr>
            <a:spLocks noGrp="1" noChangeArrowheads="1"/>
          </p:cNvSpPr>
          <p:nvPr>
            <p:ph type="dt" sz="half" idx="10"/>
          </p:nvPr>
        </p:nvSpPr>
        <p:spPr>
          <a:ln/>
        </p:spPr>
        <p:txBody>
          <a:bodyPr/>
          <a:lstStyle>
            <a:lvl1pPr>
              <a:defRPr/>
            </a:lvl1pPr>
          </a:lstStyle>
          <a:p>
            <a:pPr>
              <a:defRPr/>
            </a:pPr>
            <a:endParaRPr lang="tr-TR">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tr-TR">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27149CBF-5FE8-4871-B766-038AF39D019E}" type="slidenum">
              <a:rPr lang="tr-TR" altLang="tr-TR">
                <a:solidFill>
                  <a:srgbClr val="000000"/>
                </a:solidFill>
              </a:rPr>
              <a:pPr>
                <a:defRPr/>
              </a:pPr>
              <a:t>‹#›</a:t>
            </a:fld>
            <a:endParaRPr lang="tr-TR" altLang="tr-TR">
              <a:solidFill>
                <a:srgbClr val="000000"/>
              </a:solidFill>
            </a:endParaRPr>
          </a:p>
        </p:txBody>
      </p:sp>
    </p:spTree>
    <p:extLst>
      <p:ext uri="{BB962C8B-B14F-4D97-AF65-F5344CB8AC3E}">
        <p14:creationId xmlns:p14="http://schemas.microsoft.com/office/powerpoint/2010/main" val="3953699120"/>
      </p:ext>
    </p:extLst>
  </p:cSld>
  <p:clrMapOvr>
    <a:masterClrMapping/>
  </p:clrMapOvr>
  <p:transition>
    <p:zoom/>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Rectangle 4"/>
          <p:cNvSpPr>
            <a:spLocks noGrp="1" noChangeArrowheads="1"/>
          </p:cNvSpPr>
          <p:nvPr>
            <p:ph type="dt" sz="half" idx="10"/>
          </p:nvPr>
        </p:nvSpPr>
        <p:spPr>
          <a:ln/>
        </p:spPr>
        <p:txBody>
          <a:bodyPr/>
          <a:lstStyle>
            <a:lvl1pPr>
              <a:defRPr/>
            </a:lvl1pPr>
          </a:lstStyle>
          <a:p>
            <a:pPr>
              <a:defRPr/>
            </a:pPr>
            <a:endParaRPr lang="tr-TR">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tr-TR">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552E1271-1546-457B-A0A7-D4A0E546AAE4}" type="slidenum">
              <a:rPr lang="tr-TR" altLang="tr-TR">
                <a:solidFill>
                  <a:srgbClr val="000000"/>
                </a:solidFill>
              </a:rPr>
              <a:pPr>
                <a:defRPr/>
              </a:pPr>
              <a:t>‹#›</a:t>
            </a:fld>
            <a:endParaRPr lang="tr-TR" altLang="tr-TR">
              <a:solidFill>
                <a:srgbClr val="000000"/>
              </a:solidFill>
            </a:endParaRPr>
          </a:p>
        </p:txBody>
      </p:sp>
    </p:spTree>
    <p:extLst>
      <p:ext uri="{BB962C8B-B14F-4D97-AF65-F5344CB8AC3E}">
        <p14:creationId xmlns:p14="http://schemas.microsoft.com/office/powerpoint/2010/main" val="597786600"/>
      </p:ext>
    </p:extLst>
  </p:cSld>
  <p:clrMapOvr>
    <a:masterClrMapping/>
  </p:clrMapOvr>
  <p:transition>
    <p:zoom/>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963084" y="4406901"/>
            <a:ext cx="103632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tr-TR" smtClean="0"/>
              <a:t>Asıl metin stillerini düzenlemek için tıklatın</a:t>
            </a:r>
          </a:p>
        </p:txBody>
      </p:sp>
      <p:sp>
        <p:nvSpPr>
          <p:cNvPr id="4" name="Rectangle 4"/>
          <p:cNvSpPr>
            <a:spLocks noGrp="1" noChangeArrowheads="1"/>
          </p:cNvSpPr>
          <p:nvPr>
            <p:ph type="dt" sz="half" idx="10"/>
          </p:nvPr>
        </p:nvSpPr>
        <p:spPr>
          <a:ln/>
        </p:spPr>
        <p:txBody>
          <a:bodyPr/>
          <a:lstStyle>
            <a:lvl1pPr>
              <a:defRPr/>
            </a:lvl1pPr>
          </a:lstStyle>
          <a:p>
            <a:pPr>
              <a:defRPr/>
            </a:pPr>
            <a:endParaRPr lang="tr-TR">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tr-TR">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5764FBB4-2C48-4186-AECB-0AF2E8D32CA8}" type="slidenum">
              <a:rPr lang="tr-TR" altLang="tr-TR">
                <a:solidFill>
                  <a:srgbClr val="000000"/>
                </a:solidFill>
              </a:rPr>
              <a:pPr>
                <a:defRPr/>
              </a:pPr>
              <a:t>‹#›</a:t>
            </a:fld>
            <a:endParaRPr lang="tr-TR" altLang="tr-TR">
              <a:solidFill>
                <a:srgbClr val="000000"/>
              </a:solidFill>
            </a:endParaRPr>
          </a:p>
        </p:txBody>
      </p:sp>
    </p:spTree>
    <p:extLst>
      <p:ext uri="{BB962C8B-B14F-4D97-AF65-F5344CB8AC3E}">
        <p14:creationId xmlns:p14="http://schemas.microsoft.com/office/powerpoint/2010/main" val="788021779"/>
      </p:ext>
    </p:extLst>
  </p:cSld>
  <p:clrMapOvr>
    <a:masterClrMapping/>
  </p:clrMapOvr>
  <p:transition>
    <p:zoom/>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Rectangle 4"/>
          <p:cNvSpPr>
            <a:spLocks noGrp="1" noChangeArrowheads="1"/>
          </p:cNvSpPr>
          <p:nvPr>
            <p:ph type="dt" sz="half" idx="10"/>
          </p:nvPr>
        </p:nvSpPr>
        <p:spPr>
          <a:ln/>
        </p:spPr>
        <p:txBody>
          <a:bodyPr/>
          <a:lstStyle>
            <a:lvl1pPr>
              <a:defRPr/>
            </a:lvl1pPr>
          </a:lstStyle>
          <a:p>
            <a:pPr>
              <a:defRPr/>
            </a:pPr>
            <a:endParaRPr lang="tr-TR">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tr-TR">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12597B84-5D25-4F26-96A4-7AE64E3B9B17}" type="slidenum">
              <a:rPr lang="tr-TR" altLang="tr-TR">
                <a:solidFill>
                  <a:srgbClr val="000000"/>
                </a:solidFill>
              </a:rPr>
              <a:pPr>
                <a:defRPr/>
              </a:pPr>
              <a:t>‹#›</a:t>
            </a:fld>
            <a:endParaRPr lang="tr-TR" altLang="tr-TR">
              <a:solidFill>
                <a:srgbClr val="000000"/>
              </a:solidFill>
            </a:endParaRPr>
          </a:p>
        </p:txBody>
      </p:sp>
    </p:spTree>
    <p:extLst>
      <p:ext uri="{BB962C8B-B14F-4D97-AF65-F5344CB8AC3E}">
        <p14:creationId xmlns:p14="http://schemas.microsoft.com/office/powerpoint/2010/main" val="3221995627"/>
      </p:ext>
    </p:extLst>
  </p:cSld>
  <p:clrMapOvr>
    <a:masterClrMapping/>
  </p:clrMapOvr>
  <p:transition>
    <p:zoom/>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Rectangle 4"/>
          <p:cNvSpPr>
            <a:spLocks noGrp="1" noChangeArrowheads="1"/>
          </p:cNvSpPr>
          <p:nvPr>
            <p:ph type="dt" sz="half" idx="10"/>
          </p:nvPr>
        </p:nvSpPr>
        <p:spPr>
          <a:ln/>
        </p:spPr>
        <p:txBody>
          <a:bodyPr/>
          <a:lstStyle>
            <a:lvl1pPr>
              <a:defRPr/>
            </a:lvl1pPr>
          </a:lstStyle>
          <a:p>
            <a:pPr>
              <a:defRPr/>
            </a:pPr>
            <a:endParaRPr lang="tr-TR">
              <a:solidFill>
                <a:srgbClr val="000000"/>
              </a:solidFill>
            </a:endParaRPr>
          </a:p>
        </p:txBody>
      </p:sp>
      <p:sp>
        <p:nvSpPr>
          <p:cNvPr id="8" name="Rectangle 5"/>
          <p:cNvSpPr>
            <a:spLocks noGrp="1" noChangeArrowheads="1"/>
          </p:cNvSpPr>
          <p:nvPr>
            <p:ph type="ftr" sz="quarter" idx="11"/>
          </p:nvPr>
        </p:nvSpPr>
        <p:spPr>
          <a:ln/>
        </p:spPr>
        <p:txBody>
          <a:bodyPr/>
          <a:lstStyle>
            <a:lvl1pPr>
              <a:defRPr/>
            </a:lvl1pPr>
          </a:lstStyle>
          <a:p>
            <a:pPr>
              <a:defRPr/>
            </a:pPr>
            <a:endParaRPr lang="tr-TR">
              <a:solidFill>
                <a:srgbClr val="000000"/>
              </a:solidFill>
            </a:endParaRPr>
          </a:p>
        </p:txBody>
      </p:sp>
      <p:sp>
        <p:nvSpPr>
          <p:cNvPr id="9" name="Rectangle 6"/>
          <p:cNvSpPr>
            <a:spLocks noGrp="1" noChangeArrowheads="1"/>
          </p:cNvSpPr>
          <p:nvPr>
            <p:ph type="sldNum" sz="quarter" idx="12"/>
          </p:nvPr>
        </p:nvSpPr>
        <p:spPr>
          <a:ln/>
        </p:spPr>
        <p:txBody>
          <a:bodyPr/>
          <a:lstStyle>
            <a:lvl1pPr>
              <a:defRPr/>
            </a:lvl1pPr>
          </a:lstStyle>
          <a:p>
            <a:pPr>
              <a:defRPr/>
            </a:pPr>
            <a:fld id="{773B9557-F8B3-408D-B14D-6773BF6C475D}" type="slidenum">
              <a:rPr lang="tr-TR" altLang="tr-TR">
                <a:solidFill>
                  <a:srgbClr val="000000"/>
                </a:solidFill>
              </a:rPr>
              <a:pPr>
                <a:defRPr/>
              </a:pPr>
              <a:t>‹#›</a:t>
            </a:fld>
            <a:endParaRPr lang="tr-TR" altLang="tr-TR">
              <a:solidFill>
                <a:srgbClr val="000000"/>
              </a:solidFill>
            </a:endParaRPr>
          </a:p>
        </p:txBody>
      </p:sp>
    </p:spTree>
    <p:extLst>
      <p:ext uri="{BB962C8B-B14F-4D97-AF65-F5344CB8AC3E}">
        <p14:creationId xmlns:p14="http://schemas.microsoft.com/office/powerpoint/2010/main" val="3082166445"/>
      </p:ext>
    </p:extLst>
  </p:cSld>
  <p:clrMapOvr>
    <a:masterClrMapping/>
  </p:clrMapOvr>
  <p:transition>
    <p:zoom/>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Rectangle 4"/>
          <p:cNvSpPr>
            <a:spLocks noGrp="1" noChangeArrowheads="1"/>
          </p:cNvSpPr>
          <p:nvPr>
            <p:ph type="dt" sz="half" idx="10"/>
          </p:nvPr>
        </p:nvSpPr>
        <p:spPr>
          <a:ln/>
        </p:spPr>
        <p:txBody>
          <a:bodyPr/>
          <a:lstStyle>
            <a:lvl1pPr>
              <a:defRPr/>
            </a:lvl1pPr>
          </a:lstStyle>
          <a:p>
            <a:pPr>
              <a:defRPr/>
            </a:pPr>
            <a:endParaRPr lang="tr-TR">
              <a:solidFill>
                <a:srgbClr val="000000"/>
              </a:solidFill>
            </a:endParaRPr>
          </a:p>
        </p:txBody>
      </p:sp>
      <p:sp>
        <p:nvSpPr>
          <p:cNvPr id="4" name="Rectangle 5"/>
          <p:cNvSpPr>
            <a:spLocks noGrp="1" noChangeArrowheads="1"/>
          </p:cNvSpPr>
          <p:nvPr>
            <p:ph type="ftr" sz="quarter" idx="11"/>
          </p:nvPr>
        </p:nvSpPr>
        <p:spPr>
          <a:ln/>
        </p:spPr>
        <p:txBody>
          <a:bodyPr/>
          <a:lstStyle>
            <a:lvl1pPr>
              <a:defRPr/>
            </a:lvl1pPr>
          </a:lstStyle>
          <a:p>
            <a:pPr>
              <a:defRPr/>
            </a:pPr>
            <a:endParaRPr lang="tr-TR">
              <a:solidFill>
                <a:srgbClr val="000000"/>
              </a:solidFill>
            </a:endParaRPr>
          </a:p>
        </p:txBody>
      </p:sp>
      <p:sp>
        <p:nvSpPr>
          <p:cNvPr id="5" name="Rectangle 6"/>
          <p:cNvSpPr>
            <a:spLocks noGrp="1" noChangeArrowheads="1"/>
          </p:cNvSpPr>
          <p:nvPr>
            <p:ph type="sldNum" sz="quarter" idx="12"/>
          </p:nvPr>
        </p:nvSpPr>
        <p:spPr>
          <a:ln/>
        </p:spPr>
        <p:txBody>
          <a:bodyPr/>
          <a:lstStyle>
            <a:lvl1pPr>
              <a:defRPr/>
            </a:lvl1pPr>
          </a:lstStyle>
          <a:p>
            <a:pPr>
              <a:defRPr/>
            </a:pPr>
            <a:fld id="{08BA0529-0DBF-4395-8557-161E7E5BFAE1}" type="slidenum">
              <a:rPr lang="tr-TR" altLang="tr-TR">
                <a:solidFill>
                  <a:srgbClr val="000000"/>
                </a:solidFill>
              </a:rPr>
              <a:pPr>
                <a:defRPr/>
              </a:pPr>
              <a:t>‹#›</a:t>
            </a:fld>
            <a:endParaRPr lang="tr-TR" altLang="tr-TR">
              <a:solidFill>
                <a:srgbClr val="000000"/>
              </a:solidFill>
            </a:endParaRPr>
          </a:p>
        </p:txBody>
      </p:sp>
    </p:spTree>
    <p:extLst>
      <p:ext uri="{BB962C8B-B14F-4D97-AF65-F5344CB8AC3E}">
        <p14:creationId xmlns:p14="http://schemas.microsoft.com/office/powerpoint/2010/main" val="2739991825"/>
      </p:ext>
    </p:extLst>
  </p:cSld>
  <p:clrMapOvr>
    <a:masterClrMapping/>
  </p:clrMapOvr>
  <p:transition>
    <p:zoom/>
  </p:transition>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tr-TR">
              <a:solidFill>
                <a:srgbClr val="000000"/>
              </a:solidFill>
            </a:endParaRPr>
          </a:p>
        </p:txBody>
      </p:sp>
      <p:sp>
        <p:nvSpPr>
          <p:cNvPr id="3" name="Rectangle 5"/>
          <p:cNvSpPr>
            <a:spLocks noGrp="1" noChangeArrowheads="1"/>
          </p:cNvSpPr>
          <p:nvPr>
            <p:ph type="ftr" sz="quarter" idx="11"/>
          </p:nvPr>
        </p:nvSpPr>
        <p:spPr>
          <a:ln/>
        </p:spPr>
        <p:txBody>
          <a:bodyPr/>
          <a:lstStyle>
            <a:lvl1pPr>
              <a:defRPr/>
            </a:lvl1pPr>
          </a:lstStyle>
          <a:p>
            <a:pPr>
              <a:defRPr/>
            </a:pPr>
            <a:endParaRPr lang="tr-TR">
              <a:solidFill>
                <a:srgbClr val="000000"/>
              </a:solidFill>
            </a:endParaRPr>
          </a:p>
        </p:txBody>
      </p:sp>
      <p:sp>
        <p:nvSpPr>
          <p:cNvPr id="4" name="Rectangle 6"/>
          <p:cNvSpPr>
            <a:spLocks noGrp="1" noChangeArrowheads="1"/>
          </p:cNvSpPr>
          <p:nvPr>
            <p:ph type="sldNum" sz="quarter" idx="12"/>
          </p:nvPr>
        </p:nvSpPr>
        <p:spPr>
          <a:ln/>
        </p:spPr>
        <p:txBody>
          <a:bodyPr/>
          <a:lstStyle>
            <a:lvl1pPr>
              <a:defRPr/>
            </a:lvl1pPr>
          </a:lstStyle>
          <a:p>
            <a:pPr>
              <a:defRPr/>
            </a:pPr>
            <a:fld id="{8BF36CB7-93F0-415D-8A1C-53649C1BF4A2}" type="slidenum">
              <a:rPr lang="tr-TR" altLang="tr-TR">
                <a:solidFill>
                  <a:srgbClr val="000000"/>
                </a:solidFill>
              </a:rPr>
              <a:pPr>
                <a:defRPr/>
              </a:pPr>
              <a:t>‹#›</a:t>
            </a:fld>
            <a:endParaRPr lang="tr-TR" altLang="tr-TR">
              <a:solidFill>
                <a:srgbClr val="000000"/>
              </a:solidFill>
            </a:endParaRPr>
          </a:p>
        </p:txBody>
      </p:sp>
    </p:spTree>
    <p:extLst>
      <p:ext uri="{BB962C8B-B14F-4D97-AF65-F5344CB8AC3E}">
        <p14:creationId xmlns:p14="http://schemas.microsoft.com/office/powerpoint/2010/main" val="761404021"/>
      </p:ext>
    </p:extLst>
  </p:cSld>
  <p:clrMapOvr>
    <a:masterClrMapping/>
  </p:clrMapOvr>
  <p:transition>
    <p:zoom/>
  </p:transition>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609601" y="273050"/>
            <a:ext cx="4011084"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Rectangle 4"/>
          <p:cNvSpPr>
            <a:spLocks noGrp="1" noChangeArrowheads="1"/>
          </p:cNvSpPr>
          <p:nvPr>
            <p:ph type="dt" sz="half" idx="10"/>
          </p:nvPr>
        </p:nvSpPr>
        <p:spPr>
          <a:ln/>
        </p:spPr>
        <p:txBody>
          <a:bodyPr/>
          <a:lstStyle>
            <a:lvl1pPr>
              <a:defRPr/>
            </a:lvl1pPr>
          </a:lstStyle>
          <a:p>
            <a:pPr>
              <a:defRPr/>
            </a:pPr>
            <a:endParaRPr lang="tr-TR">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tr-TR">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95C61C17-1DB1-4019-AD52-F4F70B4C35CC}" type="slidenum">
              <a:rPr lang="tr-TR" altLang="tr-TR">
                <a:solidFill>
                  <a:srgbClr val="000000"/>
                </a:solidFill>
              </a:rPr>
              <a:pPr>
                <a:defRPr/>
              </a:pPr>
              <a:t>‹#›</a:t>
            </a:fld>
            <a:endParaRPr lang="tr-TR" altLang="tr-TR">
              <a:solidFill>
                <a:srgbClr val="000000"/>
              </a:solidFill>
            </a:endParaRPr>
          </a:p>
        </p:txBody>
      </p:sp>
    </p:spTree>
    <p:extLst>
      <p:ext uri="{BB962C8B-B14F-4D97-AF65-F5344CB8AC3E}">
        <p14:creationId xmlns:p14="http://schemas.microsoft.com/office/powerpoint/2010/main" val="3208461730"/>
      </p:ext>
    </p:extLst>
  </p:cSld>
  <p:clrMapOvr>
    <a:masterClrMapping/>
  </p:clrMapOvr>
  <p:transition>
    <p:zoom/>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1A20A5D6-A788-4F2D-9AB4-F5D8C18E079A}" type="datetimeFigureOut">
              <a:rPr lang="tr-TR" smtClean="0"/>
              <a:t>21.01.2020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B684A49B-1480-498D-AF72-8E3A1DA8379C}" type="slidenum">
              <a:rPr lang="tr-TR" smtClean="0"/>
              <a:t>‹#›</a:t>
            </a:fld>
            <a:endParaRPr lang="tr-TR"/>
          </a:p>
        </p:txBody>
      </p:sp>
    </p:spTree>
    <p:extLst>
      <p:ext uri="{BB962C8B-B14F-4D97-AF65-F5344CB8AC3E}">
        <p14:creationId xmlns:p14="http://schemas.microsoft.com/office/powerpoint/2010/main" val="1395993473"/>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2389717" y="4800600"/>
            <a:ext cx="73152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tr-TR" noProof="0" smtClean="0"/>
          </a:p>
        </p:txBody>
      </p:sp>
      <p:sp>
        <p:nvSpPr>
          <p:cNvPr id="4" name="3 Metin Yer Tutucusu"/>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Rectangle 4"/>
          <p:cNvSpPr>
            <a:spLocks noGrp="1" noChangeArrowheads="1"/>
          </p:cNvSpPr>
          <p:nvPr>
            <p:ph type="dt" sz="half" idx="10"/>
          </p:nvPr>
        </p:nvSpPr>
        <p:spPr>
          <a:ln/>
        </p:spPr>
        <p:txBody>
          <a:bodyPr/>
          <a:lstStyle>
            <a:lvl1pPr>
              <a:defRPr/>
            </a:lvl1pPr>
          </a:lstStyle>
          <a:p>
            <a:pPr>
              <a:defRPr/>
            </a:pPr>
            <a:endParaRPr lang="tr-TR">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tr-TR">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3A9E0122-1884-4E45-99DF-7F345DE17549}" type="slidenum">
              <a:rPr lang="tr-TR" altLang="tr-TR">
                <a:solidFill>
                  <a:srgbClr val="000000"/>
                </a:solidFill>
              </a:rPr>
              <a:pPr>
                <a:defRPr/>
              </a:pPr>
              <a:t>‹#›</a:t>
            </a:fld>
            <a:endParaRPr lang="tr-TR" altLang="tr-TR">
              <a:solidFill>
                <a:srgbClr val="000000"/>
              </a:solidFill>
            </a:endParaRPr>
          </a:p>
        </p:txBody>
      </p:sp>
    </p:spTree>
    <p:extLst>
      <p:ext uri="{BB962C8B-B14F-4D97-AF65-F5344CB8AC3E}">
        <p14:creationId xmlns:p14="http://schemas.microsoft.com/office/powerpoint/2010/main" val="1338965196"/>
      </p:ext>
    </p:extLst>
  </p:cSld>
  <p:clrMapOvr>
    <a:masterClrMapping/>
  </p:clrMapOvr>
  <p:transition>
    <p:zoom/>
  </p:transition>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Rectangle 4"/>
          <p:cNvSpPr>
            <a:spLocks noGrp="1" noChangeArrowheads="1"/>
          </p:cNvSpPr>
          <p:nvPr>
            <p:ph type="dt" sz="half" idx="10"/>
          </p:nvPr>
        </p:nvSpPr>
        <p:spPr>
          <a:ln/>
        </p:spPr>
        <p:txBody>
          <a:bodyPr/>
          <a:lstStyle>
            <a:lvl1pPr>
              <a:defRPr/>
            </a:lvl1pPr>
          </a:lstStyle>
          <a:p>
            <a:pPr>
              <a:defRPr/>
            </a:pPr>
            <a:endParaRPr lang="tr-TR">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tr-TR">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05C073D5-FD57-4AF7-BA54-B59030292460}" type="slidenum">
              <a:rPr lang="tr-TR" altLang="tr-TR">
                <a:solidFill>
                  <a:srgbClr val="000000"/>
                </a:solidFill>
              </a:rPr>
              <a:pPr>
                <a:defRPr/>
              </a:pPr>
              <a:t>‹#›</a:t>
            </a:fld>
            <a:endParaRPr lang="tr-TR" altLang="tr-TR">
              <a:solidFill>
                <a:srgbClr val="000000"/>
              </a:solidFill>
            </a:endParaRPr>
          </a:p>
        </p:txBody>
      </p:sp>
    </p:spTree>
    <p:extLst>
      <p:ext uri="{BB962C8B-B14F-4D97-AF65-F5344CB8AC3E}">
        <p14:creationId xmlns:p14="http://schemas.microsoft.com/office/powerpoint/2010/main" val="3173236130"/>
      </p:ext>
    </p:extLst>
  </p:cSld>
  <p:clrMapOvr>
    <a:masterClrMapping/>
  </p:clrMapOvr>
  <p:transition>
    <p:zoom/>
  </p:transition>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8839200" y="274639"/>
            <a:ext cx="27432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609600" y="274639"/>
            <a:ext cx="80264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Rectangle 4"/>
          <p:cNvSpPr>
            <a:spLocks noGrp="1" noChangeArrowheads="1"/>
          </p:cNvSpPr>
          <p:nvPr>
            <p:ph type="dt" sz="half" idx="10"/>
          </p:nvPr>
        </p:nvSpPr>
        <p:spPr>
          <a:ln/>
        </p:spPr>
        <p:txBody>
          <a:bodyPr/>
          <a:lstStyle>
            <a:lvl1pPr>
              <a:defRPr/>
            </a:lvl1pPr>
          </a:lstStyle>
          <a:p>
            <a:pPr>
              <a:defRPr/>
            </a:pPr>
            <a:endParaRPr lang="tr-TR">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tr-TR">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CF70F854-E488-4140-846B-9A240133E99B}" type="slidenum">
              <a:rPr lang="tr-TR" altLang="tr-TR">
                <a:solidFill>
                  <a:srgbClr val="000000"/>
                </a:solidFill>
              </a:rPr>
              <a:pPr>
                <a:defRPr/>
              </a:pPr>
              <a:t>‹#›</a:t>
            </a:fld>
            <a:endParaRPr lang="tr-TR" altLang="tr-TR">
              <a:solidFill>
                <a:srgbClr val="000000"/>
              </a:solidFill>
            </a:endParaRPr>
          </a:p>
        </p:txBody>
      </p:sp>
    </p:spTree>
    <p:extLst>
      <p:ext uri="{BB962C8B-B14F-4D97-AF65-F5344CB8AC3E}">
        <p14:creationId xmlns:p14="http://schemas.microsoft.com/office/powerpoint/2010/main" val="4023441160"/>
      </p:ext>
    </p:extLst>
  </p:cSld>
  <p:clrMapOvr>
    <a:masterClrMapping/>
  </p:clrMapOvr>
  <p:transition>
    <p:zoom/>
  </p:transition>
</p:sldLayout>
</file>

<file path=ppt/slideLayouts/slideLayout23.xml><?xml version="1.0" encoding="utf-8"?>
<p:sldLayout xmlns:a="http://schemas.openxmlformats.org/drawingml/2006/main" xmlns:r="http://schemas.openxmlformats.org/officeDocument/2006/relationships" xmlns:p="http://schemas.openxmlformats.org/presentationml/2006/main" type="tbl" preserve="1">
  <p:cSld name="Başlık ve Tablo">
    <p:spTree>
      <p:nvGrpSpPr>
        <p:cNvPr id="1" name=""/>
        <p:cNvGrpSpPr/>
        <p:nvPr/>
      </p:nvGrpSpPr>
      <p:grpSpPr>
        <a:xfrm>
          <a:off x="0" y="0"/>
          <a:ext cx="0" cy="0"/>
          <a:chOff x="0" y="0"/>
          <a:chExt cx="0" cy="0"/>
        </a:xfrm>
      </p:grpSpPr>
      <p:sp>
        <p:nvSpPr>
          <p:cNvPr id="2" name="1 Başlık"/>
          <p:cNvSpPr>
            <a:spLocks noGrp="1"/>
          </p:cNvSpPr>
          <p:nvPr>
            <p:ph type="title"/>
          </p:nvPr>
        </p:nvSpPr>
        <p:spPr>
          <a:xfrm>
            <a:off x="609600" y="274638"/>
            <a:ext cx="10972800" cy="1143000"/>
          </a:xfrm>
        </p:spPr>
        <p:txBody>
          <a:bodyPr/>
          <a:lstStyle/>
          <a:p>
            <a:r>
              <a:rPr lang="tr-TR" smtClean="0"/>
              <a:t>Asıl başlık stili için tıklatın</a:t>
            </a:r>
            <a:endParaRPr lang="tr-TR"/>
          </a:p>
        </p:txBody>
      </p:sp>
      <p:sp>
        <p:nvSpPr>
          <p:cNvPr id="3" name="2 Tablo Yer Tutucusu"/>
          <p:cNvSpPr>
            <a:spLocks noGrp="1"/>
          </p:cNvSpPr>
          <p:nvPr>
            <p:ph type="tbl" idx="1"/>
          </p:nvPr>
        </p:nvSpPr>
        <p:spPr>
          <a:xfrm>
            <a:off x="609600" y="1600201"/>
            <a:ext cx="10972800" cy="4525963"/>
          </a:xfrm>
        </p:spPr>
        <p:txBody>
          <a:bodyPr/>
          <a:lstStyle/>
          <a:p>
            <a:pPr lvl="0"/>
            <a:endParaRPr lang="tr-TR" noProof="0" smtClean="0"/>
          </a:p>
        </p:txBody>
      </p:sp>
      <p:sp>
        <p:nvSpPr>
          <p:cNvPr id="4" name="Rectangle 4"/>
          <p:cNvSpPr>
            <a:spLocks noGrp="1" noChangeArrowheads="1"/>
          </p:cNvSpPr>
          <p:nvPr>
            <p:ph type="dt" sz="half" idx="10"/>
          </p:nvPr>
        </p:nvSpPr>
        <p:spPr>
          <a:ln/>
        </p:spPr>
        <p:txBody>
          <a:bodyPr/>
          <a:lstStyle>
            <a:lvl1pPr>
              <a:defRPr/>
            </a:lvl1pPr>
          </a:lstStyle>
          <a:p>
            <a:pPr>
              <a:defRPr/>
            </a:pPr>
            <a:endParaRPr lang="tr-TR">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tr-TR">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1D9E93D0-CDE6-47ED-8FB6-94F37B0EBCEF}" type="slidenum">
              <a:rPr lang="tr-TR" altLang="tr-TR">
                <a:solidFill>
                  <a:srgbClr val="000000"/>
                </a:solidFill>
              </a:rPr>
              <a:pPr>
                <a:defRPr/>
              </a:pPr>
              <a:t>‹#›</a:t>
            </a:fld>
            <a:endParaRPr lang="tr-TR" altLang="tr-TR">
              <a:solidFill>
                <a:srgbClr val="000000"/>
              </a:solidFill>
            </a:endParaRPr>
          </a:p>
        </p:txBody>
      </p:sp>
    </p:spTree>
    <p:extLst>
      <p:ext uri="{BB962C8B-B14F-4D97-AF65-F5344CB8AC3E}">
        <p14:creationId xmlns:p14="http://schemas.microsoft.com/office/powerpoint/2010/main" val="3059991252"/>
      </p:ext>
    </p:extLst>
  </p:cSld>
  <p:clrMapOvr>
    <a:masterClrMapping/>
  </p:clrMapOvr>
  <p:transition>
    <p:zoom/>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1A20A5D6-A788-4F2D-9AB4-F5D8C18E079A}" type="datetimeFigureOut">
              <a:rPr lang="tr-TR" smtClean="0"/>
              <a:t>21.01.2020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B684A49B-1480-498D-AF72-8E3A1DA8379C}" type="slidenum">
              <a:rPr lang="tr-TR" smtClean="0"/>
              <a:t>‹#›</a:t>
            </a:fld>
            <a:endParaRPr lang="tr-TR"/>
          </a:p>
        </p:txBody>
      </p:sp>
    </p:spTree>
    <p:extLst>
      <p:ext uri="{BB962C8B-B14F-4D97-AF65-F5344CB8AC3E}">
        <p14:creationId xmlns:p14="http://schemas.microsoft.com/office/powerpoint/2010/main" val="35196996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1A20A5D6-A788-4F2D-9AB4-F5D8C18E079A}" type="datetimeFigureOut">
              <a:rPr lang="tr-TR" smtClean="0"/>
              <a:t>21.01.2020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B684A49B-1480-498D-AF72-8E3A1DA8379C}" type="slidenum">
              <a:rPr lang="tr-TR" smtClean="0"/>
              <a:t>‹#›</a:t>
            </a:fld>
            <a:endParaRPr lang="tr-TR"/>
          </a:p>
        </p:txBody>
      </p:sp>
    </p:spTree>
    <p:extLst>
      <p:ext uri="{BB962C8B-B14F-4D97-AF65-F5344CB8AC3E}">
        <p14:creationId xmlns:p14="http://schemas.microsoft.com/office/powerpoint/2010/main" val="28336380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1A20A5D6-A788-4F2D-9AB4-F5D8C18E079A}" type="datetimeFigureOut">
              <a:rPr lang="tr-TR" smtClean="0"/>
              <a:t>21.01.2020</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B684A49B-1480-498D-AF72-8E3A1DA8379C}" type="slidenum">
              <a:rPr lang="tr-TR" smtClean="0"/>
              <a:t>‹#›</a:t>
            </a:fld>
            <a:endParaRPr lang="tr-TR"/>
          </a:p>
        </p:txBody>
      </p:sp>
    </p:spTree>
    <p:extLst>
      <p:ext uri="{BB962C8B-B14F-4D97-AF65-F5344CB8AC3E}">
        <p14:creationId xmlns:p14="http://schemas.microsoft.com/office/powerpoint/2010/main" val="303697322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1A20A5D6-A788-4F2D-9AB4-F5D8C18E079A}" type="datetimeFigureOut">
              <a:rPr lang="tr-TR" smtClean="0"/>
              <a:t>21.01.2020</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B684A49B-1480-498D-AF72-8E3A1DA8379C}" type="slidenum">
              <a:rPr lang="tr-TR" smtClean="0"/>
              <a:t>‹#›</a:t>
            </a:fld>
            <a:endParaRPr lang="tr-TR"/>
          </a:p>
        </p:txBody>
      </p:sp>
    </p:spTree>
    <p:extLst>
      <p:ext uri="{BB962C8B-B14F-4D97-AF65-F5344CB8AC3E}">
        <p14:creationId xmlns:p14="http://schemas.microsoft.com/office/powerpoint/2010/main" val="9734436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1A20A5D6-A788-4F2D-9AB4-F5D8C18E079A}" type="datetimeFigureOut">
              <a:rPr lang="tr-TR" smtClean="0"/>
              <a:t>21.01.2020</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B684A49B-1480-498D-AF72-8E3A1DA8379C}" type="slidenum">
              <a:rPr lang="tr-TR" smtClean="0"/>
              <a:t>‹#›</a:t>
            </a:fld>
            <a:endParaRPr lang="tr-TR"/>
          </a:p>
        </p:txBody>
      </p:sp>
    </p:spTree>
    <p:extLst>
      <p:ext uri="{BB962C8B-B14F-4D97-AF65-F5344CB8AC3E}">
        <p14:creationId xmlns:p14="http://schemas.microsoft.com/office/powerpoint/2010/main" val="20840982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1A20A5D6-A788-4F2D-9AB4-F5D8C18E079A}" type="datetimeFigureOut">
              <a:rPr lang="tr-TR" smtClean="0"/>
              <a:t>21.01.2020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B684A49B-1480-498D-AF72-8E3A1DA8379C}" type="slidenum">
              <a:rPr lang="tr-TR" smtClean="0"/>
              <a:t>‹#›</a:t>
            </a:fld>
            <a:endParaRPr lang="tr-TR"/>
          </a:p>
        </p:txBody>
      </p:sp>
    </p:spTree>
    <p:extLst>
      <p:ext uri="{BB962C8B-B14F-4D97-AF65-F5344CB8AC3E}">
        <p14:creationId xmlns:p14="http://schemas.microsoft.com/office/powerpoint/2010/main" val="196255376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1A20A5D6-A788-4F2D-9AB4-F5D8C18E079A}" type="datetimeFigureOut">
              <a:rPr lang="tr-TR" smtClean="0"/>
              <a:t>21.01.2020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B684A49B-1480-498D-AF72-8E3A1DA8379C}" type="slidenum">
              <a:rPr lang="tr-TR" smtClean="0"/>
              <a:t>‹#›</a:t>
            </a:fld>
            <a:endParaRPr lang="tr-TR"/>
          </a:p>
        </p:txBody>
      </p:sp>
    </p:spTree>
    <p:extLst>
      <p:ext uri="{BB962C8B-B14F-4D97-AF65-F5344CB8AC3E}">
        <p14:creationId xmlns:p14="http://schemas.microsoft.com/office/powerpoint/2010/main" val="288745651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theme" Target="../theme/theme2.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A20A5D6-A788-4F2D-9AB4-F5D8C18E079A}" type="datetimeFigureOut">
              <a:rPr lang="tr-TR" smtClean="0"/>
              <a:t>21.01.2020</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84A49B-1480-498D-AF72-8E3A1DA8379C}" type="slidenum">
              <a:rPr lang="tr-TR" smtClean="0"/>
              <a:t>‹#›</a:t>
            </a:fld>
            <a:endParaRPr lang="tr-TR"/>
          </a:p>
        </p:txBody>
      </p:sp>
    </p:spTree>
    <p:extLst>
      <p:ext uri="{BB962C8B-B14F-4D97-AF65-F5344CB8AC3E}">
        <p14:creationId xmlns:p14="http://schemas.microsoft.com/office/powerpoint/2010/main" val="1994789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bwMode="auto">
          <a:xfrm>
            <a:off x="609600" y="274638"/>
            <a:ext cx="109728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tr-TR" altLang="tr-TR" smtClean="0"/>
              <a:t>Asıl başlık stili için tıklatın</a:t>
            </a:r>
          </a:p>
        </p:txBody>
      </p:sp>
      <p:sp>
        <p:nvSpPr>
          <p:cNvPr id="5123" name="Rectangle 3"/>
          <p:cNvSpPr>
            <a:spLocks noGrp="1" noChangeArrowheads="1"/>
          </p:cNvSpPr>
          <p:nvPr>
            <p:ph type="body" idx="1"/>
          </p:nvPr>
        </p:nvSpPr>
        <p:spPr bwMode="auto">
          <a:xfrm>
            <a:off x="609600" y="1600201"/>
            <a:ext cx="109728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tr-TR" altLang="tr-TR" smtClean="0"/>
              <a:t>Asıl metin stillerini düzenlemek için tıklatın</a:t>
            </a:r>
          </a:p>
          <a:p>
            <a:pPr lvl="1"/>
            <a:r>
              <a:rPr lang="tr-TR" altLang="tr-TR" smtClean="0"/>
              <a:t>İkinci düzey</a:t>
            </a:r>
          </a:p>
          <a:p>
            <a:pPr lvl="2"/>
            <a:r>
              <a:rPr lang="tr-TR" altLang="tr-TR" smtClean="0"/>
              <a:t>Üçüncü düzey</a:t>
            </a:r>
          </a:p>
          <a:p>
            <a:pPr lvl="3"/>
            <a:r>
              <a:rPr lang="tr-TR" altLang="tr-TR" smtClean="0"/>
              <a:t>Dördüncü düzey</a:t>
            </a:r>
          </a:p>
          <a:p>
            <a:pPr lvl="4"/>
            <a:r>
              <a:rPr lang="tr-TR" altLang="tr-TR" smtClean="0"/>
              <a:t>Beşinci düzey</a:t>
            </a:r>
          </a:p>
        </p:txBody>
      </p:sp>
      <p:sp>
        <p:nvSpPr>
          <p:cNvPr id="250884" name="Rectangle 4"/>
          <p:cNvSpPr>
            <a:spLocks noGrp="1" noChangeArrowheads="1"/>
          </p:cNvSpPr>
          <p:nvPr>
            <p:ph type="dt" sz="half" idx="2"/>
          </p:nvPr>
        </p:nvSpPr>
        <p:spPr bwMode="auto">
          <a:xfrm>
            <a:off x="609600" y="6245225"/>
            <a:ext cx="28448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400">
                <a:latin typeface="+mn-lt"/>
              </a:defRPr>
            </a:lvl1pPr>
          </a:lstStyle>
          <a:p>
            <a:pPr fontAlgn="base">
              <a:spcBef>
                <a:spcPct val="0"/>
              </a:spcBef>
              <a:spcAft>
                <a:spcPct val="0"/>
              </a:spcAft>
              <a:defRPr/>
            </a:pPr>
            <a:endParaRPr lang="tr-TR">
              <a:solidFill>
                <a:srgbClr val="000000"/>
              </a:solidFill>
            </a:endParaRPr>
          </a:p>
        </p:txBody>
      </p:sp>
      <p:sp>
        <p:nvSpPr>
          <p:cNvPr id="250885" name="Rectangle 5"/>
          <p:cNvSpPr>
            <a:spLocks noGrp="1" noChangeArrowheads="1"/>
          </p:cNvSpPr>
          <p:nvPr>
            <p:ph type="ftr" sz="quarter" idx="3"/>
          </p:nvPr>
        </p:nvSpPr>
        <p:spPr bwMode="auto">
          <a:xfrm>
            <a:off x="4165600" y="6245225"/>
            <a:ext cx="38608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400">
                <a:latin typeface="+mn-lt"/>
              </a:defRPr>
            </a:lvl1pPr>
          </a:lstStyle>
          <a:p>
            <a:pPr fontAlgn="base">
              <a:spcBef>
                <a:spcPct val="0"/>
              </a:spcBef>
              <a:spcAft>
                <a:spcPct val="0"/>
              </a:spcAft>
              <a:defRPr/>
            </a:pPr>
            <a:endParaRPr lang="tr-TR">
              <a:solidFill>
                <a:srgbClr val="000000"/>
              </a:solidFill>
            </a:endParaRPr>
          </a:p>
        </p:txBody>
      </p:sp>
      <p:sp>
        <p:nvSpPr>
          <p:cNvPr id="250886" name="Rectangle 6"/>
          <p:cNvSpPr>
            <a:spLocks noGrp="1" noChangeArrowheads="1"/>
          </p:cNvSpPr>
          <p:nvPr>
            <p:ph type="sldNum" sz="quarter" idx="4"/>
          </p:nvPr>
        </p:nvSpPr>
        <p:spPr bwMode="auto">
          <a:xfrm>
            <a:off x="8737600" y="6245225"/>
            <a:ext cx="28448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400" smtClean="0">
                <a:latin typeface="Arial" panose="020B0604020202020204" pitchFamily="34" charset="0"/>
              </a:defRPr>
            </a:lvl1pPr>
          </a:lstStyle>
          <a:p>
            <a:pPr fontAlgn="base">
              <a:spcBef>
                <a:spcPct val="0"/>
              </a:spcBef>
              <a:spcAft>
                <a:spcPct val="0"/>
              </a:spcAft>
              <a:defRPr/>
            </a:pPr>
            <a:fld id="{7E7D51D4-0B68-4FB9-9A52-DF334A7352FF}" type="slidenum">
              <a:rPr lang="tr-TR" altLang="tr-TR">
                <a:solidFill>
                  <a:srgbClr val="000000"/>
                </a:solidFill>
              </a:rPr>
              <a:pPr fontAlgn="base">
                <a:spcBef>
                  <a:spcPct val="0"/>
                </a:spcBef>
                <a:spcAft>
                  <a:spcPct val="0"/>
                </a:spcAft>
                <a:defRPr/>
              </a:pPr>
              <a:t>‹#›</a:t>
            </a:fld>
            <a:endParaRPr lang="tr-TR" altLang="tr-TR">
              <a:solidFill>
                <a:srgbClr val="000000"/>
              </a:solidFill>
            </a:endParaRPr>
          </a:p>
        </p:txBody>
      </p:sp>
    </p:spTree>
    <p:extLst>
      <p:ext uri="{BB962C8B-B14F-4D97-AF65-F5344CB8AC3E}">
        <p14:creationId xmlns:p14="http://schemas.microsoft.com/office/powerpoint/2010/main" val="104865560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ransition>
    <p:zoom/>
  </p:transition>
  <p:timing>
    <p:tnLst>
      <p:par>
        <p:cTn id="1" dur="indefinite" restart="never" nodeType="tmRoot"/>
      </p:par>
    </p:tnLst>
  </p:timing>
  <p:hf hdr="0" ftr="0" dt="0"/>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showMasterPhAnim="0">
  <p:cSld>
    <p:bg>
      <p:bgPr>
        <a:solidFill>
          <a:srgbClr val="000000"/>
        </a:solidFill>
        <a:effectLst/>
      </p:bgPr>
    </p:bg>
    <p:spTree>
      <p:nvGrpSpPr>
        <p:cNvPr id="1" name=""/>
        <p:cNvGrpSpPr/>
        <p:nvPr/>
      </p:nvGrpSpPr>
      <p:grpSpPr>
        <a:xfrm>
          <a:off x="0" y="0"/>
          <a:ext cx="0" cy="0"/>
          <a:chOff x="0" y="0"/>
          <a:chExt cx="0" cy="0"/>
        </a:xfrm>
      </p:grpSpPr>
      <p:sp>
        <p:nvSpPr>
          <p:cNvPr id="147458" name="5 Slayt Numarası Yer Tutucusu"/>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D8986E38-B82C-4AD8-A5F0-F6768A61982B}" type="slidenum">
              <a:rPr lang="tr-TR" altLang="tr-TR" sz="1400">
                <a:solidFill>
                  <a:srgbClr val="000000"/>
                </a:solidFill>
              </a:rPr>
              <a:pPr>
                <a:spcBef>
                  <a:spcPct val="0"/>
                </a:spcBef>
                <a:buFontTx/>
                <a:buNone/>
              </a:pPr>
              <a:t>1</a:t>
            </a:fld>
            <a:endParaRPr lang="tr-TR" altLang="tr-TR" sz="1400">
              <a:solidFill>
                <a:srgbClr val="000000"/>
              </a:solidFill>
            </a:endParaRPr>
          </a:p>
        </p:txBody>
      </p:sp>
      <p:sp>
        <p:nvSpPr>
          <p:cNvPr id="147459" name="Rectangle 3"/>
          <p:cNvSpPr>
            <a:spLocks noGrp="1" noChangeArrowheads="1"/>
          </p:cNvSpPr>
          <p:nvPr>
            <p:ph type="body" idx="1"/>
          </p:nvPr>
        </p:nvSpPr>
        <p:spPr>
          <a:xfrm>
            <a:off x="1981200" y="1676401"/>
            <a:ext cx="8229600" cy="4449763"/>
          </a:xfrm>
        </p:spPr>
        <p:txBody>
          <a:bodyPr/>
          <a:lstStyle/>
          <a:p>
            <a:pPr algn="ctr" eaLnBrk="1" hangingPunct="1">
              <a:buFontTx/>
              <a:buNone/>
            </a:pPr>
            <a:r>
              <a:rPr lang="tr-TR" altLang="tr-TR" sz="4400"/>
              <a:t>  </a:t>
            </a:r>
            <a:r>
              <a:rPr lang="tr-TR" altLang="tr-TR" sz="4400">
                <a:solidFill>
                  <a:schemeClr val="bg1"/>
                </a:solidFill>
                <a:latin typeface="Comic Sans MS" panose="030F0702030302020204" pitchFamily="66" charset="0"/>
              </a:rPr>
              <a:t>ENDÜSTRİLEŞME SORUNLARI VE ÇEVRE KİRLİLİĞİ AÇISINDAN ALINABİLECEK BAŞLICA TEDBİRLER</a:t>
            </a:r>
          </a:p>
        </p:txBody>
      </p:sp>
    </p:spTree>
    <p:extLst>
      <p:ext uri="{BB962C8B-B14F-4D97-AF65-F5344CB8AC3E}">
        <p14:creationId xmlns:p14="http://schemas.microsoft.com/office/powerpoint/2010/main" val="116563383"/>
      </p:ext>
    </p:extLst>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000066"/>
        </a:solidFill>
        <a:effectLst/>
      </p:bgPr>
    </p:bg>
    <p:spTree>
      <p:nvGrpSpPr>
        <p:cNvPr id="1" name=""/>
        <p:cNvGrpSpPr/>
        <p:nvPr/>
      </p:nvGrpSpPr>
      <p:grpSpPr>
        <a:xfrm>
          <a:off x="0" y="0"/>
          <a:ext cx="0" cy="0"/>
          <a:chOff x="0" y="0"/>
          <a:chExt cx="0" cy="0"/>
        </a:xfrm>
      </p:grpSpPr>
      <p:sp>
        <p:nvSpPr>
          <p:cNvPr id="149506" name="5 Slayt Numarası Yer Tutucusu"/>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5837A5A9-1004-483A-85F2-235FB2BF1CDB}" type="slidenum">
              <a:rPr lang="tr-TR" altLang="tr-TR" sz="1400">
                <a:solidFill>
                  <a:srgbClr val="000000"/>
                </a:solidFill>
              </a:rPr>
              <a:pPr>
                <a:spcBef>
                  <a:spcPct val="0"/>
                </a:spcBef>
                <a:buFontTx/>
                <a:buNone/>
              </a:pPr>
              <a:t>2</a:t>
            </a:fld>
            <a:endParaRPr lang="tr-TR" altLang="tr-TR" sz="1400">
              <a:solidFill>
                <a:srgbClr val="000000"/>
              </a:solidFill>
            </a:endParaRPr>
          </a:p>
        </p:txBody>
      </p:sp>
      <p:sp>
        <p:nvSpPr>
          <p:cNvPr id="149507" name="Rectangle 3"/>
          <p:cNvSpPr>
            <a:spLocks noGrp="1" noChangeArrowheads="1"/>
          </p:cNvSpPr>
          <p:nvPr>
            <p:ph type="body" idx="1"/>
          </p:nvPr>
        </p:nvSpPr>
        <p:spPr>
          <a:xfrm>
            <a:off x="1981200" y="914401"/>
            <a:ext cx="8229600" cy="5216525"/>
          </a:xfrm>
        </p:spPr>
        <p:txBody>
          <a:bodyPr/>
          <a:lstStyle/>
          <a:p>
            <a:pPr marL="609600" indent="-609600" eaLnBrk="1" hangingPunct="1"/>
            <a:r>
              <a:rPr lang="tr-TR" altLang="tr-TR" smtClean="0">
                <a:solidFill>
                  <a:schemeClr val="bg1"/>
                </a:solidFill>
              </a:rPr>
              <a:t>Doğanın kirletildikten sonra temizlenme ve bozulan dengenin yeniden oluşturulmasının maliyeti, önceden tahmin edilerek alınacak olan koruma tedbirlerinin maliyetine oranla çok yüksektir. Bu nedenle önceden korumaya yönelik politikalara önem verilmelidir.</a:t>
            </a:r>
          </a:p>
        </p:txBody>
      </p:sp>
    </p:spTree>
    <p:extLst>
      <p:ext uri="{BB962C8B-B14F-4D97-AF65-F5344CB8AC3E}">
        <p14:creationId xmlns:p14="http://schemas.microsoft.com/office/powerpoint/2010/main" val="4125741928"/>
      </p:ext>
    </p:extLst>
  </p:cSld>
  <p:clrMapOvr>
    <a:masterClrMapping/>
  </p:clrMapOvr>
  <p:transition>
    <p:zoom/>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000066"/>
        </a:solidFill>
        <a:effectLst/>
      </p:bgPr>
    </p:bg>
    <p:spTree>
      <p:nvGrpSpPr>
        <p:cNvPr id="1" name=""/>
        <p:cNvGrpSpPr/>
        <p:nvPr/>
      </p:nvGrpSpPr>
      <p:grpSpPr>
        <a:xfrm>
          <a:off x="0" y="0"/>
          <a:ext cx="0" cy="0"/>
          <a:chOff x="0" y="0"/>
          <a:chExt cx="0" cy="0"/>
        </a:xfrm>
      </p:grpSpPr>
      <p:sp>
        <p:nvSpPr>
          <p:cNvPr id="151554" name="5 Slayt Numarası Yer Tutucusu"/>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E5BF6CCA-42AC-4FD5-B870-73DB6A9D9055}" type="slidenum">
              <a:rPr lang="tr-TR" altLang="tr-TR" sz="1400">
                <a:solidFill>
                  <a:srgbClr val="000000"/>
                </a:solidFill>
              </a:rPr>
              <a:pPr>
                <a:spcBef>
                  <a:spcPct val="0"/>
                </a:spcBef>
                <a:buFontTx/>
                <a:buNone/>
              </a:pPr>
              <a:t>3</a:t>
            </a:fld>
            <a:endParaRPr lang="tr-TR" altLang="tr-TR" sz="1400">
              <a:solidFill>
                <a:srgbClr val="000000"/>
              </a:solidFill>
            </a:endParaRPr>
          </a:p>
        </p:txBody>
      </p:sp>
      <p:sp>
        <p:nvSpPr>
          <p:cNvPr id="151555" name="Rectangle 3"/>
          <p:cNvSpPr>
            <a:spLocks noGrp="1" noChangeArrowheads="1"/>
          </p:cNvSpPr>
          <p:nvPr>
            <p:ph type="body" idx="1"/>
          </p:nvPr>
        </p:nvSpPr>
        <p:spPr>
          <a:xfrm>
            <a:off x="1981200" y="1447801"/>
            <a:ext cx="8229600" cy="4683125"/>
          </a:xfrm>
        </p:spPr>
        <p:txBody>
          <a:bodyPr/>
          <a:lstStyle/>
          <a:p>
            <a:pPr marL="609600" indent="-609600" eaLnBrk="1" hangingPunct="1"/>
            <a:r>
              <a:rPr lang="tr-TR" altLang="tr-TR" smtClean="0">
                <a:solidFill>
                  <a:schemeClr val="bg1"/>
                </a:solidFill>
              </a:rPr>
              <a:t>Kirlilik hem üretim hem de tüketim aşamasında görülebilmektedir. Bu nedenle yüksek kirlilik meydana getiren sanayi ve teknolojiden kaçınılmalı, daha az kullanılarak daha çok üretilen temiz teknolojiler üretilmeli veya tercih edilmelidir.</a:t>
            </a:r>
          </a:p>
        </p:txBody>
      </p:sp>
    </p:spTree>
    <p:extLst>
      <p:ext uri="{BB962C8B-B14F-4D97-AF65-F5344CB8AC3E}">
        <p14:creationId xmlns:p14="http://schemas.microsoft.com/office/powerpoint/2010/main" val="2047014452"/>
      </p:ext>
    </p:extLst>
  </p:cSld>
  <p:clrMapOvr>
    <a:masterClrMapping/>
  </p:clrMapOvr>
  <p:transition>
    <p:zoom/>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000066"/>
        </a:solidFill>
        <a:effectLst/>
      </p:bgPr>
    </p:bg>
    <p:spTree>
      <p:nvGrpSpPr>
        <p:cNvPr id="1" name=""/>
        <p:cNvGrpSpPr/>
        <p:nvPr/>
      </p:nvGrpSpPr>
      <p:grpSpPr>
        <a:xfrm>
          <a:off x="0" y="0"/>
          <a:ext cx="0" cy="0"/>
          <a:chOff x="0" y="0"/>
          <a:chExt cx="0" cy="0"/>
        </a:xfrm>
      </p:grpSpPr>
      <p:sp>
        <p:nvSpPr>
          <p:cNvPr id="153602" name="5 Slayt Numarası Yer Tutucusu"/>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82C1F59E-C961-4AA4-B129-AA7C535A890D}" type="slidenum">
              <a:rPr lang="tr-TR" altLang="tr-TR" sz="1400">
                <a:solidFill>
                  <a:srgbClr val="000000"/>
                </a:solidFill>
              </a:rPr>
              <a:pPr>
                <a:spcBef>
                  <a:spcPct val="0"/>
                </a:spcBef>
                <a:buFontTx/>
                <a:buNone/>
              </a:pPr>
              <a:t>4</a:t>
            </a:fld>
            <a:endParaRPr lang="tr-TR" altLang="tr-TR" sz="1400">
              <a:solidFill>
                <a:srgbClr val="000000"/>
              </a:solidFill>
            </a:endParaRPr>
          </a:p>
        </p:txBody>
      </p:sp>
      <p:sp>
        <p:nvSpPr>
          <p:cNvPr id="153603" name="Rectangle 3"/>
          <p:cNvSpPr>
            <a:spLocks noGrp="1" noChangeArrowheads="1"/>
          </p:cNvSpPr>
          <p:nvPr>
            <p:ph type="body" idx="1"/>
          </p:nvPr>
        </p:nvSpPr>
        <p:spPr/>
        <p:txBody>
          <a:bodyPr/>
          <a:lstStyle/>
          <a:p>
            <a:pPr marL="609600" indent="-609600" eaLnBrk="1" hangingPunct="1"/>
            <a:r>
              <a:rPr lang="tr-TR" altLang="tr-TR" smtClean="0">
                <a:solidFill>
                  <a:schemeClr val="bg1"/>
                </a:solidFill>
              </a:rPr>
              <a:t>Sanayi kuruluşları için ülkemizden temin edilebilir yakıt türlerinde çevre kirliliği yaratıcı unsurları azaltacak nitelikte üretim yapılması, sorunun ülke genelinde ekonomik ve daha etkin olarak çözümlenmesini sağlayacaktır.</a:t>
            </a:r>
          </a:p>
        </p:txBody>
      </p:sp>
    </p:spTree>
    <p:extLst>
      <p:ext uri="{BB962C8B-B14F-4D97-AF65-F5344CB8AC3E}">
        <p14:creationId xmlns:p14="http://schemas.microsoft.com/office/powerpoint/2010/main" val="2599826840"/>
      </p:ext>
    </p:extLst>
  </p:cSld>
  <p:clrMapOvr>
    <a:masterClrMapping/>
  </p:clrMapOvr>
  <p:transition>
    <p:zoom/>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000066"/>
        </a:solidFill>
        <a:effectLst/>
      </p:bgPr>
    </p:bg>
    <p:spTree>
      <p:nvGrpSpPr>
        <p:cNvPr id="1" name=""/>
        <p:cNvGrpSpPr/>
        <p:nvPr/>
      </p:nvGrpSpPr>
      <p:grpSpPr>
        <a:xfrm>
          <a:off x="0" y="0"/>
          <a:ext cx="0" cy="0"/>
          <a:chOff x="0" y="0"/>
          <a:chExt cx="0" cy="0"/>
        </a:xfrm>
      </p:grpSpPr>
      <p:sp>
        <p:nvSpPr>
          <p:cNvPr id="155650" name="5 Slayt Numarası Yer Tutucusu"/>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A98A1CF1-8474-4D7B-937D-F6EAF5C98931}" type="slidenum">
              <a:rPr lang="tr-TR" altLang="tr-TR" sz="1400">
                <a:solidFill>
                  <a:srgbClr val="000000"/>
                </a:solidFill>
              </a:rPr>
              <a:pPr>
                <a:spcBef>
                  <a:spcPct val="0"/>
                </a:spcBef>
                <a:buFontTx/>
                <a:buNone/>
              </a:pPr>
              <a:t>5</a:t>
            </a:fld>
            <a:endParaRPr lang="tr-TR" altLang="tr-TR" sz="1400">
              <a:solidFill>
                <a:srgbClr val="000000"/>
              </a:solidFill>
            </a:endParaRPr>
          </a:p>
        </p:txBody>
      </p:sp>
      <p:sp>
        <p:nvSpPr>
          <p:cNvPr id="155651" name="Rectangle 3"/>
          <p:cNvSpPr>
            <a:spLocks noGrp="1" noChangeArrowheads="1"/>
          </p:cNvSpPr>
          <p:nvPr>
            <p:ph type="body" idx="1"/>
          </p:nvPr>
        </p:nvSpPr>
        <p:spPr/>
        <p:txBody>
          <a:bodyPr/>
          <a:lstStyle/>
          <a:p>
            <a:pPr marL="609600" indent="-609600" eaLnBrk="1" hangingPunct="1"/>
            <a:r>
              <a:rPr lang="tr-TR" altLang="tr-TR" smtClean="0">
                <a:solidFill>
                  <a:schemeClr val="bg1"/>
                </a:solidFill>
              </a:rPr>
              <a:t>Mevcut ve bundan sonra gündeme getirilmesi düşünülen çevre ile ilgili mevzuatın ekonomik ve sosyal kalkınma hedefleri ile uyum içinde, sektörlerin teknolojik özellikleri ve ülke gerçekleri ön planda tutularak hazırlanmasına ve uygulanmasına özen gösterilmelidir.</a:t>
            </a:r>
          </a:p>
        </p:txBody>
      </p:sp>
    </p:spTree>
    <p:extLst>
      <p:ext uri="{BB962C8B-B14F-4D97-AF65-F5344CB8AC3E}">
        <p14:creationId xmlns:p14="http://schemas.microsoft.com/office/powerpoint/2010/main" val="698797509"/>
      </p:ext>
    </p:extLst>
  </p:cSld>
  <p:clrMapOvr>
    <a:masterClrMapping/>
  </p:clrMapOvr>
  <p:transition>
    <p:zoom/>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000066"/>
        </a:solidFill>
        <a:effectLst/>
      </p:bgPr>
    </p:bg>
    <p:spTree>
      <p:nvGrpSpPr>
        <p:cNvPr id="1" name=""/>
        <p:cNvGrpSpPr/>
        <p:nvPr/>
      </p:nvGrpSpPr>
      <p:grpSpPr>
        <a:xfrm>
          <a:off x="0" y="0"/>
          <a:ext cx="0" cy="0"/>
          <a:chOff x="0" y="0"/>
          <a:chExt cx="0" cy="0"/>
        </a:xfrm>
      </p:grpSpPr>
      <p:sp>
        <p:nvSpPr>
          <p:cNvPr id="157698" name="5 Slayt Numarası Yer Tutucusu"/>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774A1339-4D3B-43E0-A659-A4CE30271BDC}" type="slidenum">
              <a:rPr lang="tr-TR" altLang="tr-TR" sz="1400">
                <a:solidFill>
                  <a:srgbClr val="000000"/>
                </a:solidFill>
              </a:rPr>
              <a:pPr>
                <a:spcBef>
                  <a:spcPct val="0"/>
                </a:spcBef>
                <a:buFontTx/>
                <a:buNone/>
              </a:pPr>
              <a:t>6</a:t>
            </a:fld>
            <a:endParaRPr lang="tr-TR" altLang="tr-TR" sz="1400">
              <a:solidFill>
                <a:srgbClr val="000000"/>
              </a:solidFill>
            </a:endParaRPr>
          </a:p>
        </p:txBody>
      </p:sp>
      <p:sp>
        <p:nvSpPr>
          <p:cNvPr id="157699" name="Rectangle 3"/>
          <p:cNvSpPr>
            <a:spLocks noGrp="1" noChangeArrowheads="1"/>
          </p:cNvSpPr>
          <p:nvPr>
            <p:ph type="body" idx="1"/>
          </p:nvPr>
        </p:nvSpPr>
        <p:spPr/>
        <p:txBody>
          <a:bodyPr/>
          <a:lstStyle/>
          <a:p>
            <a:pPr marL="609600" indent="-609600" eaLnBrk="1" hangingPunct="1"/>
            <a:r>
              <a:rPr lang="tr-TR" altLang="tr-TR" smtClean="0">
                <a:solidFill>
                  <a:schemeClr val="bg1"/>
                </a:solidFill>
              </a:rPr>
              <a:t>Günümüzde kullanılan yakıt türleri göz önüne alındığında, kullanım kolaylığı getirmesinin yanı sıra çevre açısından önemli sorunlar yaratmayan doğal gaz kullanımının yaygınlaştırılması gerekmektedir.</a:t>
            </a:r>
          </a:p>
        </p:txBody>
      </p:sp>
    </p:spTree>
    <p:extLst>
      <p:ext uri="{BB962C8B-B14F-4D97-AF65-F5344CB8AC3E}">
        <p14:creationId xmlns:p14="http://schemas.microsoft.com/office/powerpoint/2010/main" val="3277100004"/>
      </p:ext>
    </p:extLst>
  </p:cSld>
  <p:clrMapOvr>
    <a:masterClrMapping/>
  </p:clrMapOvr>
  <p:transition>
    <p:zoom/>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000066"/>
        </a:solidFill>
        <a:effectLst/>
      </p:bgPr>
    </p:bg>
    <p:spTree>
      <p:nvGrpSpPr>
        <p:cNvPr id="1" name=""/>
        <p:cNvGrpSpPr/>
        <p:nvPr/>
      </p:nvGrpSpPr>
      <p:grpSpPr>
        <a:xfrm>
          <a:off x="0" y="0"/>
          <a:ext cx="0" cy="0"/>
          <a:chOff x="0" y="0"/>
          <a:chExt cx="0" cy="0"/>
        </a:xfrm>
      </p:grpSpPr>
      <p:sp>
        <p:nvSpPr>
          <p:cNvPr id="159746" name="5 Slayt Numarası Yer Tutucusu"/>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5C7C6D41-4AD8-4473-A169-C70E14FADAD0}" type="slidenum">
              <a:rPr lang="tr-TR" altLang="tr-TR" sz="1400">
                <a:solidFill>
                  <a:srgbClr val="000000"/>
                </a:solidFill>
              </a:rPr>
              <a:pPr>
                <a:spcBef>
                  <a:spcPct val="0"/>
                </a:spcBef>
                <a:buFontTx/>
                <a:buNone/>
              </a:pPr>
              <a:t>7</a:t>
            </a:fld>
            <a:endParaRPr lang="tr-TR" altLang="tr-TR" sz="1400">
              <a:solidFill>
                <a:srgbClr val="000000"/>
              </a:solidFill>
            </a:endParaRPr>
          </a:p>
        </p:txBody>
      </p:sp>
      <p:sp>
        <p:nvSpPr>
          <p:cNvPr id="159747" name="Rectangle 3"/>
          <p:cNvSpPr>
            <a:spLocks noGrp="1" noChangeArrowheads="1"/>
          </p:cNvSpPr>
          <p:nvPr>
            <p:ph type="body" idx="1"/>
          </p:nvPr>
        </p:nvSpPr>
        <p:spPr/>
        <p:txBody>
          <a:bodyPr/>
          <a:lstStyle/>
          <a:p>
            <a:pPr marL="609600" indent="-609600" eaLnBrk="1" hangingPunct="1"/>
            <a:r>
              <a:rPr lang="tr-TR" altLang="tr-TR" smtClean="0">
                <a:solidFill>
                  <a:schemeClr val="bg1"/>
                </a:solidFill>
              </a:rPr>
              <a:t>Çevre koruma ve arıtma işlemleri bölgesel projeler halinde ele alınmalı ve bu konudaki mevzuat geliştirilmelidir.</a:t>
            </a:r>
          </a:p>
        </p:txBody>
      </p:sp>
    </p:spTree>
    <p:extLst>
      <p:ext uri="{BB962C8B-B14F-4D97-AF65-F5344CB8AC3E}">
        <p14:creationId xmlns:p14="http://schemas.microsoft.com/office/powerpoint/2010/main" val="3348644497"/>
      </p:ext>
    </p:extLst>
  </p:cSld>
  <p:clrMapOvr>
    <a:masterClrMapping/>
  </p:clrMapOvr>
  <p:transition>
    <p:zoom/>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000066"/>
        </a:solidFill>
        <a:effectLst/>
      </p:bgPr>
    </p:bg>
    <p:spTree>
      <p:nvGrpSpPr>
        <p:cNvPr id="1" name=""/>
        <p:cNvGrpSpPr/>
        <p:nvPr/>
      </p:nvGrpSpPr>
      <p:grpSpPr>
        <a:xfrm>
          <a:off x="0" y="0"/>
          <a:ext cx="0" cy="0"/>
          <a:chOff x="0" y="0"/>
          <a:chExt cx="0" cy="0"/>
        </a:xfrm>
      </p:grpSpPr>
      <p:sp>
        <p:nvSpPr>
          <p:cNvPr id="161794" name="5 Slayt Numarası Yer Tutucusu"/>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7BBFA4F1-C169-4FB2-B034-2E7D36CCB268}" type="slidenum">
              <a:rPr lang="tr-TR" altLang="tr-TR" sz="1400">
                <a:solidFill>
                  <a:srgbClr val="000000"/>
                </a:solidFill>
              </a:rPr>
              <a:pPr>
                <a:spcBef>
                  <a:spcPct val="0"/>
                </a:spcBef>
                <a:buFontTx/>
                <a:buNone/>
              </a:pPr>
              <a:t>8</a:t>
            </a:fld>
            <a:endParaRPr lang="tr-TR" altLang="tr-TR" sz="1400">
              <a:solidFill>
                <a:srgbClr val="000000"/>
              </a:solidFill>
            </a:endParaRPr>
          </a:p>
        </p:txBody>
      </p:sp>
      <p:sp>
        <p:nvSpPr>
          <p:cNvPr id="161795" name="Rectangle 3"/>
          <p:cNvSpPr>
            <a:spLocks noGrp="1" noChangeArrowheads="1"/>
          </p:cNvSpPr>
          <p:nvPr>
            <p:ph type="body" idx="1"/>
          </p:nvPr>
        </p:nvSpPr>
        <p:spPr/>
        <p:txBody>
          <a:bodyPr/>
          <a:lstStyle/>
          <a:p>
            <a:pPr marL="609600" indent="-609600" eaLnBrk="1" hangingPunct="1"/>
            <a:r>
              <a:rPr lang="tr-TR" altLang="tr-TR" sz="2800">
                <a:solidFill>
                  <a:schemeClr val="bg1"/>
                </a:solidFill>
              </a:rPr>
              <a:t>Kuruluşlar arasındaki rekabet dengesi de gözetilerek, yeni yatırımlarda baştan çevre korunmasına özen gösterilmesi için tedbirler alınmalıdır. Mevcut sanayilerin çevre açısından daha uygun olan ve alt yapısı tamamlanmış alanlara taşınması kolaylaştırılmalı ve organize sanayi bölgeleri yatırımlarına devam edilmelidir.</a:t>
            </a:r>
          </a:p>
        </p:txBody>
      </p:sp>
    </p:spTree>
    <p:extLst>
      <p:ext uri="{BB962C8B-B14F-4D97-AF65-F5344CB8AC3E}">
        <p14:creationId xmlns:p14="http://schemas.microsoft.com/office/powerpoint/2010/main" val="1594165619"/>
      </p:ext>
    </p:extLst>
  </p:cSld>
  <p:clrMapOvr>
    <a:masterClrMapping/>
  </p:clrMapOvr>
  <p:transition>
    <p:zoom/>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000066"/>
        </a:solidFill>
        <a:effectLst/>
      </p:bgPr>
    </p:bg>
    <p:spTree>
      <p:nvGrpSpPr>
        <p:cNvPr id="1" name=""/>
        <p:cNvGrpSpPr/>
        <p:nvPr/>
      </p:nvGrpSpPr>
      <p:grpSpPr>
        <a:xfrm>
          <a:off x="0" y="0"/>
          <a:ext cx="0" cy="0"/>
          <a:chOff x="0" y="0"/>
          <a:chExt cx="0" cy="0"/>
        </a:xfrm>
      </p:grpSpPr>
      <p:sp>
        <p:nvSpPr>
          <p:cNvPr id="163842" name="5 Slayt Numarası Yer Tutucusu"/>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70BC349B-E87B-47DF-AF19-2FC3B88E5DDB}" type="slidenum">
              <a:rPr lang="tr-TR" altLang="tr-TR" sz="1400">
                <a:solidFill>
                  <a:srgbClr val="000000"/>
                </a:solidFill>
              </a:rPr>
              <a:pPr>
                <a:spcBef>
                  <a:spcPct val="0"/>
                </a:spcBef>
                <a:buFontTx/>
                <a:buNone/>
              </a:pPr>
              <a:t>9</a:t>
            </a:fld>
            <a:endParaRPr lang="tr-TR" altLang="tr-TR" sz="1400">
              <a:solidFill>
                <a:srgbClr val="000000"/>
              </a:solidFill>
            </a:endParaRPr>
          </a:p>
        </p:txBody>
      </p:sp>
      <p:sp>
        <p:nvSpPr>
          <p:cNvPr id="163843" name="Rectangle 3"/>
          <p:cNvSpPr>
            <a:spLocks noGrp="1" noChangeArrowheads="1"/>
          </p:cNvSpPr>
          <p:nvPr>
            <p:ph type="body" idx="1"/>
          </p:nvPr>
        </p:nvSpPr>
        <p:spPr/>
        <p:txBody>
          <a:bodyPr/>
          <a:lstStyle/>
          <a:p>
            <a:pPr marL="609600" indent="-609600" eaLnBrk="1" hangingPunct="1"/>
            <a:r>
              <a:rPr lang="tr-TR" altLang="tr-TR" smtClean="0">
                <a:solidFill>
                  <a:schemeClr val="bg1"/>
                </a:solidFill>
              </a:rPr>
              <a:t>Arıtma tesislerinin kurulması, katı atıklarım imhası ve ayrıca sağlığa zararlı atıkların önlenmesi için tedbirler alınmalıdır. Bu doğrultuda çevre sağlığı yatırımları için gerekli teşvikler sağlanmalıdır.</a:t>
            </a:r>
          </a:p>
        </p:txBody>
      </p:sp>
    </p:spTree>
    <p:extLst>
      <p:ext uri="{BB962C8B-B14F-4D97-AF65-F5344CB8AC3E}">
        <p14:creationId xmlns:p14="http://schemas.microsoft.com/office/powerpoint/2010/main" val="46170286"/>
      </p:ext>
    </p:extLst>
  </p:cSld>
  <p:clrMapOvr>
    <a:masterClrMapping/>
  </p:clrMapOvr>
  <p:transition>
    <p:zoom/>
  </p:transition>
  <p:timing>
    <p:tnLst>
      <p:par>
        <p:cTn id="1" dur="indefinite" restart="never" nodeType="tmRoot"/>
      </p:par>
    </p:tnLst>
  </p:timing>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Varsayılan Tasarım">
  <a:themeElements>
    <a:clrScheme name="Varsayılan Tasarım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Varsayılan Tasarım">
      <a:majorFont>
        <a:latin typeface="Arial"/>
        <a:ea typeface=""/>
        <a:cs typeface=""/>
      </a:majorFont>
      <a:minorFont>
        <a:latin typeface="Arial"/>
        <a:ea typeface=""/>
        <a:cs typeface=""/>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Varsayılan Tasarım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Varsayılan Tasarım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Varsayılan Tasarım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Varsayılan Tasarım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Varsayılan Tasarım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Varsayılan Tasarım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Varsayılan Tasarım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Varsayılan Tasarım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Varsayılan Tasarım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Varsayılan Tasarım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Varsayılan Tasarım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Varsayılan Tasarım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263</Words>
  <Application>Microsoft Office PowerPoint</Application>
  <PresentationFormat>Geniş ekran</PresentationFormat>
  <Paragraphs>27</Paragraphs>
  <Slides>9</Slides>
  <Notes>9</Notes>
  <HiddenSlides>0</HiddenSlides>
  <MMClips>0</MMClips>
  <ScaleCrop>false</ScaleCrop>
  <HeadingPairs>
    <vt:vector size="6" baseType="variant">
      <vt:variant>
        <vt:lpstr>Kullanılan Yazı Tipleri</vt:lpstr>
      </vt:variant>
      <vt:variant>
        <vt:i4>4</vt:i4>
      </vt:variant>
      <vt:variant>
        <vt:lpstr>Tema</vt:lpstr>
      </vt:variant>
      <vt:variant>
        <vt:i4>2</vt:i4>
      </vt:variant>
      <vt:variant>
        <vt:lpstr>Slayt Başlıkları</vt:lpstr>
      </vt:variant>
      <vt:variant>
        <vt:i4>9</vt:i4>
      </vt:variant>
    </vt:vector>
  </HeadingPairs>
  <TitlesOfParts>
    <vt:vector size="15" baseType="lpstr">
      <vt:lpstr>Arial</vt:lpstr>
      <vt:lpstr>Calibri</vt:lpstr>
      <vt:lpstr>Calibri Light</vt:lpstr>
      <vt:lpstr>Comic Sans MS</vt:lpstr>
      <vt:lpstr>Office Teması</vt:lpstr>
      <vt:lpstr>Varsayılan Tasarım</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Windows Kullanıcısı</dc:creator>
  <cp:lastModifiedBy>Windows Kullanıcısı</cp:lastModifiedBy>
  <cp:revision>1</cp:revision>
  <dcterms:created xsi:type="dcterms:W3CDTF">2020-01-21T20:07:14Z</dcterms:created>
  <dcterms:modified xsi:type="dcterms:W3CDTF">2020-01-21T20:07:21Z</dcterms:modified>
</cp:coreProperties>
</file>