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8"/>
  </p:notesMasterIdLst>
  <p:sldIdLst>
    <p:sldId id="1082" r:id="rId4"/>
    <p:sldId id="1091" r:id="rId5"/>
    <p:sldId id="1093" r:id="rId6"/>
    <p:sldId id="1095" r:id="rId7"/>
    <p:sldId id="1097" r:id="rId8"/>
    <p:sldId id="1096" r:id="rId9"/>
    <p:sldId id="1098" r:id="rId10"/>
    <p:sldId id="1099" r:id="rId11"/>
    <p:sldId id="1100" r:id="rId12"/>
    <p:sldId id="1101" r:id="rId13"/>
    <p:sldId id="1102" r:id="rId14"/>
    <p:sldId id="1103" r:id="rId15"/>
    <p:sldId id="1104" r:id="rId16"/>
    <p:sldId id="1094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0"/>
    <a:srgbClr val="00E000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4/3/2020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4/3/2020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4/3/2020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4/3/2020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4/3/2020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4/3/2020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4/3/2020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4/3/2020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4/3/2020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4/3/2020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4/3/2020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4/3/2020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4/3/2020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4/3/2020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4/3/2020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501" y="51739"/>
            <a:ext cx="7654996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320" y="1357782"/>
            <a:ext cx="4191000" cy="368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4/3/2020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 209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 (3-0)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68100" y="4393802"/>
            <a:ext cx="755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Veysel Tiryaki</a:t>
            </a: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Feder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 ve </a:t>
            </a: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Üniter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Devlet Yapıları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122" name="Picture 2" descr="federal devlet üniter devlet arasındaki farklar – AS POM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5" y="1658112"/>
            <a:ext cx="8275746" cy="33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Bölgesel (Bölgeselleşmiş, Bölgeli)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44501" y="1464999"/>
            <a:ext cx="7654996" cy="36556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 smtClean="0"/>
              <a:t>Federal Devlet ve </a:t>
            </a:r>
            <a:r>
              <a:rPr lang="tr-TR" dirty="0" err="1" smtClean="0"/>
              <a:t>Üniter</a:t>
            </a:r>
            <a:r>
              <a:rPr lang="tr-TR" dirty="0" smtClean="0"/>
              <a:t> Devlete göre çok daha yeni tartışmaların konusu olmuş bir kavram olan bölgesel devlet modeli </a:t>
            </a:r>
            <a:r>
              <a:rPr lang="tr-TR" dirty="0" err="1" smtClean="0"/>
              <a:t>üniter</a:t>
            </a:r>
            <a:r>
              <a:rPr lang="tr-TR" dirty="0" smtClean="0"/>
              <a:t> devlet ve federal devlet arasında oluşmuş bir ara form olarak tanımlanabilir (Metin ve </a:t>
            </a:r>
            <a:r>
              <a:rPr lang="tr-TR" dirty="0" err="1" smtClean="0"/>
              <a:t>Erece</a:t>
            </a:r>
            <a:r>
              <a:rPr lang="tr-TR" dirty="0" smtClean="0"/>
              <a:t>, 2016).</a:t>
            </a:r>
          </a:p>
          <a:p>
            <a:pPr algn="just"/>
            <a:r>
              <a:rPr lang="tr-TR" dirty="0" smtClean="0"/>
              <a:t>Bölgesel devlet her ne kadar </a:t>
            </a:r>
            <a:r>
              <a:rPr lang="tr-TR" dirty="0" err="1" smtClean="0"/>
              <a:t>üniter</a:t>
            </a:r>
            <a:r>
              <a:rPr lang="tr-TR" dirty="0" smtClean="0"/>
              <a:t> devlet ve federal devlet arasında gelişmiş bir model olarak karşımıza çıksa da yönetsel özellikleri itibariyle federal devlete daha yakın olması nedeniyle zaman zaman birbiriyle karıştırılabilmektedir.</a:t>
            </a:r>
          </a:p>
          <a:p>
            <a:pPr algn="just"/>
            <a:r>
              <a:rPr lang="tr-TR" dirty="0" smtClean="0"/>
              <a:t>Federal devletle bölgeli devlet arasındaki en önemli fark ise </a:t>
            </a:r>
            <a:r>
              <a:rPr lang="tr-TR" b="1" dirty="0" smtClean="0"/>
              <a:t>siyasi gücün merkezi olarak yapılanmış</a:t>
            </a:r>
            <a:r>
              <a:rPr lang="tr-TR" dirty="0" smtClean="0"/>
              <a:t> olmasıdır.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55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Bölgesel (Bölgeselleşmiş, Bölgeli)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44500" y="1562535"/>
            <a:ext cx="7654996" cy="36556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 smtClean="0"/>
              <a:t>Bölgesel devletlerde merkezi yönetimin altında yer alan bölgelere siyasi özerklikler tanınmış olup bu yönüyle </a:t>
            </a:r>
            <a:r>
              <a:rPr lang="tr-TR" dirty="0" err="1" smtClean="0"/>
              <a:t>üniter</a:t>
            </a:r>
            <a:r>
              <a:rPr lang="tr-TR" dirty="0" smtClean="0"/>
              <a:t> devletten ayrılmaktadır. Ancak özerk bölgelerin yetkilerinin kaynağı merkezi devlet olması yönüyle de federasyonlardan ayrılmaktadır</a:t>
            </a:r>
            <a:r>
              <a:rPr lang="tr-TR" dirty="0"/>
              <a:t>. </a:t>
            </a:r>
            <a:r>
              <a:rPr lang="tr-TR" dirty="0" smtClean="0"/>
              <a:t>(</a:t>
            </a:r>
            <a:r>
              <a:rPr lang="tr-TR" dirty="0"/>
              <a:t>Metin ve </a:t>
            </a:r>
            <a:r>
              <a:rPr lang="tr-TR" dirty="0" err="1"/>
              <a:t>Erece</a:t>
            </a:r>
            <a:r>
              <a:rPr lang="tr-TR" dirty="0"/>
              <a:t>, </a:t>
            </a:r>
            <a:r>
              <a:rPr lang="tr-TR" dirty="0" smtClean="0"/>
              <a:t>2016, Konuralp, 2019)</a:t>
            </a:r>
          </a:p>
          <a:p>
            <a:pPr algn="just"/>
            <a:r>
              <a:rPr lang="tr-TR" dirty="0"/>
              <a:t>Devlet ile yerel yönetim arasında konumlandırılabilecek </a:t>
            </a:r>
            <a:r>
              <a:rPr lang="tr-TR" dirty="0" smtClean="0"/>
              <a:t>olan siyasal </a:t>
            </a:r>
            <a:r>
              <a:rPr lang="tr-TR" dirty="0"/>
              <a:t>bölge, aslında egemenliğe sahip olmadığı için devlet </a:t>
            </a:r>
            <a:r>
              <a:rPr lang="tr-TR" dirty="0" smtClean="0"/>
              <a:t>olarak; siyasal </a:t>
            </a:r>
            <a:r>
              <a:rPr lang="tr-TR" dirty="0"/>
              <a:t>yetkilere sahip olduğu için de yerel yönetim </a:t>
            </a:r>
            <a:r>
              <a:rPr lang="tr-TR" dirty="0" smtClean="0"/>
              <a:t>olarak tanımlanamaz </a:t>
            </a:r>
            <a:r>
              <a:rPr lang="tr-TR" dirty="0"/>
              <a:t>ve sahip olduğu </a:t>
            </a:r>
            <a:r>
              <a:rPr lang="tr-TR" dirty="0" err="1"/>
              <a:t>devletimsi</a:t>
            </a:r>
            <a:r>
              <a:rPr lang="tr-TR" dirty="0"/>
              <a:t> özellikler yönünden </a:t>
            </a:r>
            <a:r>
              <a:rPr lang="tr-TR" dirty="0" smtClean="0"/>
              <a:t>federe devletle benzeşmektedir (Konuralp 2019).</a:t>
            </a:r>
          </a:p>
        </p:txBody>
      </p:sp>
    </p:spTree>
    <p:extLst>
      <p:ext uri="{BB962C8B-B14F-4D97-AF65-F5344CB8AC3E}">
        <p14:creationId xmlns:p14="http://schemas.microsoft.com/office/powerpoint/2010/main" val="37816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Bölgesel (Bölgeselleşmiş, Bölgeli)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44500" y="1562535"/>
            <a:ext cx="7654996" cy="36556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 smtClean="0"/>
              <a:t>İtalya ve İspanya bölgesel devletin en belirgin iki örneğidir (Metin ve </a:t>
            </a:r>
            <a:r>
              <a:rPr lang="tr-TR" dirty="0" err="1" smtClean="0"/>
              <a:t>Erece</a:t>
            </a:r>
            <a:r>
              <a:rPr lang="tr-TR" dirty="0" smtClean="0"/>
              <a:t>, 2016).</a:t>
            </a:r>
          </a:p>
        </p:txBody>
      </p:sp>
      <p:pic>
        <p:nvPicPr>
          <p:cNvPr id="6146" name="Picture 2" descr="Imsa Kolese: SPAIN MAP 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96" y="2366632"/>
            <a:ext cx="4093420" cy="31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gions of Italy | Map of Italy Regions - Maps of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7" y="2405588"/>
            <a:ext cx="2209673" cy="31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13080" y="1355271"/>
            <a:ext cx="8517836" cy="42813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1600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8640" y="1355271"/>
            <a:ext cx="7790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Anonim. (2020). </a:t>
            </a:r>
            <a:r>
              <a:rPr lang="tr-TR" dirty="0"/>
              <a:t>https://tarihibilgi.org/devlet-nedir</a:t>
            </a:r>
            <a:r>
              <a:rPr lang="tr-TR" dirty="0" smtClean="0"/>
              <a:t>/. Erişim Tarihi: 02.04.2020.</a:t>
            </a:r>
          </a:p>
          <a:p>
            <a:pPr marL="536575" indent="-536575"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Eroğlu, M. (2010). John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Locke’un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devlet teorisi. Akademik Bakış Dergisi, 21(7), 8.</a:t>
            </a:r>
          </a:p>
          <a:p>
            <a:pPr marL="536575" indent="-536575"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Kapani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(2003). Politika bilimine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Bilgi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Yayınları,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6575" indent="-536575"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Konuralp, 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(2019) İspanya’da Bölgeli Devletin Tarihsel Gelişimi, Yasal Düzeni ve Siyasal Yapılanışı.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İncelemeler Dergisi (AID), 14(1), 345-402.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Köse, E. (2014)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Üniter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 ve Devlet Sistemi. http://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www.academia.edu/download/36030909/UNITER_DEVLET.docx (Erişim Tarihi: 03.04.2020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6575" indent="-536575"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Metin, Y., &amp;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Erece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G. B. (2016). BÖLGELİ DEVLET VE FEDERAL DEVLET MUKAYESESİ: İSPANYA VE FEDERAL ALMANYA ÖRNEĞİ. Uyuşmazlık Mahkemesi Dergisi, (7).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Özer, M. A., &amp; Akçakaya, M. (2014). Yerel yönetimler. Gazi Kitabevi, Ankara.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Zabunoğlu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K. (1973). Kamu hukukuna giriş: Devlet tanım-kaynak-unsurlar.</a:t>
            </a:r>
          </a:p>
        </p:txBody>
      </p:sp>
    </p:spTree>
    <p:extLst>
      <p:ext uri="{BB962C8B-B14F-4D97-AF65-F5344CB8AC3E}">
        <p14:creationId xmlns:p14="http://schemas.microsoft.com/office/powerpoint/2010/main" val="71124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0330" y="1737167"/>
            <a:ext cx="75458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Devlet, </a:t>
            </a:r>
            <a:r>
              <a:rPr lang="tr-T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devlet, federal devlet, bölgeselleşmiş devlet</a:t>
            </a:r>
          </a:p>
        </p:txBody>
      </p:sp>
    </p:spTree>
    <p:extLst>
      <p:ext uri="{BB962C8B-B14F-4D97-AF65-F5344CB8AC3E}">
        <p14:creationId xmlns:p14="http://schemas.microsoft.com/office/powerpoint/2010/main" val="101654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000" y="1489383"/>
            <a:ext cx="8517836" cy="4281345"/>
          </a:xfrm>
        </p:spPr>
        <p:txBody>
          <a:bodyPr anchor="t">
            <a:noAutofit/>
          </a:bodyPr>
          <a:lstStyle/>
          <a:p>
            <a:pPr algn="just"/>
            <a:r>
              <a:rPr lang="tr-TR" dirty="0" smtClean="0"/>
              <a:t>Karmaşık ve tanımlaması zor bir olgu olan devlet kavramının, insanların birlikte yaşamaya başlayıp gelişmelerinden bir süre sonra ortaya çıkmıştır.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Zabunoğlu (1973)’e göre  Devlet ne sadece hukukî, ne sadece politik, </a:t>
            </a:r>
            <a:r>
              <a:rPr lang="tr-TR" dirty="0" smtClean="0"/>
              <a:t>ekonomik </a:t>
            </a:r>
            <a:r>
              <a:rPr lang="tr-TR" dirty="0"/>
              <a:t>bir olgudur; Devlet, en kısa şekli ile, karmaşık, çok yanlı </a:t>
            </a:r>
            <a:r>
              <a:rPr lang="tr-TR" dirty="0" smtClean="0"/>
              <a:t>ve yönlü </a:t>
            </a:r>
            <a:r>
              <a:rPr lang="tr-TR" dirty="0"/>
              <a:t>bir sosyal olgudur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Devlet belli sınırlar içerisinde egemen olan, sosyal düzen ve istikrarı sağlayan, kurallar ve kanunlar ile düzenlemeler yapabilen, bir çok kurumun oluşturduğu bir organizmadır.</a:t>
            </a:r>
          </a:p>
          <a:p>
            <a:pPr algn="just"/>
            <a:endParaRPr lang="en-US" dirty="0"/>
          </a:p>
          <a:p>
            <a:pPr algn="just"/>
            <a:endParaRPr lang="tr-TR" sz="1600" dirty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1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501" y="1464999"/>
            <a:ext cx="7654996" cy="1180665"/>
          </a:xfrm>
        </p:spPr>
        <p:txBody>
          <a:bodyPr anchor="t">
            <a:noAutofit/>
          </a:bodyPr>
          <a:lstStyle/>
          <a:p>
            <a:pPr algn="just"/>
            <a:r>
              <a:rPr lang="tr-TR" dirty="0" err="1" smtClean="0"/>
              <a:t>Max</a:t>
            </a:r>
            <a:r>
              <a:rPr lang="tr-TR" dirty="0" smtClean="0"/>
              <a:t> </a:t>
            </a:r>
            <a:r>
              <a:rPr lang="tr-TR" dirty="0" err="1" smtClean="0"/>
              <a:t>Weber’e</a:t>
            </a:r>
            <a:r>
              <a:rPr lang="tr-TR" dirty="0" smtClean="0"/>
              <a:t> göre devlet; meşru şiddet kullanma tekeline sahip insan topluluğudur (Anonim, 2020). </a:t>
            </a:r>
          </a:p>
          <a:p>
            <a:pPr algn="just"/>
            <a:endParaRPr lang="tr-TR" dirty="0" smtClean="0"/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Devlet, belli bir ülke üzerinde yerleşmiş zorlayıcı yetkiye sahip bir üstün iktidar tarafından yönetilen bir insan topluluğunun meydana getirdiği siyasal kuruluştur (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Kapani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2003).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Locke’a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göre devletin üç temel gücü bulunmaktadır. Bunlar; yasama, yürütme ve federatif güçtür. Devlet esas gücünü mülkiyet hakkının korunması üzerine kurulmuş ve tarafı toplum olan sözleşmeden almaktadır (Eroğlu, 2010).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501" y="1464999"/>
            <a:ext cx="7654996" cy="1180665"/>
          </a:xfrm>
        </p:spPr>
        <p:txBody>
          <a:bodyPr anchor="t">
            <a:noAutofit/>
          </a:bodyPr>
          <a:lstStyle/>
          <a:p>
            <a:pPr algn="just"/>
            <a:r>
              <a:rPr lang="tr-TR" dirty="0" err="1" smtClean="0"/>
              <a:t>Üniter</a:t>
            </a:r>
            <a:r>
              <a:rPr lang="tr-TR" dirty="0" smtClean="0"/>
              <a:t> devlet tek yapılı devlettir. Yasama, yürütme ve yargı erklerinde devletin merkezi esas yetkiye sahiptir ve sınırların tamamını kapsar. </a:t>
            </a:r>
            <a:r>
              <a:rPr lang="tr-TR" b="1" dirty="0" smtClean="0"/>
              <a:t>Bu durum yasama, yürütme ve yargı erklerinin tek bir elde toplandığı anlamına gelmemektedir.</a:t>
            </a:r>
            <a:endParaRPr lang="tr-TR" dirty="0" smtClean="0"/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devlet tek bir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siyasal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merkeze sahiptir.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Merkezi otorite sahip olduğu yetkileri teşkilat yapısına göre alt birimlere aktarabilir ancak yetkinin asıl kaynağı olarak merkez varlığını sürdürür.</a:t>
            </a: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devletlerde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anlayışı ülke, millet ve egemenlik unsurlarından oluşur.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devlette, tek ülke, tek millet ve tek egemenlik vardır.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Başka 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ifadeyle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devlet, tek bir ülke üzerinde, tek bir milletin, tek bir egemenliğe tâbi olması anlamına gelir. Bu nedenle,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üniter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devlette, devleti oluşturan unsurlar bölünmez bir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bütündür (Köse, 2014).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Üniter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501" y="1464999"/>
            <a:ext cx="7654996" cy="1180665"/>
          </a:xfrm>
        </p:spPr>
        <p:txBody>
          <a:bodyPr anchor="t">
            <a:noAutofit/>
          </a:bodyPr>
          <a:lstStyle/>
          <a:p>
            <a:pPr algn="just"/>
            <a:r>
              <a:rPr lang="tr-TR" dirty="0" smtClean="0"/>
              <a:t>Dünyadaki devletlerin büyük bir bölümü </a:t>
            </a:r>
            <a:r>
              <a:rPr lang="tr-TR" dirty="0" err="1" smtClean="0"/>
              <a:t>üniter</a:t>
            </a:r>
            <a:r>
              <a:rPr lang="tr-TR" dirty="0" smtClean="0"/>
              <a:t> devlet yapısını benimsemişlerdir.</a:t>
            </a:r>
          </a:p>
          <a:p>
            <a:pPr algn="just"/>
            <a:endParaRPr 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Üniter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Dosya:Map of unitary states.sv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83" y="2055331"/>
            <a:ext cx="6050153" cy="31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18983" y="5164230"/>
            <a:ext cx="323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Kaynak: https</a:t>
            </a:r>
            <a:r>
              <a:rPr lang="tr-TR" dirty="0"/>
              <a:t>://tr.wikipedia.org/</a:t>
            </a:r>
          </a:p>
        </p:txBody>
      </p:sp>
    </p:spTree>
    <p:extLst>
      <p:ext uri="{BB962C8B-B14F-4D97-AF65-F5344CB8AC3E}">
        <p14:creationId xmlns:p14="http://schemas.microsoft.com/office/powerpoint/2010/main" val="31065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501" y="1464999"/>
            <a:ext cx="7654996" cy="3655641"/>
          </a:xfrm>
        </p:spPr>
        <p:txBody>
          <a:bodyPr anchor="t">
            <a:noAutofit/>
          </a:bodyPr>
          <a:lstStyle/>
          <a:p>
            <a:pPr algn="just"/>
            <a:r>
              <a:rPr lang="tr-TR" dirty="0" err="1" smtClean="0"/>
              <a:t>Üniter</a:t>
            </a:r>
            <a:r>
              <a:rPr lang="tr-TR" dirty="0" smtClean="0"/>
              <a:t> devletlerde devlet ve egemenlik bölünmez bir bütündür. Siyasi güç merkezde toplanmıştır.</a:t>
            </a:r>
          </a:p>
          <a:p>
            <a:pPr algn="just"/>
            <a:r>
              <a:rPr lang="tr-TR" dirty="0"/>
              <a:t>Türkiye Cumhuriyeti Anayasası Madde 3</a:t>
            </a:r>
            <a:r>
              <a:rPr lang="tr-TR" dirty="0" smtClean="0"/>
              <a:t>: </a:t>
            </a:r>
          </a:p>
          <a:p>
            <a:pPr marL="457200" lvl="2" indent="0" algn="just">
              <a:spcBef>
                <a:spcPts val="1000"/>
              </a:spcBef>
              <a:buNone/>
            </a:pPr>
            <a:r>
              <a:rPr lang="tr-TR" sz="1600" b="1" i="1" dirty="0">
                <a:latin typeface="Arial"/>
                <a:cs typeface="Arial"/>
              </a:rPr>
              <a:t>Türkiye Devleti, ülkesi ve milletiyle bölünmez bir bütündür.</a:t>
            </a:r>
            <a:r>
              <a:rPr lang="tr-TR" sz="1600" i="1" dirty="0">
                <a:latin typeface="Arial"/>
                <a:cs typeface="Arial"/>
              </a:rPr>
              <a:t> Dili Türkçedir. Bayrağı, şekli kanununda belirtilen, beyaz ay yıldızlı al bayraktır. Millî marşı “İstiklal </a:t>
            </a:r>
            <a:r>
              <a:rPr lang="tr-TR" sz="1600" i="1" dirty="0" err="1">
                <a:latin typeface="Arial"/>
                <a:cs typeface="Arial"/>
              </a:rPr>
              <a:t>Marşı”dır</a:t>
            </a:r>
            <a:r>
              <a:rPr lang="tr-TR" sz="1600" i="1" dirty="0">
                <a:latin typeface="Arial"/>
                <a:cs typeface="Arial"/>
              </a:rPr>
              <a:t>. </a:t>
            </a:r>
            <a:r>
              <a:rPr lang="tr-TR" sz="1600" i="1" dirty="0">
                <a:latin typeface="Arial"/>
                <a:cs typeface="Arial"/>
              </a:rPr>
              <a:t>Başkenti Ankara’dır. </a:t>
            </a:r>
            <a:endParaRPr lang="tr-TR" dirty="0" smtClean="0"/>
          </a:p>
          <a:p>
            <a:pPr algn="just"/>
            <a:r>
              <a:rPr lang="tr-TR" dirty="0" smtClean="0"/>
              <a:t>Yönetim açısından idari olarak farklı şekilde bölümlenmeler yapılabilir. Bunlar ülkelerin yönetim sistemine göre; il, ilçe, mahalle, bölge vs. şeklinde olabilir.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Üniter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4501" y="1464999"/>
            <a:ext cx="7654996" cy="3655641"/>
          </a:xfrm>
        </p:spPr>
        <p:txBody>
          <a:bodyPr anchor="t">
            <a:noAutofit/>
          </a:bodyPr>
          <a:lstStyle/>
          <a:p>
            <a:pPr algn="just"/>
            <a:r>
              <a:rPr lang="tr-TR" dirty="0" smtClean="0"/>
              <a:t>Federal Devlet birden fazla devletin kendi istekleriyle bir araya oluşturdukları üst bir devlet yapısıdır.</a:t>
            </a:r>
          </a:p>
          <a:p>
            <a:pPr algn="just"/>
            <a:r>
              <a:rPr lang="tr-TR" dirty="0" smtClean="0"/>
              <a:t>Federal devleti oluşturan devletlere «Federe Devlet» ismi verilir. Çeşitli ülke uygulamalarında federe devletlere üye devlet, kanton, eyalet gibi isimler verilmektedir.</a:t>
            </a:r>
          </a:p>
          <a:p>
            <a:pPr algn="just"/>
            <a:r>
              <a:rPr lang="tr-TR" dirty="0" smtClean="0"/>
              <a:t>Federe devletler üst bir federal anayasaya bağlı kalmak koşuluyla kendi coğrafi sınırları içerisinde yasama, yürütme ve yargı gibi egemenlik alametlerini kullanabilirler.</a:t>
            </a:r>
          </a:p>
          <a:p>
            <a:pPr marL="0" indent="0" algn="just">
              <a:buNone/>
            </a:pPr>
            <a:r>
              <a:rPr lang="tr-TR" dirty="0" smtClean="0"/>
              <a:t>NOT: </a:t>
            </a:r>
            <a:r>
              <a:rPr lang="tr-TR" b="1" dirty="0" smtClean="0"/>
              <a:t>Federe devlet bir yerel yönetim değildir. Siyasi yerinden yönetime bir örnektir.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</p:txBody>
      </p:sp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Federal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80" y="666130"/>
            <a:ext cx="8517837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Federal Devlet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5"/>
          <a:stretch/>
        </p:blipFill>
        <p:spPr>
          <a:xfrm>
            <a:off x="313080" y="2107399"/>
            <a:ext cx="8233320" cy="363503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26208" y="5603932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Kaynak: </a:t>
            </a:r>
            <a:r>
              <a:rPr lang="tr-TR" sz="1200" dirty="0" smtClean="0"/>
              <a:t>https</a:t>
            </a:r>
            <a:r>
              <a:rPr lang="tr-TR" sz="1200" dirty="0"/>
              <a:t>://commons.wikimedia.org/w/index.php?curid=2744912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438656" y="1351949"/>
            <a:ext cx="377952" cy="365760"/>
          </a:xfrm>
          <a:prstGeom prst="rect">
            <a:avLst/>
          </a:prstGeom>
          <a:solidFill>
            <a:srgbClr val="00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E0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681728" y="1338848"/>
            <a:ext cx="377952" cy="365760"/>
          </a:xfrm>
          <a:prstGeom prst="rect">
            <a:avLst/>
          </a:prstGeom>
          <a:solidFill>
            <a:srgbClr val="0000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844738" y="1229341"/>
            <a:ext cx="25850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Federal Devlet</a:t>
            </a:r>
            <a:endParaRPr lang="tr-T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149257" y="1229340"/>
            <a:ext cx="2405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Üniter</a:t>
            </a:r>
            <a:r>
              <a:rPr lang="tr-T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Devlet</a:t>
            </a:r>
            <a:endParaRPr lang="tr-T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12995</TotalTime>
  <Words>903</Words>
  <Application>Microsoft Office PowerPoint</Application>
  <PresentationFormat>Ekran Gösterisi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856</cp:revision>
  <cp:lastPrinted>2016-10-24T07:53:35Z</cp:lastPrinted>
  <dcterms:created xsi:type="dcterms:W3CDTF">2016-09-18T09:35:24Z</dcterms:created>
  <dcterms:modified xsi:type="dcterms:W3CDTF">2020-04-03T09:57:15Z</dcterms:modified>
</cp:coreProperties>
</file>