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tmldersleri.org/ornekler/dene.php?dosyaadi=tryhtml_images2" TargetMode="External"/><Relationship Id="rId2" Type="http://schemas.openxmlformats.org/officeDocument/2006/relationships/hyperlink" Target="http://www.htmldersleri.org/ornekler/dene.php?dosyaadi=tryhtml_image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Html resim kullanma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9170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Resim kullanma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685800"/>
            <a:ext cx="9124806" cy="4227022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</a:rPr>
              <a:t>Örnekler</a:t>
            </a:r>
          </a:p>
          <a:p>
            <a:r>
              <a:rPr lang="tr-TR" dirty="0">
                <a:solidFill>
                  <a:schemeClr val="tx1"/>
                </a:solidFill>
                <a:hlinkClick r:id="rId2"/>
              </a:rPr>
              <a:t>Resim Eklemek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tr-TR" dirty="0">
                <a:solidFill>
                  <a:schemeClr val="tx1"/>
                </a:solidFill>
                <a:hlinkClick r:id="rId3"/>
              </a:rPr>
              <a:t>Başka sitelerden/klasörlerden Resim Eklemek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tr-TR" b="1" dirty="0">
                <a:solidFill>
                  <a:schemeClr val="tx1"/>
                </a:solidFill>
              </a:rPr>
              <a:t>Resim "&lt;</a:t>
            </a:r>
            <a:r>
              <a:rPr lang="tr-TR" b="1" dirty="0" err="1">
                <a:solidFill>
                  <a:schemeClr val="tx1"/>
                </a:solidFill>
              </a:rPr>
              <a:t>img</a:t>
            </a:r>
            <a:r>
              <a:rPr lang="tr-TR" b="1" dirty="0">
                <a:solidFill>
                  <a:schemeClr val="tx1"/>
                </a:solidFill>
              </a:rPr>
              <a:t>&gt;" Etiketi ve "</a:t>
            </a:r>
            <a:r>
              <a:rPr lang="tr-TR" b="1" dirty="0" err="1">
                <a:solidFill>
                  <a:schemeClr val="tx1"/>
                </a:solidFill>
              </a:rPr>
              <a:t>src</a:t>
            </a:r>
            <a:r>
              <a:rPr lang="tr-TR" b="1" dirty="0">
                <a:solidFill>
                  <a:schemeClr val="tx1"/>
                </a:solidFill>
              </a:rPr>
              <a:t>" Parametresi </a:t>
            </a:r>
          </a:p>
          <a:p>
            <a:r>
              <a:rPr lang="tr-TR" dirty="0">
                <a:solidFill>
                  <a:schemeClr val="tx1"/>
                </a:solidFill>
              </a:rPr>
              <a:t>HTML </a:t>
            </a:r>
            <a:r>
              <a:rPr lang="tr-TR" dirty="0" err="1">
                <a:solidFill>
                  <a:schemeClr val="tx1"/>
                </a:solidFill>
              </a:rPr>
              <a:t>dökümanlarda</a:t>
            </a:r>
            <a:r>
              <a:rPr lang="tr-TR" dirty="0">
                <a:solidFill>
                  <a:schemeClr val="tx1"/>
                </a:solidFill>
              </a:rPr>
              <a:t> resimler &lt;</a:t>
            </a:r>
            <a:r>
              <a:rPr lang="tr-TR" dirty="0" err="1">
                <a:solidFill>
                  <a:schemeClr val="tx1"/>
                </a:solidFill>
              </a:rPr>
              <a:t>img</a:t>
            </a:r>
            <a:r>
              <a:rPr lang="tr-TR" dirty="0">
                <a:solidFill>
                  <a:schemeClr val="tx1"/>
                </a:solidFill>
              </a:rPr>
              <a:t>&gt; etiketi ile belirtilir.  </a:t>
            </a:r>
          </a:p>
          <a:p>
            <a:r>
              <a:rPr lang="tr-TR" dirty="0">
                <a:solidFill>
                  <a:schemeClr val="tx1"/>
                </a:solidFill>
              </a:rPr>
              <a:t>&lt;</a:t>
            </a:r>
            <a:r>
              <a:rPr lang="tr-TR" dirty="0" err="1">
                <a:solidFill>
                  <a:schemeClr val="tx1"/>
                </a:solidFill>
              </a:rPr>
              <a:t>img</a:t>
            </a:r>
            <a:r>
              <a:rPr lang="tr-TR" dirty="0">
                <a:solidFill>
                  <a:schemeClr val="tx1"/>
                </a:solidFill>
              </a:rPr>
              <a:t>&gt; etiketi kapalıdır, yani bu etiket mutlaka parametreler ile kullanılır ve bir kapatma etiketi bulundurmaz. </a:t>
            </a:r>
          </a:p>
          <a:p>
            <a:r>
              <a:rPr lang="tr-TR" dirty="0">
                <a:solidFill>
                  <a:schemeClr val="tx1"/>
                </a:solidFill>
              </a:rPr>
              <a:t>Sayfanızda bir resim görüntüleyebilmek için "</a:t>
            </a:r>
            <a:r>
              <a:rPr lang="tr-TR" dirty="0" err="1">
                <a:solidFill>
                  <a:schemeClr val="tx1"/>
                </a:solidFill>
              </a:rPr>
              <a:t>src</a:t>
            </a:r>
            <a:r>
              <a:rPr lang="tr-TR" dirty="0">
                <a:solidFill>
                  <a:schemeClr val="tx1"/>
                </a:solidFill>
              </a:rPr>
              <a:t>" parametresini kullanmak zorundasınız. </a:t>
            </a:r>
            <a:r>
              <a:rPr lang="tr-TR" dirty="0" err="1">
                <a:solidFill>
                  <a:schemeClr val="tx1"/>
                </a:solidFill>
              </a:rPr>
              <a:t>Src</a:t>
            </a:r>
            <a:r>
              <a:rPr lang="tr-TR" dirty="0">
                <a:solidFill>
                  <a:schemeClr val="tx1"/>
                </a:solidFill>
              </a:rPr>
              <a:t>, "</a:t>
            </a:r>
            <a:r>
              <a:rPr lang="tr-TR" dirty="0" err="1">
                <a:solidFill>
                  <a:schemeClr val="tx1"/>
                </a:solidFill>
              </a:rPr>
              <a:t>source</a:t>
            </a:r>
            <a:r>
              <a:rPr lang="tr-TR" dirty="0">
                <a:solidFill>
                  <a:schemeClr val="tx1"/>
                </a:solidFill>
              </a:rPr>
              <a:t>" (kaynak) anlamına gelir. Buraya görüntülemek istediğiniz resim dosyasının </a:t>
            </a:r>
            <a:r>
              <a:rPr lang="tr-TR" dirty="0" smtClean="0">
                <a:solidFill>
                  <a:schemeClr val="tx1"/>
                </a:solidFill>
              </a:rPr>
              <a:t>yolu yazılır.</a:t>
            </a:r>
            <a:endParaRPr lang="tr-TR" dirty="0">
              <a:solidFill>
                <a:schemeClr val="tx1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5670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684213" y="1944529"/>
          <a:ext cx="8534400" cy="1097280"/>
        </p:xfrm>
        <a:graphic>
          <a:graphicData uri="http://schemas.openxmlformats.org/drawingml/2006/table">
            <a:tbl>
              <a:tblPr/>
              <a:tblGrid>
                <a:gridCol w="8534400">
                  <a:extLst>
                    <a:ext uri="{9D8B030D-6E8A-4147-A177-3AD203B41FA5}">
                      <a16:colId xmlns:a16="http://schemas.microsoft.com/office/drawing/2014/main" val="199885539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/>
                        <a:t>&lt;img src="resim yolu"&gt;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6752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/>
                        <a:t>&lt;img src="dosyalar/banner.jpg"&gt;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13205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dirty="0"/>
                        <a:t>&lt;</a:t>
                      </a:r>
                      <a:r>
                        <a:rPr lang="tr-TR" dirty="0" err="1"/>
                        <a:t>img</a:t>
                      </a:r>
                      <a:r>
                        <a:rPr lang="tr-TR" dirty="0"/>
                        <a:t> </a:t>
                      </a:r>
                      <a:r>
                        <a:rPr lang="tr-TR" dirty="0" err="1"/>
                        <a:t>src</a:t>
                      </a:r>
                      <a:r>
                        <a:rPr lang="tr-TR" dirty="0"/>
                        <a:t>="http://www.htmldersleri.org/dosyalar/banner.jpg"&gt;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0641768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Kullanım biçimi</a:t>
            </a:r>
          </a:p>
        </p:txBody>
      </p:sp>
    </p:spTree>
    <p:extLst>
      <p:ext uri="{BB962C8B-B14F-4D97-AF65-F5344CB8AC3E}">
        <p14:creationId xmlns:p14="http://schemas.microsoft.com/office/powerpoint/2010/main" val="3762885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2556" y="5202720"/>
            <a:ext cx="7453948" cy="816312"/>
          </a:xfrm>
        </p:spPr>
        <p:txBody>
          <a:bodyPr/>
          <a:lstStyle/>
          <a:p>
            <a:r>
              <a:rPr lang="tr-TR" dirty="0" smtClean="0"/>
              <a:t>Resim kullanma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6998" y="187037"/>
            <a:ext cx="7852602" cy="2647603"/>
          </a:xfrm>
        </p:spPr>
        <p:txBody>
          <a:bodyPr/>
          <a:lstStyle/>
          <a:p>
            <a:endParaRPr lang="tr-TR" sz="3200" dirty="0" smtClean="0"/>
          </a:p>
          <a:p>
            <a:r>
              <a:rPr lang="tr-TR" b="1" dirty="0" smtClean="0"/>
              <a:t>"</a:t>
            </a:r>
            <a:r>
              <a:rPr lang="tr-TR" b="1" dirty="0"/>
              <a:t>Alt" Parametresi </a:t>
            </a:r>
          </a:p>
          <a:p>
            <a:r>
              <a:rPr lang="tr-TR" dirty="0"/>
              <a:t>Bu parametre alternatif metin (</a:t>
            </a:r>
            <a:r>
              <a:rPr lang="tr-TR" dirty="0" err="1"/>
              <a:t>alternate</a:t>
            </a:r>
            <a:r>
              <a:rPr lang="tr-TR" dirty="0"/>
              <a:t> </a:t>
            </a:r>
            <a:r>
              <a:rPr lang="tr-TR" dirty="0" err="1"/>
              <a:t>text</a:t>
            </a:r>
            <a:r>
              <a:rPr lang="tr-TR" dirty="0"/>
              <a:t>) anlamına gelir. Bu metin, </a:t>
            </a:r>
            <a:r>
              <a:rPr lang="tr-TR" dirty="0" err="1"/>
              <a:t>resimin</a:t>
            </a:r>
            <a:r>
              <a:rPr lang="tr-TR" dirty="0"/>
              <a:t> üzerine </a:t>
            </a:r>
            <a:r>
              <a:rPr lang="tr-TR" dirty="0" err="1"/>
              <a:t>mouse</a:t>
            </a:r>
            <a:r>
              <a:rPr lang="tr-TR" dirty="0"/>
              <a:t> gelip bir süre beklendiği zaman görünen metindir. 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28057" y="3149918"/>
            <a:ext cx="486294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&lt;</a:t>
            </a:r>
            <a:r>
              <a:rPr kumimoji="0" lang="tr-TR" altLang="tr-T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img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tr-TR" altLang="tr-T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src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="home.gif" alt="Ana Sayfa"&gt;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188720" y="3965171"/>
            <a:ext cx="90733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Bu özellik sayesinde bazen sayfa  yüklenirken resimlerin görüntülenememesi gibi </a:t>
            </a:r>
            <a:endParaRPr lang="tr-TR" dirty="0" smtClean="0"/>
          </a:p>
          <a:p>
            <a:r>
              <a:rPr lang="tr-TR" dirty="0" smtClean="0"/>
              <a:t>problemlerde </a:t>
            </a:r>
            <a:r>
              <a:rPr lang="tr-TR" dirty="0"/>
              <a:t>oradaki </a:t>
            </a:r>
            <a:r>
              <a:rPr lang="tr-TR" dirty="0" err="1"/>
              <a:t>resimin</a:t>
            </a:r>
            <a:r>
              <a:rPr lang="tr-TR" dirty="0"/>
              <a:t> ne olduğunu </a:t>
            </a:r>
            <a:r>
              <a:rPr lang="tr-TR" dirty="0" smtClean="0"/>
              <a:t>anlaşılır.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parametre yeni nesil </a:t>
            </a:r>
            <a:r>
              <a:rPr lang="tr-TR" dirty="0" err="1"/>
              <a:t>HTML'de</a:t>
            </a:r>
            <a:r>
              <a:rPr lang="tr-TR" dirty="0"/>
              <a:t> WWC tarafından zorunlu hale gelmiştir. </a:t>
            </a:r>
          </a:p>
        </p:txBody>
      </p:sp>
    </p:spTree>
    <p:extLst>
      <p:ext uri="{BB962C8B-B14F-4D97-AF65-F5344CB8AC3E}">
        <p14:creationId xmlns:p14="http://schemas.microsoft.com/office/powerpoint/2010/main" val="1147700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Resim kullanma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684213" y="1624489"/>
          <a:ext cx="8534400" cy="1737360"/>
        </p:xfrm>
        <a:graphic>
          <a:graphicData uri="http://schemas.openxmlformats.org/drawingml/2006/table">
            <a:tbl>
              <a:tblPr/>
              <a:tblGrid>
                <a:gridCol w="4267200">
                  <a:extLst>
                    <a:ext uri="{9D8B030D-6E8A-4147-A177-3AD203B41FA5}">
                      <a16:colId xmlns:a16="http://schemas.microsoft.com/office/drawing/2014/main" val="2143107180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6339680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tr-TR"/>
                        <a:t>Etiket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/>
                        <a:t>Açıklama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63303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/>
                        <a:t>&lt;img&gt;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Resim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985583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/>
                        <a:t>&lt;map&gt;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Bir resimden alınacak belirli bir bölge.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92127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dirty="0"/>
                        <a:t>&lt;</a:t>
                      </a:r>
                      <a:r>
                        <a:rPr lang="tr-TR" dirty="0" err="1"/>
                        <a:t>area</a:t>
                      </a:r>
                      <a:r>
                        <a:rPr lang="tr-TR" dirty="0"/>
                        <a:t>&gt;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Bir resimde belirlenmiş olan bir bölgenin tıklanabilir bölge ölçüsü.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6491491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Image Etiketleri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39585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</TotalTime>
  <Words>135</Words>
  <Application>Microsoft Office PowerPoint</Application>
  <PresentationFormat>Geniş ekran</PresentationFormat>
  <Paragraphs>31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Arial Unicode MS</vt:lpstr>
      <vt:lpstr>Century Gothic</vt:lpstr>
      <vt:lpstr>Wingdings 3</vt:lpstr>
      <vt:lpstr>Dilim</vt:lpstr>
      <vt:lpstr>Html resim kullanma</vt:lpstr>
      <vt:lpstr>Resim kullanma</vt:lpstr>
      <vt:lpstr>PowerPoint Sunusu</vt:lpstr>
      <vt:lpstr>Resim kullanma</vt:lpstr>
      <vt:lpstr>Resim kullanma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 resim kullanma</dc:title>
  <dc:creator>sgurcan</dc:creator>
  <cp:lastModifiedBy>sgurcan</cp:lastModifiedBy>
  <cp:revision>3</cp:revision>
  <dcterms:created xsi:type="dcterms:W3CDTF">2018-05-09T07:51:31Z</dcterms:created>
  <dcterms:modified xsi:type="dcterms:W3CDTF">2018-05-09T10:24:44Z</dcterms:modified>
</cp:coreProperties>
</file>