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GEREKLİLİK KİPİ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r-PK" sz="4400" b="1" dirty="0" smtClean="0"/>
              <a:t>پڑنا 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2838294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پڑنا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r-PK" dirty="0"/>
              <a:t>پڑنا </a:t>
            </a:r>
            <a:r>
              <a:rPr lang="tr-TR" dirty="0"/>
              <a:t>   mastarı ile yapılan cümlelerde zorunluluk dışarıdan gelmektedir. </a:t>
            </a:r>
          </a:p>
          <a:p>
            <a:pPr lvl="0"/>
            <a:r>
              <a:rPr lang="tr-TR" dirty="0"/>
              <a:t>Daima </a:t>
            </a:r>
            <a:r>
              <a:rPr lang="ur-PK" dirty="0"/>
              <a:t>پڑنا  </a:t>
            </a:r>
            <a:r>
              <a:rPr lang="tr-TR" dirty="0"/>
              <a:t>  çekime uğrar asıl eylem mastar haliyle kullanılır.</a:t>
            </a:r>
          </a:p>
          <a:p>
            <a:pPr lvl="0"/>
            <a:r>
              <a:rPr lang="tr-TR" dirty="0"/>
              <a:t>Özne nesne haliyle kullanıldığında çekim daima cümledeki nesneye göre </a:t>
            </a:r>
            <a:r>
              <a:rPr lang="tr-TR" dirty="0" err="1"/>
              <a:t>çekimlenir</a:t>
            </a:r>
            <a:r>
              <a:rPr lang="tr-TR" dirty="0"/>
              <a:t>, nesnenin cins ve sayısına uyar. Bazen eylemde nesnenin cinsine ve sayısına uyabilir. </a:t>
            </a:r>
          </a:p>
          <a:p>
            <a:pPr marL="0" indent="0" algn="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263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مشق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Eğer cümlenin eylemi nesne alabilen geçişli bir eylemse ve cümlede nesne kullanılmadıysa çekim eril – tekil olur.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algn="r" rtl="1"/>
            <a:r>
              <a:rPr lang="ur-PK" sz="4000" dirty="0"/>
              <a:t>ہمیں  </a:t>
            </a:r>
            <a:r>
              <a:rPr lang="ur-PK" sz="4000" dirty="0" smtClean="0"/>
              <a:t>اس </a:t>
            </a:r>
            <a:r>
              <a:rPr lang="ur-PK" sz="4000" dirty="0"/>
              <a:t>آدمی سے کچھ  کہنا  پڑے  گا ۔ 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8133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پڑنا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Cümle nesne alabilen eylemle kurulmuştur. Cümle de eylemin nesnesi de vardır. Bu sebeple nesnenin cinsine ve sayısına bakılarak çekim yapılır.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7619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پڑنا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sz="4000" dirty="0"/>
              <a:t>بانو  کو  کتاب  پڑھنا   </a:t>
            </a:r>
            <a:r>
              <a:rPr lang="tr-TR" sz="4000" dirty="0"/>
              <a:t>)</a:t>
            </a:r>
            <a:r>
              <a:rPr lang="ur-PK" sz="4000" dirty="0"/>
              <a:t> پڑھنی</a:t>
            </a:r>
            <a:r>
              <a:rPr lang="tr-TR" sz="4000" dirty="0"/>
              <a:t> (</a:t>
            </a:r>
            <a:r>
              <a:rPr lang="ur-PK" sz="4000" dirty="0"/>
              <a:t>  پڑتی  ہے ۔ </a:t>
            </a:r>
            <a:endParaRPr lang="ur-PK" sz="4000" dirty="0" smtClean="0"/>
          </a:p>
          <a:p>
            <a:pPr algn="r" rtl="1"/>
            <a:endParaRPr lang="tr-TR" sz="4000" dirty="0"/>
          </a:p>
          <a:p>
            <a:pPr algn="r" rtl="1"/>
            <a:r>
              <a:rPr lang="ur-PK" sz="4000" dirty="0"/>
              <a:t>علی کو کتاب  پڑھنا   </a:t>
            </a:r>
            <a:r>
              <a:rPr lang="tr-TR" sz="4000" dirty="0"/>
              <a:t>)</a:t>
            </a:r>
            <a:r>
              <a:rPr lang="ur-PK" sz="4000" dirty="0"/>
              <a:t> پڑھنی</a:t>
            </a:r>
            <a:r>
              <a:rPr lang="tr-TR" sz="4000" dirty="0"/>
              <a:t> (</a:t>
            </a:r>
            <a:r>
              <a:rPr lang="ur-PK" sz="4000" dirty="0"/>
              <a:t>  پڑتی  ہے </a:t>
            </a:r>
            <a:r>
              <a:rPr lang="ur-PK" sz="4000" dirty="0" smtClean="0"/>
              <a:t>۔</a:t>
            </a:r>
          </a:p>
          <a:p>
            <a:pPr algn="r" rtl="1"/>
            <a:endParaRPr lang="tr-TR" sz="4000" dirty="0"/>
          </a:p>
          <a:p>
            <a:pPr algn="r" rtl="1"/>
            <a:r>
              <a:rPr lang="ur-PK" sz="4000" dirty="0"/>
              <a:t>علی کو   بہت   کتابیں  پڑھنا </a:t>
            </a:r>
            <a:r>
              <a:rPr lang="tr-TR" sz="4000" dirty="0"/>
              <a:t>)</a:t>
            </a:r>
            <a:r>
              <a:rPr lang="ur-PK" sz="4000" dirty="0"/>
              <a:t>  پڑھنی</a:t>
            </a:r>
            <a:r>
              <a:rPr lang="tr-TR" sz="4000" dirty="0"/>
              <a:t>(</a:t>
            </a:r>
            <a:r>
              <a:rPr lang="ur-PK" sz="4000" dirty="0"/>
              <a:t>  پڑتی ہیں </a:t>
            </a:r>
            <a:r>
              <a:rPr lang="ur-PK" dirty="0"/>
              <a:t>۔</a:t>
            </a:r>
            <a:endParaRPr lang="tr-TR" dirty="0"/>
          </a:p>
          <a:p>
            <a:pPr marL="0" indent="0" algn="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614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Ekran Gösterisi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GEREKLİLİK KİPİ </vt:lpstr>
      <vt:lpstr>پڑنا </vt:lpstr>
      <vt:lpstr>مشق </vt:lpstr>
      <vt:lpstr>پڑنا </vt:lpstr>
      <vt:lpstr>پڑنا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GEREKLİLİK KİPİ </dc:title>
  <dc:creator>user</dc:creator>
  <cp:lastModifiedBy>user</cp:lastModifiedBy>
  <cp:revision>1</cp:revision>
  <dcterms:created xsi:type="dcterms:W3CDTF">2020-05-04T19:01:42Z</dcterms:created>
  <dcterms:modified xsi:type="dcterms:W3CDTF">2020-05-04T21:13:03Z</dcterms:modified>
</cp:coreProperties>
</file>